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305" r:id="rId3"/>
    <p:sldId id="351" r:id="rId4"/>
    <p:sldId id="306" r:id="rId5"/>
    <p:sldId id="352" r:id="rId6"/>
    <p:sldId id="343"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7" r:id="rId20"/>
    <p:sldId id="369" r:id="rId21"/>
    <p:sldId id="368" r:id="rId22"/>
    <p:sldId id="370" r:id="rId23"/>
    <p:sldId id="371" r:id="rId24"/>
    <p:sldId id="365" r:id="rId25"/>
    <p:sldId id="366" r:id="rId2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FEF54D-1846-4496-958F-8A20EB669FED}">
          <p14:sldIdLst>
            <p14:sldId id="256"/>
            <p14:sldId id="305"/>
            <p14:sldId id="351"/>
            <p14:sldId id="306"/>
            <p14:sldId id="352"/>
            <p14:sldId id="343"/>
            <p14:sldId id="353"/>
            <p14:sldId id="354"/>
            <p14:sldId id="355"/>
            <p14:sldId id="356"/>
            <p14:sldId id="357"/>
            <p14:sldId id="358"/>
            <p14:sldId id="359"/>
            <p14:sldId id="360"/>
            <p14:sldId id="361"/>
            <p14:sldId id="362"/>
            <p14:sldId id="363"/>
            <p14:sldId id="364"/>
            <p14:sldId id="367"/>
            <p14:sldId id="369"/>
            <p14:sldId id="368"/>
            <p14:sldId id="370"/>
            <p14:sldId id="371"/>
            <p14:sldId id="365"/>
            <p14:sldId id="366"/>
          </p14:sldIdLst>
        </p14:section>
        <p14:section name="Backup" id="{11223697-54E1-4FC6-8C5C-841C44C0F63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FD5EA"/>
    <a:srgbClr val="CC9900"/>
    <a:srgbClr val="CCCC00"/>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84848" autoAdjust="0"/>
  </p:normalViewPr>
  <p:slideViewPr>
    <p:cSldViewPr snapToGrid="0">
      <p:cViewPr varScale="1">
        <p:scale>
          <a:sx n="153" d="100"/>
          <a:sy n="153" d="100"/>
        </p:scale>
        <p:origin x="264" y="138"/>
      </p:cViewPr>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134" d="100"/>
          <a:sy n="134" d="100"/>
        </p:scale>
        <p:origin x="4668"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65EAB-253E-4758-B03B-5DA038B6CE6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0822390-A9F2-4F73-8FDC-B3C467862F1A}">
      <dgm:prSet/>
      <dgm:spPr/>
      <dgm:t>
        <a:bodyPr/>
        <a:lstStyle/>
        <a:p>
          <a:r>
            <a:rPr lang="en-US"/>
            <a:t>TSMAD28 &amp; TSM3</a:t>
          </a:r>
        </a:p>
      </dgm:t>
    </dgm:pt>
    <dgm:pt modelId="{D473811C-3AC1-4423-AC17-F14A8C656739}" type="parTrans" cxnId="{9D00FF57-C8E9-4878-BA11-1EC5FC21E7ED}">
      <dgm:prSet/>
      <dgm:spPr/>
      <dgm:t>
        <a:bodyPr/>
        <a:lstStyle/>
        <a:p>
          <a:endParaRPr lang="en-US"/>
        </a:p>
      </dgm:t>
    </dgm:pt>
    <dgm:pt modelId="{2550B1B8-A399-4EEC-ADAB-C26CDEFA6C81}" type="sibTrans" cxnId="{9D00FF57-C8E9-4878-BA11-1EC5FC21E7ED}">
      <dgm:prSet/>
      <dgm:spPr/>
      <dgm:t>
        <a:bodyPr/>
        <a:lstStyle/>
        <a:p>
          <a:endParaRPr lang="en-US"/>
        </a:p>
      </dgm:t>
    </dgm:pt>
    <dgm:pt modelId="{FF037CCF-D500-44A9-AE76-1969AA6F97A2}">
      <dgm:prSet/>
      <dgm:spPr/>
      <dgm:t>
        <a:bodyPr/>
        <a:lstStyle/>
        <a:p>
          <a:r>
            <a:rPr lang="en-US"/>
            <a:t>Hannu presented the need for an alert model defined within S-100</a:t>
          </a:r>
        </a:p>
      </dgm:t>
    </dgm:pt>
    <dgm:pt modelId="{6381313D-76B9-49C6-BA74-431551BA3896}" type="parTrans" cxnId="{65469613-EA91-4D78-ABA4-3C2614C451F2}">
      <dgm:prSet/>
      <dgm:spPr/>
      <dgm:t>
        <a:bodyPr/>
        <a:lstStyle/>
        <a:p>
          <a:endParaRPr lang="en-US"/>
        </a:p>
      </dgm:t>
    </dgm:pt>
    <dgm:pt modelId="{2FE363F3-C951-4F75-A5D8-28DF14785F2A}" type="sibTrans" cxnId="{65469613-EA91-4D78-ABA4-3C2614C451F2}">
      <dgm:prSet/>
      <dgm:spPr/>
      <dgm:t>
        <a:bodyPr/>
        <a:lstStyle/>
        <a:p>
          <a:endParaRPr lang="en-US"/>
        </a:p>
      </dgm:t>
    </dgm:pt>
    <dgm:pt modelId="{CFBCFF2E-3B4A-4018-918C-E80E1FE8BDE3}">
      <dgm:prSet/>
      <dgm:spPr/>
      <dgm:t>
        <a:bodyPr/>
        <a:lstStyle/>
        <a:p>
          <a:r>
            <a:rPr lang="en-US"/>
            <a:t>Allow fielded ECDIS systems to respond to changes in alert requirements without software upgrades</a:t>
          </a:r>
        </a:p>
      </dgm:t>
    </dgm:pt>
    <dgm:pt modelId="{E4BD8706-4DFC-4140-8920-0DAAC167F387}" type="parTrans" cxnId="{4A918ED6-5C17-4646-B508-04F79E447F9E}">
      <dgm:prSet/>
      <dgm:spPr/>
      <dgm:t>
        <a:bodyPr/>
        <a:lstStyle/>
        <a:p>
          <a:endParaRPr lang="en-US"/>
        </a:p>
      </dgm:t>
    </dgm:pt>
    <dgm:pt modelId="{FBC05632-A5A2-4AFF-BCAF-4304252D319F}" type="sibTrans" cxnId="{4A918ED6-5C17-4646-B508-04F79E447F9E}">
      <dgm:prSet/>
      <dgm:spPr/>
      <dgm:t>
        <a:bodyPr/>
        <a:lstStyle/>
        <a:p>
          <a:endParaRPr lang="en-US"/>
        </a:p>
      </dgm:t>
    </dgm:pt>
    <dgm:pt modelId="{FA368CE7-A4FA-435A-910D-6643464CB9D2}">
      <dgm:prSet/>
      <dgm:spPr/>
      <dgm:t>
        <a:bodyPr/>
        <a:lstStyle/>
        <a:p>
          <a:r>
            <a:rPr lang="en-US"/>
            <a:t>Addition of alerts from emergent product types</a:t>
          </a:r>
        </a:p>
      </dgm:t>
    </dgm:pt>
    <dgm:pt modelId="{6962B84E-C2F0-4C9E-8772-16053A409F4A}" type="parTrans" cxnId="{50E80AD8-83B0-4FBA-A185-96985120C37B}">
      <dgm:prSet/>
      <dgm:spPr/>
      <dgm:t>
        <a:bodyPr/>
        <a:lstStyle/>
        <a:p>
          <a:endParaRPr lang="en-US"/>
        </a:p>
      </dgm:t>
    </dgm:pt>
    <dgm:pt modelId="{B9591FB1-75F9-4313-9832-1EB681415FFC}" type="sibTrans" cxnId="{50E80AD8-83B0-4FBA-A185-96985120C37B}">
      <dgm:prSet/>
      <dgm:spPr/>
      <dgm:t>
        <a:bodyPr/>
        <a:lstStyle/>
        <a:p>
          <a:endParaRPr lang="en-US"/>
        </a:p>
      </dgm:t>
    </dgm:pt>
    <dgm:pt modelId="{B7971ABA-EB97-4DB9-8A95-B13EE49FF962}">
      <dgm:prSet/>
      <dgm:spPr/>
      <dgm:t>
        <a:bodyPr/>
        <a:lstStyle/>
        <a:p>
          <a:r>
            <a:rPr lang="en-US"/>
            <a:t>Addition of new feature types which generate alerts</a:t>
          </a:r>
        </a:p>
      </dgm:t>
    </dgm:pt>
    <dgm:pt modelId="{DBAFBD78-C427-4EAA-9578-CDC67C884E93}" type="parTrans" cxnId="{0CD18EC3-DE85-4F9D-9040-53481497E409}">
      <dgm:prSet/>
      <dgm:spPr/>
      <dgm:t>
        <a:bodyPr/>
        <a:lstStyle/>
        <a:p>
          <a:endParaRPr lang="en-US"/>
        </a:p>
      </dgm:t>
    </dgm:pt>
    <dgm:pt modelId="{E9248800-8781-4BB8-B2B6-99319A6932A1}" type="sibTrans" cxnId="{0CD18EC3-DE85-4F9D-9040-53481497E409}">
      <dgm:prSet/>
      <dgm:spPr/>
      <dgm:t>
        <a:bodyPr/>
        <a:lstStyle/>
        <a:p>
          <a:endParaRPr lang="en-US"/>
        </a:p>
      </dgm:t>
    </dgm:pt>
    <dgm:pt modelId="{A7BED359-3FB3-4839-836B-0CBB8F207467}">
      <dgm:prSet/>
      <dgm:spPr/>
      <dgm:t>
        <a:bodyPr/>
        <a:lstStyle/>
        <a:p>
          <a:r>
            <a:rPr lang="en-US"/>
            <a:t>Changes to pre-existing alert processing rules</a:t>
          </a:r>
        </a:p>
      </dgm:t>
    </dgm:pt>
    <dgm:pt modelId="{B3A1E7B0-3636-4EF3-9B64-67A0F6402581}" type="parTrans" cxnId="{B2A51B80-19EE-44D1-A6C9-F1D4643CBFC7}">
      <dgm:prSet/>
      <dgm:spPr/>
      <dgm:t>
        <a:bodyPr/>
        <a:lstStyle/>
        <a:p>
          <a:endParaRPr lang="en-US"/>
        </a:p>
      </dgm:t>
    </dgm:pt>
    <dgm:pt modelId="{58BEE9F3-2D88-4DEF-B8B9-7AA33D8886C0}" type="sibTrans" cxnId="{B2A51B80-19EE-44D1-A6C9-F1D4643CBFC7}">
      <dgm:prSet/>
      <dgm:spPr/>
      <dgm:t>
        <a:bodyPr/>
        <a:lstStyle/>
        <a:p>
          <a:endParaRPr lang="en-US"/>
        </a:p>
      </dgm:t>
    </dgm:pt>
    <dgm:pt modelId="{FCA2BF12-B310-4EE1-83F3-E764D25101E8}" type="pres">
      <dgm:prSet presAssocID="{DA765EAB-253E-4758-B03B-5DA038B6CE6F}" presName="linear" presStyleCnt="0">
        <dgm:presLayoutVars>
          <dgm:animLvl val="lvl"/>
          <dgm:resizeHandles val="exact"/>
        </dgm:presLayoutVars>
      </dgm:prSet>
      <dgm:spPr/>
    </dgm:pt>
    <dgm:pt modelId="{0BE047E1-CA42-4AB9-A140-3DC80F3DEA9F}" type="pres">
      <dgm:prSet presAssocID="{70822390-A9F2-4F73-8FDC-B3C467862F1A}" presName="parentText" presStyleLbl="node1" presStyleIdx="0" presStyleCnt="1">
        <dgm:presLayoutVars>
          <dgm:chMax val="0"/>
          <dgm:bulletEnabled val="1"/>
        </dgm:presLayoutVars>
      </dgm:prSet>
      <dgm:spPr/>
    </dgm:pt>
    <dgm:pt modelId="{17C207F0-3A22-4C69-92E7-F4D65EF8AF03}" type="pres">
      <dgm:prSet presAssocID="{70822390-A9F2-4F73-8FDC-B3C467862F1A}" presName="childText" presStyleLbl="revTx" presStyleIdx="0" presStyleCnt="1">
        <dgm:presLayoutVars>
          <dgm:bulletEnabled val="1"/>
        </dgm:presLayoutVars>
      </dgm:prSet>
      <dgm:spPr/>
    </dgm:pt>
  </dgm:ptLst>
  <dgm:cxnLst>
    <dgm:cxn modelId="{65469613-EA91-4D78-ABA4-3C2614C451F2}" srcId="{70822390-A9F2-4F73-8FDC-B3C467862F1A}" destId="{FF037CCF-D500-44A9-AE76-1969AA6F97A2}" srcOrd="0" destOrd="0" parTransId="{6381313D-76B9-49C6-BA74-431551BA3896}" sibTransId="{2FE363F3-C951-4F75-A5D8-28DF14785F2A}"/>
    <dgm:cxn modelId="{4574431E-B926-47D1-82C3-553F2D2149F9}" type="presOf" srcId="{DA765EAB-253E-4758-B03B-5DA038B6CE6F}" destId="{FCA2BF12-B310-4EE1-83F3-E764D25101E8}" srcOrd="0" destOrd="0" presId="urn:microsoft.com/office/officeart/2005/8/layout/vList2"/>
    <dgm:cxn modelId="{6633CB65-8B16-4013-94A2-3A829D57F3F4}" type="presOf" srcId="{FA368CE7-A4FA-435A-910D-6643464CB9D2}" destId="{17C207F0-3A22-4C69-92E7-F4D65EF8AF03}" srcOrd="0" destOrd="2" presId="urn:microsoft.com/office/officeart/2005/8/layout/vList2"/>
    <dgm:cxn modelId="{DBF5854E-5FB7-40D3-B7BC-9AE7BACA6E3F}" type="presOf" srcId="{FF037CCF-D500-44A9-AE76-1969AA6F97A2}" destId="{17C207F0-3A22-4C69-92E7-F4D65EF8AF03}" srcOrd="0" destOrd="0" presId="urn:microsoft.com/office/officeart/2005/8/layout/vList2"/>
    <dgm:cxn modelId="{49859571-4142-43D8-A36B-331C4430D3FD}" type="presOf" srcId="{A7BED359-3FB3-4839-836B-0CBB8F207467}" destId="{17C207F0-3A22-4C69-92E7-F4D65EF8AF03}" srcOrd="0" destOrd="4" presId="urn:microsoft.com/office/officeart/2005/8/layout/vList2"/>
    <dgm:cxn modelId="{9D00FF57-C8E9-4878-BA11-1EC5FC21E7ED}" srcId="{DA765EAB-253E-4758-B03B-5DA038B6CE6F}" destId="{70822390-A9F2-4F73-8FDC-B3C467862F1A}" srcOrd="0" destOrd="0" parTransId="{D473811C-3AC1-4423-AC17-F14A8C656739}" sibTransId="{2550B1B8-A399-4EEC-ADAB-C26CDEFA6C81}"/>
    <dgm:cxn modelId="{B2A51B80-19EE-44D1-A6C9-F1D4643CBFC7}" srcId="{CFBCFF2E-3B4A-4018-918C-E80E1FE8BDE3}" destId="{A7BED359-3FB3-4839-836B-0CBB8F207467}" srcOrd="2" destOrd="0" parTransId="{B3A1E7B0-3636-4EF3-9B64-67A0F6402581}" sibTransId="{58BEE9F3-2D88-4DEF-B8B9-7AA33D8886C0}"/>
    <dgm:cxn modelId="{A538DBAD-0A54-4761-83F1-181474FCAE47}" type="presOf" srcId="{CFBCFF2E-3B4A-4018-918C-E80E1FE8BDE3}" destId="{17C207F0-3A22-4C69-92E7-F4D65EF8AF03}" srcOrd="0" destOrd="1" presId="urn:microsoft.com/office/officeart/2005/8/layout/vList2"/>
    <dgm:cxn modelId="{0CD18EC3-DE85-4F9D-9040-53481497E409}" srcId="{CFBCFF2E-3B4A-4018-918C-E80E1FE8BDE3}" destId="{B7971ABA-EB97-4DB9-8A95-B13EE49FF962}" srcOrd="1" destOrd="0" parTransId="{DBAFBD78-C427-4EAA-9578-CDC67C884E93}" sibTransId="{E9248800-8781-4BB8-B2B6-99319A6932A1}"/>
    <dgm:cxn modelId="{054D95CC-96A4-4F32-A0C1-4A9F0371003E}" type="presOf" srcId="{B7971ABA-EB97-4DB9-8A95-B13EE49FF962}" destId="{17C207F0-3A22-4C69-92E7-F4D65EF8AF03}" srcOrd="0" destOrd="3" presId="urn:microsoft.com/office/officeart/2005/8/layout/vList2"/>
    <dgm:cxn modelId="{4A918ED6-5C17-4646-B508-04F79E447F9E}" srcId="{70822390-A9F2-4F73-8FDC-B3C467862F1A}" destId="{CFBCFF2E-3B4A-4018-918C-E80E1FE8BDE3}" srcOrd="1" destOrd="0" parTransId="{E4BD8706-4DFC-4140-8920-0DAAC167F387}" sibTransId="{FBC05632-A5A2-4AFF-BCAF-4304252D319F}"/>
    <dgm:cxn modelId="{50E80AD8-83B0-4FBA-A185-96985120C37B}" srcId="{CFBCFF2E-3B4A-4018-918C-E80E1FE8BDE3}" destId="{FA368CE7-A4FA-435A-910D-6643464CB9D2}" srcOrd="0" destOrd="0" parTransId="{6962B84E-C2F0-4C9E-8772-16053A409F4A}" sibTransId="{B9591FB1-75F9-4313-9832-1EB681415FFC}"/>
    <dgm:cxn modelId="{F0D68BEA-3D61-4391-9B77-9BE63D6E6F2F}" type="presOf" srcId="{70822390-A9F2-4F73-8FDC-B3C467862F1A}" destId="{0BE047E1-CA42-4AB9-A140-3DC80F3DEA9F}" srcOrd="0" destOrd="0" presId="urn:microsoft.com/office/officeart/2005/8/layout/vList2"/>
    <dgm:cxn modelId="{4A420ACD-D4E9-4424-9409-33474A5597E9}" type="presParOf" srcId="{FCA2BF12-B310-4EE1-83F3-E764D25101E8}" destId="{0BE047E1-CA42-4AB9-A140-3DC80F3DEA9F}" srcOrd="0" destOrd="0" presId="urn:microsoft.com/office/officeart/2005/8/layout/vList2"/>
    <dgm:cxn modelId="{73E0714F-1DB5-4FC7-92C2-7ECC92F4317A}" type="presParOf" srcId="{FCA2BF12-B310-4EE1-83F3-E764D25101E8}" destId="{17C207F0-3A22-4C69-92E7-F4D65EF8AF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517AA9-DF44-45B5-B538-E996C68DD30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AAC0598-DFA0-4934-AE1D-1C3ECD025F53}">
      <dgm:prSet/>
      <dgm:spPr/>
      <dgm:t>
        <a:bodyPr/>
        <a:lstStyle/>
        <a:p>
          <a:r>
            <a:rPr lang="en-US"/>
            <a:t>S100WG01-10.12A</a:t>
          </a:r>
        </a:p>
      </dgm:t>
    </dgm:pt>
    <dgm:pt modelId="{0CFC1E00-731E-4ECE-B33B-DC56B44DFC84}" type="parTrans" cxnId="{7355A2F4-F9A7-4169-AD24-BCC6515B8860}">
      <dgm:prSet/>
      <dgm:spPr/>
      <dgm:t>
        <a:bodyPr/>
        <a:lstStyle/>
        <a:p>
          <a:endParaRPr lang="en-US"/>
        </a:p>
      </dgm:t>
    </dgm:pt>
    <dgm:pt modelId="{EDA184F2-4646-490B-A0E7-0A9544E6E14D}" type="sibTrans" cxnId="{7355A2F4-F9A7-4169-AD24-BCC6515B8860}">
      <dgm:prSet/>
      <dgm:spPr/>
      <dgm:t>
        <a:bodyPr/>
        <a:lstStyle/>
        <a:p>
          <a:endParaRPr lang="en-US"/>
        </a:p>
      </dgm:t>
    </dgm:pt>
    <dgm:pt modelId="{86CD3342-BE85-41BD-AFFB-5378DD6BDF29}">
      <dgm:prSet/>
      <dgm:spPr/>
      <dgm:t>
        <a:bodyPr/>
        <a:lstStyle/>
        <a:p>
          <a:r>
            <a:rPr lang="en-US" dirty="0"/>
            <a:t>S-100 Part X</a:t>
          </a:r>
        </a:p>
      </dgm:t>
    </dgm:pt>
    <dgm:pt modelId="{F23EF065-46B2-40A0-B702-2F6EA64E839B}" type="parTrans" cxnId="{0F7E32D7-C027-4F1B-BB02-61ADDD1BE739}">
      <dgm:prSet/>
      <dgm:spPr/>
      <dgm:t>
        <a:bodyPr/>
        <a:lstStyle/>
        <a:p>
          <a:endParaRPr lang="en-US"/>
        </a:p>
      </dgm:t>
    </dgm:pt>
    <dgm:pt modelId="{3F2ACBE2-EBD6-4AD0-A652-BB6110B6FBEB}" type="sibTrans" cxnId="{0F7E32D7-C027-4F1B-BB02-61ADDD1BE739}">
      <dgm:prSet/>
      <dgm:spPr/>
      <dgm:t>
        <a:bodyPr/>
        <a:lstStyle/>
        <a:p>
          <a:endParaRPr lang="en-US"/>
        </a:p>
      </dgm:t>
    </dgm:pt>
    <dgm:pt modelId="{35A2FEC9-7FDE-42DD-B040-A3E710F8C2D5}">
      <dgm:prSet/>
      <dgm:spPr/>
      <dgm:t>
        <a:bodyPr/>
        <a:lstStyle/>
        <a:p>
          <a:r>
            <a:rPr lang="en-US" dirty="0"/>
            <a:t>S-100 Part 4</a:t>
          </a:r>
        </a:p>
      </dgm:t>
    </dgm:pt>
    <dgm:pt modelId="{573801F1-3544-4FE0-BA43-970FD90D26EA}" type="parTrans" cxnId="{8338400A-517B-481A-9658-6F5721196987}">
      <dgm:prSet/>
      <dgm:spPr/>
      <dgm:t>
        <a:bodyPr/>
        <a:lstStyle/>
        <a:p>
          <a:endParaRPr lang="en-US"/>
        </a:p>
      </dgm:t>
    </dgm:pt>
    <dgm:pt modelId="{032C810D-0948-4AB0-9AB9-D4EA27CFB97D}" type="sibTrans" cxnId="{8338400A-517B-481A-9658-6F5721196987}">
      <dgm:prSet/>
      <dgm:spPr/>
      <dgm:t>
        <a:bodyPr/>
        <a:lstStyle/>
        <a:p>
          <a:endParaRPr lang="en-US"/>
        </a:p>
      </dgm:t>
    </dgm:pt>
    <dgm:pt modelId="{22B168A9-BAEA-4EE7-B74A-9A9B61A037F4}">
      <dgm:prSet/>
      <dgm:spPr/>
      <dgm:t>
        <a:bodyPr/>
        <a:lstStyle/>
        <a:p>
          <a:r>
            <a:rPr lang="en-US" dirty="0"/>
            <a:t>Associate alert catalogue with a FC and PC</a:t>
          </a:r>
        </a:p>
      </dgm:t>
    </dgm:pt>
    <dgm:pt modelId="{3193036F-DAEB-4D17-9C1D-20CA7780F3DA}" type="parTrans" cxnId="{5D063BE9-5B2F-4677-BE06-E1B751A503E3}">
      <dgm:prSet/>
      <dgm:spPr/>
      <dgm:t>
        <a:bodyPr/>
        <a:lstStyle/>
        <a:p>
          <a:endParaRPr lang="en-US"/>
        </a:p>
      </dgm:t>
    </dgm:pt>
    <dgm:pt modelId="{C64E4469-0C05-47E1-8093-1984850E58ED}" type="sibTrans" cxnId="{5D063BE9-5B2F-4677-BE06-E1B751A503E3}">
      <dgm:prSet/>
      <dgm:spPr/>
      <dgm:t>
        <a:bodyPr/>
        <a:lstStyle/>
        <a:p>
          <a:endParaRPr lang="en-US"/>
        </a:p>
      </dgm:t>
    </dgm:pt>
    <dgm:pt modelId="{0C5A0030-FEBB-4DA2-BE63-5A6AC0C545B3}">
      <dgm:prSet/>
      <dgm:spPr/>
    </dgm:pt>
    <dgm:pt modelId="{A90F0499-191C-45F1-834B-12C0DD18CE98}" type="parTrans" cxnId="{CC2BF3BA-AFDB-452F-BEFA-AA9DED6FB26F}">
      <dgm:prSet/>
      <dgm:spPr/>
      <dgm:t>
        <a:bodyPr/>
        <a:lstStyle/>
        <a:p>
          <a:endParaRPr lang="en-US"/>
        </a:p>
      </dgm:t>
    </dgm:pt>
    <dgm:pt modelId="{C5306C8E-5CC7-47F0-9CE1-A396977465A6}" type="sibTrans" cxnId="{CC2BF3BA-AFDB-452F-BEFA-AA9DED6FB26F}">
      <dgm:prSet/>
      <dgm:spPr/>
      <dgm:t>
        <a:bodyPr/>
        <a:lstStyle/>
        <a:p>
          <a:endParaRPr lang="en-US"/>
        </a:p>
      </dgm:t>
    </dgm:pt>
    <dgm:pt modelId="{F347C2FE-793B-4123-90F1-AD96BB981CD1}">
      <dgm:prSet/>
      <dgm:spPr/>
    </dgm:pt>
    <dgm:pt modelId="{9997CEC2-5D22-451C-9DD0-8E28AFC6A1FA}" type="parTrans" cxnId="{E4BC006D-A3EE-4B22-9176-8542BC330C7D}">
      <dgm:prSet/>
      <dgm:spPr/>
      <dgm:t>
        <a:bodyPr/>
        <a:lstStyle/>
        <a:p>
          <a:endParaRPr lang="en-US"/>
        </a:p>
      </dgm:t>
    </dgm:pt>
    <dgm:pt modelId="{F7F24DD4-1AA0-49D4-AD28-9455BC1F03F2}" type="sibTrans" cxnId="{E4BC006D-A3EE-4B22-9176-8542BC330C7D}">
      <dgm:prSet/>
      <dgm:spPr/>
      <dgm:t>
        <a:bodyPr/>
        <a:lstStyle/>
        <a:p>
          <a:endParaRPr lang="en-US"/>
        </a:p>
      </dgm:t>
    </dgm:pt>
    <dgm:pt modelId="{A99004C9-5B98-448D-80C6-56863C5B5C7C}">
      <dgm:prSet/>
      <dgm:spPr/>
    </dgm:pt>
    <dgm:pt modelId="{AFF5EB7C-0AD7-4633-9BED-45F9BB9B2DCD}" type="parTrans" cxnId="{FACED29A-5871-456B-BC90-CCAD97A95074}">
      <dgm:prSet/>
      <dgm:spPr/>
      <dgm:t>
        <a:bodyPr/>
        <a:lstStyle/>
        <a:p>
          <a:endParaRPr lang="en-US"/>
        </a:p>
      </dgm:t>
    </dgm:pt>
    <dgm:pt modelId="{12381612-74F0-491F-9DF1-C4F4B6D09ED3}" type="sibTrans" cxnId="{FACED29A-5871-456B-BC90-CCAD97A95074}">
      <dgm:prSet/>
      <dgm:spPr/>
      <dgm:t>
        <a:bodyPr/>
        <a:lstStyle/>
        <a:p>
          <a:endParaRPr lang="en-US"/>
        </a:p>
      </dgm:t>
    </dgm:pt>
    <dgm:pt modelId="{DAEC485E-166C-48C5-81C2-6C72C63A3B77}">
      <dgm:prSet/>
      <dgm:spPr/>
      <dgm:t>
        <a:bodyPr/>
        <a:lstStyle/>
        <a:p>
          <a:r>
            <a:rPr lang="en-US" dirty="0"/>
            <a:t>facilitate delivery of alert catalogue</a:t>
          </a:r>
        </a:p>
      </dgm:t>
    </dgm:pt>
    <dgm:pt modelId="{DFCEFE35-ECDD-4441-8F8D-564D56586260}" type="parTrans" cxnId="{3335E393-AF13-4006-BEBA-87D45DCF1AB8}">
      <dgm:prSet/>
      <dgm:spPr/>
      <dgm:t>
        <a:bodyPr/>
        <a:lstStyle/>
        <a:p>
          <a:endParaRPr lang="en-US"/>
        </a:p>
      </dgm:t>
    </dgm:pt>
    <dgm:pt modelId="{B972AF95-76B9-4C31-A938-DEB8DEF070FD}" type="sibTrans" cxnId="{3335E393-AF13-4006-BEBA-87D45DCF1AB8}">
      <dgm:prSet/>
      <dgm:spPr/>
      <dgm:t>
        <a:bodyPr/>
        <a:lstStyle/>
        <a:p>
          <a:endParaRPr lang="en-US"/>
        </a:p>
      </dgm:t>
    </dgm:pt>
    <dgm:pt modelId="{7050D004-8A16-4AF4-BD11-33504058EB88}">
      <dgm:prSet/>
      <dgm:spPr/>
      <dgm:t>
        <a:bodyPr/>
        <a:lstStyle/>
        <a:p>
          <a:r>
            <a:rPr lang="en-US" dirty="0"/>
            <a:t>Alerts and indications</a:t>
          </a:r>
        </a:p>
      </dgm:t>
    </dgm:pt>
    <dgm:pt modelId="{668BC63C-07F7-4D92-ACD8-FE392E11FEFC}" type="parTrans" cxnId="{FB58F189-E78D-4B7E-99F4-AE1439E6880A}">
      <dgm:prSet/>
      <dgm:spPr/>
      <dgm:t>
        <a:bodyPr/>
        <a:lstStyle/>
        <a:p>
          <a:endParaRPr lang="en-US"/>
        </a:p>
      </dgm:t>
    </dgm:pt>
    <dgm:pt modelId="{AFF2C74F-72C5-4B85-B2B6-8AE51D723589}" type="sibTrans" cxnId="{FB58F189-E78D-4B7E-99F4-AE1439E6880A}">
      <dgm:prSet/>
      <dgm:spPr/>
      <dgm:t>
        <a:bodyPr/>
        <a:lstStyle/>
        <a:p>
          <a:endParaRPr lang="en-US"/>
        </a:p>
      </dgm:t>
    </dgm:pt>
    <dgm:pt modelId="{B631FB1A-387D-42AE-BEDD-D9946C787F55}" type="pres">
      <dgm:prSet presAssocID="{81517AA9-DF44-45B5-B538-E996C68DD30C}" presName="composite" presStyleCnt="0">
        <dgm:presLayoutVars>
          <dgm:chMax val="1"/>
          <dgm:dir/>
          <dgm:resizeHandles val="exact"/>
        </dgm:presLayoutVars>
      </dgm:prSet>
      <dgm:spPr/>
    </dgm:pt>
    <dgm:pt modelId="{496F5F0C-8B3B-45E6-A0D9-58E7093B5578}" type="pres">
      <dgm:prSet presAssocID="{AAAC0598-DFA0-4934-AE1D-1C3ECD025F53}" presName="roof" presStyleLbl="dkBgShp" presStyleIdx="0" presStyleCnt="2"/>
      <dgm:spPr/>
    </dgm:pt>
    <dgm:pt modelId="{AACBF3D0-AF92-4B19-ADDB-EE6C3A81E8BF}" type="pres">
      <dgm:prSet presAssocID="{AAAC0598-DFA0-4934-AE1D-1C3ECD025F53}" presName="pillars" presStyleCnt="0"/>
      <dgm:spPr/>
    </dgm:pt>
    <dgm:pt modelId="{991DAF33-9C98-4110-95D9-380AD0545CD0}" type="pres">
      <dgm:prSet presAssocID="{AAAC0598-DFA0-4934-AE1D-1C3ECD025F53}" presName="pillar1" presStyleLbl="node1" presStyleIdx="0" presStyleCnt="2">
        <dgm:presLayoutVars>
          <dgm:bulletEnabled val="1"/>
        </dgm:presLayoutVars>
      </dgm:prSet>
      <dgm:spPr/>
    </dgm:pt>
    <dgm:pt modelId="{0EE78FFD-C37F-47CC-BAFC-8BFC3F65B5F3}" type="pres">
      <dgm:prSet presAssocID="{35A2FEC9-7FDE-42DD-B040-A3E710F8C2D5}" presName="pillarX" presStyleLbl="node1" presStyleIdx="1" presStyleCnt="2">
        <dgm:presLayoutVars>
          <dgm:bulletEnabled val="1"/>
        </dgm:presLayoutVars>
      </dgm:prSet>
      <dgm:spPr/>
    </dgm:pt>
    <dgm:pt modelId="{956D9E3C-9089-4F51-9649-26DDB9014C48}" type="pres">
      <dgm:prSet presAssocID="{AAAC0598-DFA0-4934-AE1D-1C3ECD025F53}" presName="base" presStyleLbl="dkBgShp" presStyleIdx="1" presStyleCnt="2"/>
      <dgm:spPr/>
    </dgm:pt>
  </dgm:ptLst>
  <dgm:cxnLst>
    <dgm:cxn modelId="{8338400A-517B-481A-9658-6F5721196987}" srcId="{AAAC0598-DFA0-4934-AE1D-1C3ECD025F53}" destId="{35A2FEC9-7FDE-42DD-B040-A3E710F8C2D5}" srcOrd="1" destOrd="0" parTransId="{573801F1-3544-4FE0-BA43-970FD90D26EA}" sibTransId="{032C810D-0948-4AB0-9AB9-D4EA27CFB97D}"/>
    <dgm:cxn modelId="{AD3C8C3F-763C-44D2-8881-A061FCA51D5F}" type="presOf" srcId="{81517AA9-DF44-45B5-B538-E996C68DD30C}" destId="{B631FB1A-387D-42AE-BEDD-D9946C787F55}" srcOrd="0" destOrd="0" presId="urn:microsoft.com/office/officeart/2005/8/layout/hList3"/>
    <dgm:cxn modelId="{C13FCE44-1378-466C-AAFE-4FD99FECE8DB}" type="presOf" srcId="{AAAC0598-DFA0-4934-AE1D-1C3ECD025F53}" destId="{496F5F0C-8B3B-45E6-A0D9-58E7093B5578}" srcOrd="0" destOrd="0" presId="urn:microsoft.com/office/officeart/2005/8/layout/hList3"/>
    <dgm:cxn modelId="{E4BC006D-A3EE-4B22-9176-8542BC330C7D}" srcId="{0C5A0030-FEBB-4DA2-BE63-5A6AC0C545B3}" destId="{F347C2FE-793B-4123-90F1-AD96BB981CD1}" srcOrd="0" destOrd="0" parTransId="{9997CEC2-5D22-451C-9DD0-8E28AFC6A1FA}" sibTransId="{F7F24DD4-1AA0-49D4-AD28-9455BC1F03F2}"/>
    <dgm:cxn modelId="{97074A6F-7960-48EB-95DC-9B5327D81CFF}" type="presOf" srcId="{35A2FEC9-7FDE-42DD-B040-A3E710F8C2D5}" destId="{0EE78FFD-C37F-47CC-BAFC-8BFC3F65B5F3}" srcOrd="0" destOrd="0" presId="urn:microsoft.com/office/officeart/2005/8/layout/hList3"/>
    <dgm:cxn modelId="{99439953-BC63-406E-B699-67577B9DB45D}" type="presOf" srcId="{22B168A9-BAEA-4EE7-B74A-9A9B61A037F4}" destId="{0EE78FFD-C37F-47CC-BAFC-8BFC3F65B5F3}" srcOrd="0" destOrd="2" presId="urn:microsoft.com/office/officeart/2005/8/layout/hList3"/>
    <dgm:cxn modelId="{E2217889-0F84-43E3-9968-D5EBD4ED9077}" type="presOf" srcId="{86CD3342-BE85-41BD-AFFB-5378DD6BDF29}" destId="{991DAF33-9C98-4110-95D9-380AD0545CD0}" srcOrd="0" destOrd="0" presId="urn:microsoft.com/office/officeart/2005/8/layout/hList3"/>
    <dgm:cxn modelId="{FB58F189-E78D-4B7E-99F4-AE1439E6880A}" srcId="{86CD3342-BE85-41BD-AFFB-5378DD6BDF29}" destId="{7050D004-8A16-4AF4-BD11-33504058EB88}" srcOrd="0" destOrd="0" parTransId="{668BC63C-07F7-4D92-ACD8-FE392E11FEFC}" sibTransId="{AFF2C74F-72C5-4B85-B2B6-8AE51D723589}"/>
    <dgm:cxn modelId="{3335E393-AF13-4006-BEBA-87D45DCF1AB8}" srcId="{35A2FEC9-7FDE-42DD-B040-A3E710F8C2D5}" destId="{DAEC485E-166C-48C5-81C2-6C72C63A3B77}" srcOrd="0" destOrd="0" parTransId="{DFCEFE35-ECDD-4441-8F8D-564D56586260}" sibTransId="{B972AF95-76B9-4C31-A938-DEB8DEF070FD}"/>
    <dgm:cxn modelId="{FACED29A-5871-456B-BC90-CCAD97A95074}" srcId="{0C5A0030-FEBB-4DA2-BE63-5A6AC0C545B3}" destId="{A99004C9-5B98-448D-80C6-56863C5B5C7C}" srcOrd="1" destOrd="0" parTransId="{AFF5EB7C-0AD7-4633-9BED-45F9BB9B2DCD}" sibTransId="{12381612-74F0-491F-9DF1-C4F4B6D09ED3}"/>
    <dgm:cxn modelId="{CC2BF3BA-AFDB-452F-BEFA-AA9DED6FB26F}" srcId="{81517AA9-DF44-45B5-B538-E996C68DD30C}" destId="{0C5A0030-FEBB-4DA2-BE63-5A6AC0C545B3}" srcOrd="1" destOrd="0" parTransId="{A90F0499-191C-45F1-834B-12C0DD18CE98}" sibTransId="{C5306C8E-5CC7-47F0-9CE1-A396977465A6}"/>
    <dgm:cxn modelId="{D82850C3-35E2-45EA-B5F8-52FC93A51956}" type="presOf" srcId="{DAEC485E-166C-48C5-81C2-6C72C63A3B77}" destId="{0EE78FFD-C37F-47CC-BAFC-8BFC3F65B5F3}" srcOrd="0" destOrd="1" presId="urn:microsoft.com/office/officeart/2005/8/layout/hList3"/>
    <dgm:cxn modelId="{0F7E32D7-C027-4F1B-BB02-61ADDD1BE739}" srcId="{AAAC0598-DFA0-4934-AE1D-1C3ECD025F53}" destId="{86CD3342-BE85-41BD-AFFB-5378DD6BDF29}" srcOrd="0" destOrd="0" parTransId="{F23EF065-46B2-40A0-B702-2F6EA64E839B}" sibTransId="{3F2ACBE2-EBD6-4AD0-A652-BB6110B6FBEB}"/>
    <dgm:cxn modelId="{5D063BE9-5B2F-4677-BE06-E1B751A503E3}" srcId="{35A2FEC9-7FDE-42DD-B040-A3E710F8C2D5}" destId="{22B168A9-BAEA-4EE7-B74A-9A9B61A037F4}" srcOrd="1" destOrd="0" parTransId="{3193036F-DAEB-4D17-9C1D-20CA7780F3DA}" sibTransId="{C64E4469-0C05-47E1-8093-1984850E58ED}"/>
    <dgm:cxn modelId="{1D6EF0E9-05A4-4E5C-B83C-88FE600BC654}" type="presOf" srcId="{7050D004-8A16-4AF4-BD11-33504058EB88}" destId="{991DAF33-9C98-4110-95D9-380AD0545CD0}" srcOrd="0" destOrd="1" presId="urn:microsoft.com/office/officeart/2005/8/layout/hList3"/>
    <dgm:cxn modelId="{7355A2F4-F9A7-4169-AD24-BCC6515B8860}" srcId="{81517AA9-DF44-45B5-B538-E996C68DD30C}" destId="{AAAC0598-DFA0-4934-AE1D-1C3ECD025F53}" srcOrd="0" destOrd="0" parTransId="{0CFC1E00-731E-4ECE-B33B-DC56B44DFC84}" sibTransId="{EDA184F2-4646-490B-A0E7-0A9544E6E14D}"/>
    <dgm:cxn modelId="{D7CF79D4-5E93-4C24-A779-95A02DDDB26B}" type="presParOf" srcId="{B631FB1A-387D-42AE-BEDD-D9946C787F55}" destId="{496F5F0C-8B3B-45E6-A0D9-58E7093B5578}" srcOrd="0" destOrd="0" presId="urn:microsoft.com/office/officeart/2005/8/layout/hList3"/>
    <dgm:cxn modelId="{CB380F8B-5AC6-4633-B92E-AA877255D017}" type="presParOf" srcId="{B631FB1A-387D-42AE-BEDD-D9946C787F55}" destId="{AACBF3D0-AF92-4B19-ADDB-EE6C3A81E8BF}" srcOrd="1" destOrd="0" presId="urn:microsoft.com/office/officeart/2005/8/layout/hList3"/>
    <dgm:cxn modelId="{77FC5B12-C12E-43C7-946B-253047F85B0F}" type="presParOf" srcId="{AACBF3D0-AF92-4B19-ADDB-EE6C3A81E8BF}" destId="{991DAF33-9C98-4110-95D9-380AD0545CD0}" srcOrd="0" destOrd="0" presId="urn:microsoft.com/office/officeart/2005/8/layout/hList3"/>
    <dgm:cxn modelId="{2A864509-1AD4-485E-B417-BE1B65296429}" type="presParOf" srcId="{AACBF3D0-AF92-4B19-ADDB-EE6C3A81E8BF}" destId="{0EE78FFD-C37F-47CC-BAFC-8BFC3F65B5F3}" srcOrd="1" destOrd="0" presId="urn:microsoft.com/office/officeart/2005/8/layout/hList3"/>
    <dgm:cxn modelId="{8854F5AC-C7A6-469F-B122-5B87D1F1B00E}" type="presParOf" srcId="{B631FB1A-387D-42AE-BEDD-D9946C787F55}" destId="{956D9E3C-9089-4F51-9649-26DDB9014C4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7B8535-12BC-4892-A453-3CFE497B2D7A}" type="doc">
      <dgm:prSet loTypeId="urn:microsoft.com/office/officeart/2005/8/layout/hList3" loCatId="list" qsTypeId="urn:microsoft.com/office/officeart/2005/8/quickstyle/simple1" qsCatId="simple" csTypeId="urn:microsoft.com/office/officeart/2005/8/colors/accent1_2" csCatId="accent1"/>
      <dgm:spPr/>
      <dgm:t>
        <a:bodyPr/>
        <a:lstStyle/>
        <a:p>
          <a:endParaRPr lang="en-US"/>
        </a:p>
      </dgm:t>
    </dgm:pt>
    <dgm:pt modelId="{7193DB47-60A1-4FE9-A8F9-FB3E6F9C47CD}">
      <dgm:prSet/>
      <dgm:spPr/>
      <dgm:t>
        <a:bodyPr/>
        <a:lstStyle/>
        <a:p>
          <a:r>
            <a:rPr lang="en-US"/>
            <a:t>Current approach</a:t>
          </a:r>
        </a:p>
      </dgm:t>
    </dgm:pt>
    <dgm:pt modelId="{18DAD824-7AAC-40BE-9F23-285DF09BAF4F}" type="parTrans" cxnId="{1D5F8655-13C3-4128-B165-ED5AA09C1CB6}">
      <dgm:prSet/>
      <dgm:spPr/>
      <dgm:t>
        <a:bodyPr/>
        <a:lstStyle/>
        <a:p>
          <a:endParaRPr lang="en-US"/>
        </a:p>
      </dgm:t>
    </dgm:pt>
    <dgm:pt modelId="{17573EA8-A480-419E-82F0-A69216D49701}" type="sibTrans" cxnId="{1D5F8655-13C3-4128-B165-ED5AA09C1CB6}">
      <dgm:prSet/>
      <dgm:spPr/>
      <dgm:t>
        <a:bodyPr/>
        <a:lstStyle/>
        <a:p>
          <a:endParaRPr lang="en-US"/>
        </a:p>
      </dgm:t>
    </dgm:pt>
    <dgm:pt modelId="{AB1AE8E3-F523-482A-9B48-EFE05F53F0BB}">
      <dgm:prSet/>
      <dgm:spPr/>
      <dgm:t>
        <a:bodyPr/>
        <a:lstStyle/>
        <a:p>
          <a:r>
            <a:rPr lang="en-US"/>
            <a:t>Model alerts as part of the portrayal</a:t>
          </a:r>
        </a:p>
      </dgm:t>
    </dgm:pt>
    <dgm:pt modelId="{C26D98F6-8D44-433E-B0A6-B3E86A0C0AF1}" type="parTrans" cxnId="{B0B95A2D-FDBD-44F3-ABA4-83E4F5F0B4FE}">
      <dgm:prSet/>
      <dgm:spPr/>
      <dgm:t>
        <a:bodyPr/>
        <a:lstStyle/>
        <a:p>
          <a:endParaRPr lang="en-US"/>
        </a:p>
      </dgm:t>
    </dgm:pt>
    <dgm:pt modelId="{39CC5DA6-0E19-43BF-816B-6E4BBBC06BA3}" type="sibTrans" cxnId="{B0B95A2D-FDBD-44F3-ABA4-83E4F5F0B4FE}">
      <dgm:prSet/>
      <dgm:spPr/>
      <dgm:t>
        <a:bodyPr/>
        <a:lstStyle/>
        <a:p>
          <a:endParaRPr lang="en-US"/>
        </a:p>
      </dgm:t>
    </dgm:pt>
    <dgm:pt modelId="{6AFFDA95-2E82-40BF-822C-583D0C7E8BBF}">
      <dgm:prSet/>
      <dgm:spPr/>
      <dgm:t>
        <a:bodyPr/>
        <a:lstStyle/>
        <a:p>
          <a:r>
            <a:rPr lang="en-US"/>
            <a:t>Doesn’t require a new S-100 part</a:t>
          </a:r>
        </a:p>
      </dgm:t>
    </dgm:pt>
    <dgm:pt modelId="{8F9E1FB7-3E8D-467E-BAC6-CE8B2AE5C194}" type="parTrans" cxnId="{298EA83C-2652-4E41-8530-B05F8C1C39D5}">
      <dgm:prSet/>
      <dgm:spPr/>
      <dgm:t>
        <a:bodyPr/>
        <a:lstStyle/>
        <a:p>
          <a:endParaRPr lang="en-US"/>
        </a:p>
      </dgm:t>
    </dgm:pt>
    <dgm:pt modelId="{D49B7ABC-B5C0-4CC9-9205-B0753BA2238C}" type="sibTrans" cxnId="{298EA83C-2652-4E41-8530-B05F8C1C39D5}">
      <dgm:prSet/>
      <dgm:spPr/>
      <dgm:t>
        <a:bodyPr/>
        <a:lstStyle/>
        <a:p>
          <a:endParaRPr lang="en-US"/>
        </a:p>
      </dgm:t>
    </dgm:pt>
    <dgm:pt modelId="{70BE96BD-9284-4171-A3F6-AB4E4F2A6AB2}">
      <dgm:prSet/>
      <dgm:spPr/>
      <dgm:t>
        <a:bodyPr/>
        <a:lstStyle/>
        <a:p>
          <a:r>
            <a:rPr lang="en-US" dirty="0"/>
            <a:t>Leverages the portrayal for delivery of the alert catalog</a:t>
          </a:r>
        </a:p>
      </dgm:t>
    </dgm:pt>
    <dgm:pt modelId="{EB773A1D-3111-48FD-A501-F92056A5925B}" type="parTrans" cxnId="{20744101-1A16-4F5D-9852-185DFAD33B24}">
      <dgm:prSet/>
      <dgm:spPr/>
      <dgm:t>
        <a:bodyPr/>
        <a:lstStyle/>
        <a:p>
          <a:endParaRPr lang="en-US"/>
        </a:p>
      </dgm:t>
    </dgm:pt>
    <dgm:pt modelId="{32C70F9D-6AF7-4571-8C26-4D04F96A7DA4}" type="sibTrans" cxnId="{20744101-1A16-4F5D-9852-185DFAD33B24}">
      <dgm:prSet/>
      <dgm:spPr/>
      <dgm:t>
        <a:bodyPr/>
        <a:lstStyle/>
        <a:p>
          <a:endParaRPr lang="en-US"/>
        </a:p>
      </dgm:t>
    </dgm:pt>
    <dgm:pt modelId="{0724D861-AEF0-48A6-ABC9-459DF2247813}">
      <dgm:prSet/>
      <dgm:spPr/>
      <dgm:t>
        <a:bodyPr/>
        <a:lstStyle/>
        <a:p>
          <a:r>
            <a:rPr lang="en-US" dirty="0"/>
            <a:t>Can use existing portrayal mechanisms to provide symbols and line styles for highlighting</a:t>
          </a:r>
        </a:p>
      </dgm:t>
    </dgm:pt>
    <dgm:pt modelId="{E6195CFA-1850-4A52-876C-437D58F74931}" type="parTrans" cxnId="{57FCFCC3-A624-44B5-81EC-9E8AC42CE196}">
      <dgm:prSet/>
      <dgm:spPr/>
      <dgm:t>
        <a:bodyPr/>
        <a:lstStyle/>
        <a:p>
          <a:endParaRPr lang="en-US"/>
        </a:p>
      </dgm:t>
    </dgm:pt>
    <dgm:pt modelId="{300E4E23-9D76-4AB4-A831-0132006A93B7}" type="sibTrans" cxnId="{57FCFCC3-A624-44B5-81EC-9E8AC42CE196}">
      <dgm:prSet/>
      <dgm:spPr/>
      <dgm:t>
        <a:bodyPr/>
        <a:lstStyle/>
        <a:p>
          <a:endParaRPr lang="en-US"/>
        </a:p>
      </dgm:t>
    </dgm:pt>
    <dgm:pt modelId="{234697EB-5745-47EF-B3ED-D3A91C0D4D1C}">
      <dgm:prSet/>
      <dgm:spPr/>
      <dgm:t>
        <a:bodyPr/>
        <a:lstStyle/>
        <a:p>
          <a:r>
            <a:rPr lang="en-US"/>
            <a:t>Generation of alert instructions requires minimal changes to existing portrayal rules</a:t>
          </a:r>
        </a:p>
      </dgm:t>
    </dgm:pt>
    <dgm:pt modelId="{8849E031-7E26-4947-8675-C841C7E6F086}" type="parTrans" cxnId="{D21646D4-DE49-4405-B702-71C4CD59B995}">
      <dgm:prSet/>
      <dgm:spPr/>
      <dgm:t>
        <a:bodyPr/>
        <a:lstStyle/>
        <a:p>
          <a:endParaRPr lang="en-US"/>
        </a:p>
      </dgm:t>
    </dgm:pt>
    <dgm:pt modelId="{C98AB221-7BB9-471F-A0BD-2ED50A9FE140}" type="sibTrans" cxnId="{D21646D4-DE49-4405-B702-71C4CD59B995}">
      <dgm:prSet/>
      <dgm:spPr/>
      <dgm:t>
        <a:bodyPr/>
        <a:lstStyle/>
        <a:p>
          <a:endParaRPr lang="en-US"/>
        </a:p>
      </dgm:t>
    </dgm:pt>
    <dgm:pt modelId="{AE7E1147-29E1-4919-8627-DDDD14059A65}">
      <dgm:prSet/>
      <dgm:spPr/>
      <dgm:t>
        <a:bodyPr/>
        <a:lstStyle/>
        <a:p>
          <a:r>
            <a:rPr lang="en-US"/>
            <a:t>No new builder tool required</a:t>
          </a:r>
        </a:p>
      </dgm:t>
    </dgm:pt>
    <dgm:pt modelId="{96AF6CB2-321E-4977-88F9-8BE7801E40E2}" type="parTrans" cxnId="{F59F2DF1-91F7-44E5-9022-5510EDF9221A}">
      <dgm:prSet/>
      <dgm:spPr/>
      <dgm:t>
        <a:bodyPr/>
        <a:lstStyle/>
        <a:p>
          <a:endParaRPr lang="en-US"/>
        </a:p>
      </dgm:t>
    </dgm:pt>
    <dgm:pt modelId="{06EA511D-D71A-45E6-9EC2-C0C405DDA493}" type="sibTrans" cxnId="{F59F2DF1-91F7-44E5-9022-5510EDF9221A}">
      <dgm:prSet/>
      <dgm:spPr/>
      <dgm:t>
        <a:bodyPr/>
        <a:lstStyle/>
        <a:p>
          <a:endParaRPr lang="en-US"/>
        </a:p>
      </dgm:t>
    </dgm:pt>
    <dgm:pt modelId="{D1C32D35-C382-40C6-B483-1D0B403804CD}">
      <dgm:prSet/>
      <dgm:spPr/>
      <dgm:t>
        <a:bodyPr/>
        <a:lstStyle/>
        <a:p>
          <a:r>
            <a:rPr lang="en-US"/>
            <a:t>Modify PCB to associate a feature with an alert catalogue entry</a:t>
          </a:r>
        </a:p>
      </dgm:t>
    </dgm:pt>
    <dgm:pt modelId="{ECBC9D66-3EC7-4FCA-A214-60ECA4840E8A}" type="parTrans" cxnId="{1B73EA5E-3EE8-4CF9-851E-7BDEA73B10FD}">
      <dgm:prSet/>
      <dgm:spPr/>
      <dgm:t>
        <a:bodyPr/>
        <a:lstStyle/>
        <a:p>
          <a:endParaRPr lang="en-US"/>
        </a:p>
      </dgm:t>
    </dgm:pt>
    <dgm:pt modelId="{45B00520-BEC0-45DF-AD3F-EB2F91B764B3}" type="sibTrans" cxnId="{1B73EA5E-3EE8-4CF9-851E-7BDEA73B10FD}">
      <dgm:prSet/>
      <dgm:spPr/>
      <dgm:t>
        <a:bodyPr/>
        <a:lstStyle/>
        <a:p>
          <a:endParaRPr lang="en-US"/>
        </a:p>
      </dgm:t>
    </dgm:pt>
    <dgm:pt modelId="{0D3A7760-2345-4FED-BDAA-8F8465025A84}">
      <dgm:prSet/>
      <dgm:spPr/>
      <dgm:t>
        <a:bodyPr/>
        <a:lstStyle/>
        <a:p>
          <a:r>
            <a:rPr lang="en-US"/>
            <a:t>XSLT and Lua have common model / implementation</a:t>
          </a:r>
        </a:p>
      </dgm:t>
    </dgm:pt>
    <dgm:pt modelId="{80BDEAC4-E491-4BB2-B1EA-7C1316821ADD}" type="parTrans" cxnId="{1D69DFF8-90B5-4519-A8B4-1C0E93F6FCE3}">
      <dgm:prSet/>
      <dgm:spPr/>
      <dgm:t>
        <a:bodyPr/>
        <a:lstStyle/>
        <a:p>
          <a:endParaRPr lang="en-US"/>
        </a:p>
      </dgm:t>
    </dgm:pt>
    <dgm:pt modelId="{B0C684B1-64E3-46EB-A0ED-482C6C3BA9DB}" type="sibTrans" cxnId="{1D69DFF8-90B5-4519-A8B4-1C0E93F6FCE3}">
      <dgm:prSet/>
      <dgm:spPr/>
      <dgm:t>
        <a:bodyPr/>
        <a:lstStyle/>
        <a:p>
          <a:endParaRPr lang="en-US"/>
        </a:p>
      </dgm:t>
    </dgm:pt>
    <dgm:pt modelId="{93E05D29-1259-46D5-9F06-1D39C3FA19C1}">
      <dgm:prSet/>
      <dgm:spPr/>
      <dgm:t>
        <a:bodyPr/>
        <a:lstStyle/>
        <a:p>
          <a:r>
            <a:rPr lang="en-US"/>
            <a:t>Alert instruction generated by portrayal is the only difference</a:t>
          </a:r>
        </a:p>
      </dgm:t>
    </dgm:pt>
    <dgm:pt modelId="{7A868209-4C97-4E22-B029-B21DFEEE6ABD}" type="parTrans" cxnId="{76A0C059-14AC-4DC9-AE6A-50EB4E7FAD1C}">
      <dgm:prSet/>
      <dgm:spPr/>
      <dgm:t>
        <a:bodyPr/>
        <a:lstStyle/>
        <a:p>
          <a:endParaRPr lang="en-US"/>
        </a:p>
      </dgm:t>
    </dgm:pt>
    <dgm:pt modelId="{0D3AB17D-198F-40DA-832C-3E3ED810F94F}" type="sibTrans" cxnId="{76A0C059-14AC-4DC9-AE6A-50EB4E7FAD1C}">
      <dgm:prSet/>
      <dgm:spPr/>
      <dgm:t>
        <a:bodyPr/>
        <a:lstStyle/>
        <a:p>
          <a:endParaRPr lang="en-US"/>
        </a:p>
      </dgm:t>
    </dgm:pt>
    <dgm:pt modelId="{2B8709E6-5F95-4132-8900-E31ADA1926DB}">
      <dgm:prSet/>
      <dgm:spPr/>
      <dgm:t>
        <a:bodyPr/>
        <a:lstStyle/>
        <a:p>
          <a:r>
            <a:rPr lang="en-US"/>
            <a:t>Provide alerts to the ECDIS via an alert catalogue</a:t>
          </a:r>
        </a:p>
      </dgm:t>
    </dgm:pt>
    <dgm:pt modelId="{9C2F2097-AF65-4E47-A908-458DF97C1E1C}" type="parTrans" cxnId="{72BEE0C2-5CF2-49ED-86F2-C5B23F6C50AE}">
      <dgm:prSet/>
      <dgm:spPr/>
      <dgm:t>
        <a:bodyPr/>
        <a:lstStyle/>
        <a:p>
          <a:endParaRPr lang="en-US"/>
        </a:p>
      </dgm:t>
    </dgm:pt>
    <dgm:pt modelId="{FF5FFCE8-0907-4DDC-B428-CDEE77220537}" type="sibTrans" cxnId="{72BEE0C2-5CF2-49ED-86F2-C5B23F6C50AE}">
      <dgm:prSet/>
      <dgm:spPr/>
      <dgm:t>
        <a:bodyPr/>
        <a:lstStyle/>
        <a:p>
          <a:endParaRPr lang="en-US"/>
        </a:p>
      </dgm:t>
    </dgm:pt>
    <dgm:pt modelId="{6592D952-0143-4409-AC16-54EE4C72C403}">
      <dgm:prSet/>
      <dgm:spPr/>
      <dgm:t>
        <a:bodyPr/>
        <a:lstStyle/>
        <a:p>
          <a:r>
            <a:rPr lang="en-US"/>
            <a:t>Plagiarize interoperability concept</a:t>
          </a:r>
        </a:p>
      </dgm:t>
    </dgm:pt>
    <dgm:pt modelId="{869FEFA4-79B6-4842-84B7-CCF3350E2DC9}" type="parTrans" cxnId="{70F216AB-330A-4C26-964E-EF41E24E2C06}">
      <dgm:prSet/>
      <dgm:spPr/>
      <dgm:t>
        <a:bodyPr/>
        <a:lstStyle/>
        <a:p>
          <a:endParaRPr lang="en-US"/>
        </a:p>
      </dgm:t>
    </dgm:pt>
    <dgm:pt modelId="{FC274E4A-0801-468E-834C-5C785B0E7DF7}" type="sibTrans" cxnId="{70F216AB-330A-4C26-964E-EF41E24E2C06}">
      <dgm:prSet/>
      <dgm:spPr/>
      <dgm:t>
        <a:bodyPr/>
        <a:lstStyle/>
        <a:p>
          <a:endParaRPr lang="en-US"/>
        </a:p>
      </dgm:t>
    </dgm:pt>
    <dgm:pt modelId="{C4A8BBC9-2D5B-4CC0-B6D1-08FA866EC035}">
      <dgm:prSet/>
      <dgm:spPr/>
      <dgm:t>
        <a:bodyPr/>
        <a:lstStyle/>
        <a:p>
          <a:r>
            <a:rPr lang="en-US"/>
            <a:t>Delivered as a file reference from portrayal catalogue</a:t>
          </a:r>
        </a:p>
      </dgm:t>
    </dgm:pt>
    <dgm:pt modelId="{E38CBC06-2BC3-416D-A885-91CDCA0D4F8E}" type="parTrans" cxnId="{0EBE00DB-DD7E-4475-9ED9-910068FC3300}">
      <dgm:prSet/>
      <dgm:spPr/>
      <dgm:t>
        <a:bodyPr/>
        <a:lstStyle/>
        <a:p>
          <a:endParaRPr lang="en-US"/>
        </a:p>
      </dgm:t>
    </dgm:pt>
    <dgm:pt modelId="{4AE75220-BE57-4A83-B88F-BB3AC0191F65}" type="sibTrans" cxnId="{0EBE00DB-DD7E-4475-9ED9-910068FC3300}">
      <dgm:prSet/>
      <dgm:spPr/>
      <dgm:t>
        <a:bodyPr/>
        <a:lstStyle/>
        <a:p>
          <a:endParaRPr lang="en-US"/>
        </a:p>
      </dgm:t>
    </dgm:pt>
    <dgm:pt modelId="{549B8531-7FED-4226-B292-CEE631A07A6C}">
      <dgm:prSet/>
      <dgm:spPr/>
      <dgm:t>
        <a:bodyPr/>
        <a:lstStyle/>
        <a:p>
          <a:r>
            <a:rPr lang="en-US"/>
            <a:t>Same model for XSLT and Lua</a:t>
          </a:r>
        </a:p>
      </dgm:t>
    </dgm:pt>
    <dgm:pt modelId="{C0BA11FC-6713-4022-81E8-F55D62B772AF}" type="parTrans" cxnId="{4452B464-D9E3-48C2-AC8A-8BA4BF67B7BF}">
      <dgm:prSet/>
      <dgm:spPr/>
      <dgm:t>
        <a:bodyPr/>
        <a:lstStyle/>
        <a:p>
          <a:endParaRPr lang="en-US"/>
        </a:p>
      </dgm:t>
    </dgm:pt>
    <dgm:pt modelId="{21F9C68B-1F88-4BD0-9363-8851C930C7EA}" type="sibTrans" cxnId="{4452B464-D9E3-48C2-AC8A-8BA4BF67B7BF}">
      <dgm:prSet/>
      <dgm:spPr/>
      <dgm:t>
        <a:bodyPr/>
        <a:lstStyle/>
        <a:p>
          <a:endParaRPr lang="en-US"/>
        </a:p>
      </dgm:t>
    </dgm:pt>
    <dgm:pt modelId="{E9B5C89E-9908-444E-BC9D-88701C05755E}">
      <dgm:prSet/>
      <dgm:spPr/>
      <dgm:t>
        <a:bodyPr/>
        <a:lstStyle/>
        <a:p>
          <a:r>
            <a:rPr lang="en-US"/>
            <a:t>XML catalogue</a:t>
          </a:r>
        </a:p>
      </dgm:t>
    </dgm:pt>
    <dgm:pt modelId="{244560AD-F140-4694-B17A-42A7D6AC48DC}" type="parTrans" cxnId="{6C5C93D5-2065-440B-A698-5BC73E714F33}">
      <dgm:prSet/>
      <dgm:spPr/>
      <dgm:t>
        <a:bodyPr/>
        <a:lstStyle/>
        <a:p>
          <a:endParaRPr lang="en-US"/>
        </a:p>
      </dgm:t>
    </dgm:pt>
    <dgm:pt modelId="{BDF6430F-6613-4447-B351-D5F7BC4F00A5}" type="sibTrans" cxnId="{6C5C93D5-2065-440B-A698-5BC73E714F33}">
      <dgm:prSet/>
      <dgm:spPr/>
      <dgm:t>
        <a:bodyPr/>
        <a:lstStyle/>
        <a:p>
          <a:endParaRPr lang="en-US"/>
        </a:p>
      </dgm:t>
    </dgm:pt>
    <dgm:pt modelId="{83E43CE9-D5D9-4CBF-8741-8B18A4E4CBF1}">
      <dgm:prSet/>
      <dgm:spPr/>
      <dgm:t>
        <a:bodyPr/>
        <a:lstStyle/>
        <a:p>
          <a:r>
            <a:rPr lang="en-US"/>
            <a:t>Allows delivery of alerts which are not triggered by encoded geometries</a:t>
          </a:r>
        </a:p>
      </dgm:t>
    </dgm:pt>
    <dgm:pt modelId="{D66D3ACB-2D25-49BE-839D-D093F7B70838}" type="parTrans" cxnId="{F0D55682-E7C4-4394-82BF-C530FC48F8C5}">
      <dgm:prSet/>
      <dgm:spPr/>
      <dgm:t>
        <a:bodyPr/>
        <a:lstStyle/>
        <a:p>
          <a:endParaRPr lang="en-US"/>
        </a:p>
      </dgm:t>
    </dgm:pt>
    <dgm:pt modelId="{8B5CBEE1-3BA2-4043-9B1A-E1641D9D0630}" type="sibTrans" cxnId="{F0D55682-E7C4-4394-82BF-C530FC48F8C5}">
      <dgm:prSet/>
      <dgm:spPr/>
      <dgm:t>
        <a:bodyPr/>
        <a:lstStyle/>
        <a:p>
          <a:endParaRPr lang="en-US"/>
        </a:p>
      </dgm:t>
    </dgm:pt>
    <dgm:pt modelId="{4A15FC4A-43D0-4DEE-9C4A-04DD73D915B0}" type="pres">
      <dgm:prSet presAssocID="{947B8535-12BC-4892-A453-3CFE497B2D7A}" presName="composite" presStyleCnt="0">
        <dgm:presLayoutVars>
          <dgm:chMax val="1"/>
          <dgm:dir/>
          <dgm:resizeHandles val="exact"/>
        </dgm:presLayoutVars>
      </dgm:prSet>
      <dgm:spPr/>
    </dgm:pt>
    <dgm:pt modelId="{67B064E9-A738-4D15-A341-881D283819E8}" type="pres">
      <dgm:prSet presAssocID="{7193DB47-60A1-4FE9-A8F9-FB3E6F9C47CD}" presName="roof" presStyleLbl="dkBgShp" presStyleIdx="0" presStyleCnt="2"/>
      <dgm:spPr/>
    </dgm:pt>
    <dgm:pt modelId="{5DB8BAC9-0CC2-402B-92F2-C3E0E6D39FFB}" type="pres">
      <dgm:prSet presAssocID="{7193DB47-60A1-4FE9-A8F9-FB3E6F9C47CD}" presName="pillars" presStyleCnt="0"/>
      <dgm:spPr/>
    </dgm:pt>
    <dgm:pt modelId="{D05C9D6A-0684-45E4-BE1B-17387D097E35}" type="pres">
      <dgm:prSet presAssocID="{7193DB47-60A1-4FE9-A8F9-FB3E6F9C47CD}" presName="pillar1" presStyleLbl="node1" presStyleIdx="0" presStyleCnt="2">
        <dgm:presLayoutVars>
          <dgm:bulletEnabled val="1"/>
        </dgm:presLayoutVars>
      </dgm:prSet>
      <dgm:spPr/>
    </dgm:pt>
    <dgm:pt modelId="{256A42DC-1A45-4BD1-82C0-62E88DCB06F5}" type="pres">
      <dgm:prSet presAssocID="{2B8709E6-5F95-4132-8900-E31ADA1926DB}" presName="pillarX" presStyleLbl="node1" presStyleIdx="1" presStyleCnt="2">
        <dgm:presLayoutVars>
          <dgm:bulletEnabled val="1"/>
        </dgm:presLayoutVars>
      </dgm:prSet>
      <dgm:spPr/>
    </dgm:pt>
    <dgm:pt modelId="{56C600D8-1114-4569-8901-5F0401FFFA17}" type="pres">
      <dgm:prSet presAssocID="{7193DB47-60A1-4FE9-A8F9-FB3E6F9C47CD}" presName="base" presStyleLbl="dkBgShp" presStyleIdx="1" presStyleCnt="2"/>
      <dgm:spPr/>
    </dgm:pt>
  </dgm:ptLst>
  <dgm:cxnLst>
    <dgm:cxn modelId="{20744101-1A16-4F5D-9852-185DFAD33B24}" srcId="{AB1AE8E3-F523-482A-9B48-EFE05F53F0BB}" destId="{70BE96BD-9284-4171-A3F6-AB4E4F2A6AB2}" srcOrd="1" destOrd="0" parTransId="{EB773A1D-3111-48FD-A501-F92056A5925B}" sibTransId="{32C70F9D-6AF7-4571-8C26-4D04F96A7DA4}"/>
    <dgm:cxn modelId="{99228005-5E08-4210-86A7-E616AAE05060}" type="presOf" srcId="{93E05D29-1259-46D5-9F06-1D39C3FA19C1}" destId="{D05C9D6A-0684-45E4-BE1B-17387D097E35}" srcOrd="0" destOrd="8" presId="urn:microsoft.com/office/officeart/2005/8/layout/hList3"/>
    <dgm:cxn modelId="{F7D6B005-9B8C-4122-9CED-4A0230C8FCDA}" type="presOf" srcId="{2B8709E6-5F95-4132-8900-E31ADA1926DB}" destId="{256A42DC-1A45-4BD1-82C0-62E88DCB06F5}" srcOrd="0" destOrd="0" presId="urn:microsoft.com/office/officeart/2005/8/layout/hList3"/>
    <dgm:cxn modelId="{03A61A27-236A-4812-B3AF-F15C0758028E}" type="presOf" srcId="{AB1AE8E3-F523-482A-9B48-EFE05F53F0BB}" destId="{D05C9D6A-0684-45E4-BE1B-17387D097E35}" srcOrd="0" destOrd="0" presId="urn:microsoft.com/office/officeart/2005/8/layout/hList3"/>
    <dgm:cxn modelId="{B0B95A2D-FDBD-44F3-ABA4-83E4F5F0B4FE}" srcId="{7193DB47-60A1-4FE9-A8F9-FB3E6F9C47CD}" destId="{AB1AE8E3-F523-482A-9B48-EFE05F53F0BB}" srcOrd="0" destOrd="0" parTransId="{C26D98F6-8D44-433E-B0A6-B3E86A0C0AF1}" sibTransId="{39CC5DA6-0E19-43BF-816B-6E4BBBC06BA3}"/>
    <dgm:cxn modelId="{0A551A37-8EFD-4C1B-93DE-527B0A0992EC}" type="presOf" srcId="{E9B5C89E-9908-444E-BC9D-88701C05755E}" destId="{256A42DC-1A45-4BD1-82C0-62E88DCB06F5}" srcOrd="0" destOrd="4" presId="urn:microsoft.com/office/officeart/2005/8/layout/hList3"/>
    <dgm:cxn modelId="{298EA83C-2652-4E41-8530-B05F8C1C39D5}" srcId="{AB1AE8E3-F523-482A-9B48-EFE05F53F0BB}" destId="{6AFFDA95-2E82-40BF-822C-583D0C7E8BBF}" srcOrd="0" destOrd="0" parTransId="{8F9E1FB7-3E8D-467E-BAC6-CE8B2AE5C194}" sibTransId="{D49B7ABC-B5C0-4CC9-9205-B0753BA2238C}"/>
    <dgm:cxn modelId="{1B73EA5E-3EE8-4CF9-851E-7BDEA73B10FD}" srcId="{AE7E1147-29E1-4919-8627-DDDD14059A65}" destId="{D1C32D35-C382-40C6-B483-1D0B403804CD}" srcOrd="0" destOrd="0" parTransId="{ECBC9D66-3EC7-4FCA-A214-60ECA4840E8A}" sibTransId="{45B00520-BEC0-45DF-AD3F-EB2F91B764B3}"/>
    <dgm:cxn modelId="{39FCBB41-5D44-4937-BD7E-BDA782D556A3}" type="presOf" srcId="{C4A8BBC9-2D5B-4CC0-B6D1-08FA866EC035}" destId="{256A42DC-1A45-4BD1-82C0-62E88DCB06F5}" srcOrd="0" destOrd="2" presId="urn:microsoft.com/office/officeart/2005/8/layout/hList3"/>
    <dgm:cxn modelId="{41DAF263-7AE1-4003-B717-3F8343C0F70C}" type="presOf" srcId="{70BE96BD-9284-4171-A3F6-AB4E4F2A6AB2}" destId="{D05C9D6A-0684-45E4-BE1B-17387D097E35}" srcOrd="0" destOrd="2" presId="urn:microsoft.com/office/officeart/2005/8/layout/hList3"/>
    <dgm:cxn modelId="{4452B464-D9E3-48C2-AC8A-8BA4BF67B7BF}" srcId="{C4A8BBC9-2D5B-4CC0-B6D1-08FA866EC035}" destId="{549B8531-7FED-4226-B292-CEE631A07A6C}" srcOrd="0" destOrd="0" parTransId="{C0BA11FC-6713-4022-81E8-F55D62B772AF}" sibTransId="{21F9C68B-1F88-4BD0-9363-8851C930C7EA}"/>
    <dgm:cxn modelId="{A97A5754-A366-4599-9D66-8D6F1B6F127F}" type="presOf" srcId="{234697EB-5745-47EF-B3ED-D3A91C0D4D1C}" destId="{D05C9D6A-0684-45E4-BE1B-17387D097E35}" srcOrd="0" destOrd="4" presId="urn:microsoft.com/office/officeart/2005/8/layout/hList3"/>
    <dgm:cxn modelId="{1D5F8655-13C3-4128-B165-ED5AA09C1CB6}" srcId="{947B8535-12BC-4892-A453-3CFE497B2D7A}" destId="{7193DB47-60A1-4FE9-A8F9-FB3E6F9C47CD}" srcOrd="0" destOrd="0" parTransId="{18DAD824-7AAC-40BE-9F23-285DF09BAF4F}" sibTransId="{17573EA8-A480-419E-82F0-A69216D49701}"/>
    <dgm:cxn modelId="{F3A75577-A451-4026-9C93-5BAF30CBA541}" type="presOf" srcId="{6592D952-0143-4409-AC16-54EE4C72C403}" destId="{256A42DC-1A45-4BD1-82C0-62E88DCB06F5}" srcOrd="0" destOrd="1" presId="urn:microsoft.com/office/officeart/2005/8/layout/hList3"/>
    <dgm:cxn modelId="{368F9058-0541-4FB2-80AE-D97D76A65ED3}" type="presOf" srcId="{AE7E1147-29E1-4919-8627-DDDD14059A65}" destId="{D05C9D6A-0684-45E4-BE1B-17387D097E35}" srcOrd="0" destOrd="5" presId="urn:microsoft.com/office/officeart/2005/8/layout/hList3"/>
    <dgm:cxn modelId="{76A0C059-14AC-4DC9-AE6A-50EB4E7FAD1C}" srcId="{0D3A7760-2345-4FED-BDAA-8F8465025A84}" destId="{93E05D29-1259-46D5-9F06-1D39C3FA19C1}" srcOrd="0" destOrd="0" parTransId="{7A868209-4C97-4E22-B029-B21DFEEE6ABD}" sibTransId="{0D3AB17D-198F-40DA-832C-3E3ED810F94F}"/>
    <dgm:cxn modelId="{6074F67D-1F27-4F7F-95D4-4B44748C82F1}" type="presOf" srcId="{549B8531-7FED-4226-B292-CEE631A07A6C}" destId="{256A42DC-1A45-4BD1-82C0-62E88DCB06F5}" srcOrd="0" destOrd="3" presId="urn:microsoft.com/office/officeart/2005/8/layout/hList3"/>
    <dgm:cxn modelId="{F0D55682-E7C4-4394-82BF-C530FC48F8C5}" srcId="{2B8709E6-5F95-4132-8900-E31ADA1926DB}" destId="{83E43CE9-D5D9-4CBF-8741-8B18A4E4CBF1}" srcOrd="2" destOrd="0" parTransId="{D66D3ACB-2D25-49BE-839D-D093F7B70838}" sibTransId="{8B5CBEE1-3BA2-4043-9B1A-E1641D9D0630}"/>
    <dgm:cxn modelId="{871E6598-6C93-48B8-AB4C-F4C91F2DB296}" type="presOf" srcId="{0724D861-AEF0-48A6-ABC9-459DF2247813}" destId="{D05C9D6A-0684-45E4-BE1B-17387D097E35}" srcOrd="0" destOrd="3" presId="urn:microsoft.com/office/officeart/2005/8/layout/hList3"/>
    <dgm:cxn modelId="{7F84E7A0-5611-4AC6-8F2D-6E588085752A}" type="presOf" srcId="{0D3A7760-2345-4FED-BDAA-8F8465025A84}" destId="{D05C9D6A-0684-45E4-BE1B-17387D097E35}" srcOrd="0" destOrd="7" presId="urn:microsoft.com/office/officeart/2005/8/layout/hList3"/>
    <dgm:cxn modelId="{70F216AB-330A-4C26-964E-EF41E24E2C06}" srcId="{2B8709E6-5F95-4132-8900-E31ADA1926DB}" destId="{6592D952-0143-4409-AC16-54EE4C72C403}" srcOrd="0" destOrd="0" parTransId="{869FEFA4-79B6-4842-84B7-CCF3350E2DC9}" sibTransId="{FC274E4A-0801-468E-834C-5C785B0E7DF7}"/>
    <dgm:cxn modelId="{F8D2D9AF-7545-4AB2-B28E-0478B3B88E59}" type="presOf" srcId="{7193DB47-60A1-4FE9-A8F9-FB3E6F9C47CD}" destId="{67B064E9-A738-4D15-A341-881D283819E8}" srcOrd="0" destOrd="0" presId="urn:microsoft.com/office/officeart/2005/8/layout/hList3"/>
    <dgm:cxn modelId="{72BEE0C2-5CF2-49ED-86F2-C5B23F6C50AE}" srcId="{7193DB47-60A1-4FE9-A8F9-FB3E6F9C47CD}" destId="{2B8709E6-5F95-4132-8900-E31ADA1926DB}" srcOrd="1" destOrd="0" parTransId="{9C2F2097-AF65-4E47-A908-458DF97C1E1C}" sibTransId="{FF5FFCE8-0907-4DDC-B428-CDEE77220537}"/>
    <dgm:cxn modelId="{57FCFCC3-A624-44B5-81EC-9E8AC42CE196}" srcId="{AB1AE8E3-F523-482A-9B48-EFE05F53F0BB}" destId="{0724D861-AEF0-48A6-ABC9-459DF2247813}" srcOrd="2" destOrd="0" parTransId="{E6195CFA-1850-4A52-876C-437D58F74931}" sibTransId="{300E4E23-9D76-4AB4-A831-0132006A93B7}"/>
    <dgm:cxn modelId="{CA5DDDCD-5204-459D-93DF-53EE8EA2673C}" type="presOf" srcId="{D1C32D35-C382-40C6-B483-1D0B403804CD}" destId="{D05C9D6A-0684-45E4-BE1B-17387D097E35}" srcOrd="0" destOrd="6" presId="urn:microsoft.com/office/officeart/2005/8/layout/hList3"/>
    <dgm:cxn modelId="{1A39EECF-C3A2-4732-9E86-FAA5D48B615D}" type="presOf" srcId="{947B8535-12BC-4892-A453-3CFE497B2D7A}" destId="{4A15FC4A-43D0-4DEE-9C4A-04DD73D915B0}" srcOrd="0" destOrd="0" presId="urn:microsoft.com/office/officeart/2005/8/layout/hList3"/>
    <dgm:cxn modelId="{D21646D4-DE49-4405-B702-71C4CD59B995}" srcId="{AB1AE8E3-F523-482A-9B48-EFE05F53F0BB}" destId="{234697EB-5745-47EF-B3ED-D3A91C0D4D1C}" srcOrd="3" destOrd="0" parTransId="{8849E031-7E26-4947-8675-C841C7E6F086}" sibTransId="{C98AB221-7BB9-471F-A0BD-2ED50A9FE140}"/>
    <dgm:cxn modelId="{6C5C93D5-2065-440B-A698-5BC73E714F33}" srcId="{C4A8BBC9-2D5B-4CC0-B6D1-08FA866EC035}" destId="{E9B5C89E-9908-444E-BC9D-88701C05755E}" srcOrd="1" destOrd="0" parTransId="{244560AD-F140-4694-B17A-42A7D6AC48DC}" sibTransId="{BDF6430F-6613-4447-B351-D5F7BC4F00A5}"/>
    <dgm:cxn modelId="{0EBE00DB-DD7E-4475-9ED9-910068FC3300}" srcId="{2B8709E6-5F95-4132-8900-E31ADA1926DB}" destId="{C4A8BBC9-2D5B-4CC0-B6D1-08FA866EC035}" srcOrd="1" destOrd="0" parTransId="{E38CBC06-2BC3-416D-A885-91CDCA0D4F8E}" sibTransId="{4AE75220-BE57-4A83-B88F-BB3AC0191F65}"/>
    <dgm:cxn modelId="{FCE195EA-6BCC-4B7C-B66F-0E96146E6130}" type="presOf" srcId="{6AFFDA95-2E82-40BF-822C-583D0C7E8BBF}" destId="{D05C9D6A-0684-45E4-BE1B-17387D097E35}" srcOrd="0" destOrd="1" presId="urn:microsoft.com/office/officeart/2005/8/layout/hList3"/>
    <dgm:cxn modelId="{D9524DED-15C0-43A5-9E74-60DAC59F9700}" type="presOf" srcId="{83E43CE9-D5D9-4CBF-8741-8B18A4E4CBF1}" destId="{256A42DC-1A45-4BD1-82C0-62E88DCB06F5}" srcOrd="0" destOrd="5" presId="urn:microsoft.com/office/officeart/2005/8/layout/hList3"/>
    <dgm:cxn modelId="{F59F2DF1-91F7-44E5-9022-5510EDF9221A}" srcId="{AB1AE8E3-F523-482A-9B48-EFE05F53F0BB}" destId="{AE7E1147-29E1-4919-8627-DDDD14059A65}" srcOrd="4" destOrd="0" parTransId="{96AF6CB2-321E-4977-88F9-8BE7801E40E2}" sibTransId="{06EA511D-D71A-45E6-9EC2-C0C405DDA493}"/>
    <dgm:cxn modelId="{1D69DFF8-90B5-4519-A8B4-1C0E93F6FCE3}" srcId="{AB1AE8E3-F523-482A-9B48-EFE05F53F0BB}" destId="{0D3A7760-2345-4FED-BDAA-8F8465025A84}" srcOrd="5" destOrd="0" parTransId="{80BDEAC4-E491-4BB2-B1EA-7C1316821ADD}" sibTransId="{B0C684B1-64E3-46EB-A0ED-482C6C3BA9DB}"/>
    <dgm:cxn modelId="{078597D2-F9FA-4B49-A90D-CA2C7A9E77ED}" type="presParOf" srcId="{4A15FC4A-43D0-4DEE-9C4A-04DD73D915B0}" destId="{67B064E9-A738-4D15-A341-881D283819E8}" srcOrd="0" destOrd="0" presId="urn:microsoft.com/office/officeart/2005/8/layout/hList3"/>
    <dgm:cxn modelId="{F90744B8-D755-49A6-A426-4BA69590D82B}" type="presParOf" srcId="{4A15FC4A-43D0-4DEE-9C4A-04DD73D915B0}" destId="{5DB8BAC9-0CC2-402B-92F2-C3E0E6D39FFB}" srcOrd="1" destOrd="0" presId="urn:microsoft.com/office/officeart/2005/8/layout/hList3"/>
    <dgm:cxn modelId="{9F73E294-BC6D-4D44-A8DB-AA1C43214513}" type="presParOf" srcId="{5DB8BAC9-0CC2-402B-92F2-C3E0E6D39FFB}" destId="{D05C9D6A-0684-45E4-BE1B-17387D097E35}" srcOrd="0" destOrd="0" presId="urn:microsoft.com/office/officeart/2005/8/layout/hList3"/>
    <dgm:cxn modelId="{A91DBFCB-4DCC-46EF-893F-EAF96D37AFAF}" type="presParOf" srcId="{5DB8BAC9-0CC2-402B-92F2-C3E0E6D39FFB}" destId="{256A42DC-1A45-4BD1-82C0-62E88DCB06F5}" srcOrd="1" destOrd="0" presId="urn:microsoft.com/office/officeart/2005/8/layout/hList3"/>
    <dgm:cxn modelId="{27F651AC-8B2E-4491-B58E-73D57414636C}" type="presParOf" srcId="{4A15FC4A-43D0-4DEE-9C4A-04DD73D915B0}" destId="{56C600D8-1114-4569-8901-5F0401FFFA17}"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7E9F127-BE6D-4FEB-9ECC-6F94044A559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28B2E793-64DE-4309-9E5E-C00F9D759612}">
      <dgm:prSet/>
      <dgm:spPr/>
      <dgm:t>
        <a:bodyPr/>
        <a:lstStyle/>
        <a:p>
          <a:r>
            <a:rPr lang="en-US"/>
            <a:t>Alert catalogue is provided as a component of the portrayal catalogue</a:t>
          </a:r>
        </a:p>
      </dgm:t>
    </dgm:pt>
    <dgm:pt modelId="{F3068DB0-9E8D-4AF6-891B-9E0C13317BA6}" type="parTrans" cxnId="{5CE802DC-CB8D-48DD-8EDB-49FEE3D3BAC8}">
      <dgm:prSet/>
      <dgm:spPr/>
      <dgm:t>
        <a:bodyPr/>
        <a:lstStyle/>
        <a:p>
          <a:endParaRPr lang="en-US"/>
        </a:p>
      </dgm:t>
    </dgm:pt>
    <dgm:pt modelId="{72107940-6100-4A90-BE8E-81036CB9C06B}" type="sibTrans" cxnId="{5CE802DC-CB8D-48DD-8EDB-49FEE3D3BAC8}">
      <dgm:prSet/>
      <dgm:spPr/>
      <dgm:t>
        <a:bodyPr/>
        <a:lstStyle/>
        <a:p>
          <a:endParaRPr lang="en-US"/>
        </a:p>
      </dgm:t>
    </dgm:pt>
    <dgm:pt modelId="{82B7B55E-F6EC-4B3E-93BB-D2F6900C454D}">
      <dgm:prSet/>
      <dgm:spPr/>
      <dgm:t>
        <a:bodyPr/>
        <a:lstStyle/>
        <a:p>
          <a:r>
            <a:rPr lang="en-US"/>
            <a:t>Alert catalogue provides alerts, indications, and other required components</a:t>
          </a:r>
        </a:p>
      </dgm:t>
    </dgm:pt>
    <dgm:pt modelId="{3568E9B4-DFED-4615-93FE-5F42A74A6957}" type="parTrans" cxnId="{B950C162-8082-4B60-BDE0-94C8DD88EA99}">
      <dgm:prSet/>
      <dgm:spPr/>
      <dgm:t>
        <a:bodyPr/>
        <a:lstStyle/>
        <a:p>
          <a:endParaRPr lang="en-US"/>
        </a:p>
      </dgm:t>
    </dgm:pt>
    <dgm:pt modelId="{2E2290FF-5323-465A-ADE5-8673D8C59A2E}" type="sibTrans" cxnId="{B950C162-8082-4B60-BDE0-94C8DD88EA99}">
      <dgm:prSet/>
      <dgm:spPr/>
      <dgm:t>
        <a:bodyPr/>
        <a:lstStyle/>
        <a:p>
          <a:endParaRPr lang="en-US"/>
        </a:p>
      </dgm:t>
    </dgm:pt>
    <dgm:pt modelId="{CEC3F63D-0783-4DCF-9E62-D183F75276E2}">
      <dgm:prSet/>
      <dgm:spPr/>
      <dgm:t>
        <a:bodyPr/>
        <a:lstStyle/>
        <a:p>
          <a:r>
            <a:rPr lang="en-US"/>
            <a:t>Portrayal rules generate drawing instructions which can associate encoded geometries with alert catalogue entries</a:t>
          </a:r>
        </a:p>
      </dgm:t>
    </dgm:pt>
    <dgm:pt modelId="{32F6EB02-3CC8-4DD2-8438-D6F3E1193D20}" type="parTrans" cxnId="{E413B5BC-E0F0-4DE9-B6FD-7A4234C5F248}">
      <dgm:prSet/>
      <dgm:spPr/>
      <dgm:t>
        <a:bodyPr/>
        <a:lstStyle/>
        <a:p>
          <a:endParaRPr lang="en-US"/>
        </a:p>
      </dgm:t>
    </dgm:pt>
    <dgm:pt modelId="{6DFB66E5-4CF6-4151-B519-BECC9992F97E}" type="sibTrans" cxnId="{E413B5BC-E0F0-4DE9-B6FD-7A4234C5F248}">
      <dgm:prSet/>
      <dgm:spPr/>
      <dgm:t>
        <a:bodyPr/>
        <a:lstStyle/>
        <a:p>
          <a:endParaRPr lang="en-US"/>
        </a:p>
      </dgm:t>
    </dgm:pt>
    <dgm:pt modelId="{3B0FD176-FC57-4515-9FF7-CB41724E95B5}" type="pres">
      <dgm:prSet presAssocID="{07E9F127-BE6D-4FEB-9ECC-6F94044A5596}" presName="CompostProcess" presStyleCnt="0">
        <dgm:presLayoutVars>
          <dgm:dir/>
          <dgm:resizeHandles val="exact"/>
        </dgm:presLayoutVars>
      </dgm:prSet>
      <dgm:spPr/>
    </dgm:pt>
    <dgm:pt modelId="{16620151-AD4B-4B14-82D2-233B2B7EA03F}" type="pres">
      <dgm:prSet presAssocID="{07E9F127-BE6D-4FEB-9ECC-6F94044A5596}" presName="arrow" presStyleLbl="bgShp" presStyleIdx="0" presStyleCnt="1"/>
      <dgm:spPr/>
    </dgm:pt>
    <dgm:pt modelId="{24E1F9D3-C56A-4237-BBE8-750971999152}" type="pres">
      <dgm:prSet presAssocID="{07E9F127-BE6D-4FEB-9ECC-6F94044A5596}" presName="linearProcess" presStyleCnt="0"/>
      <dgm:spPr/>
    </dgm:pt>
    <dgm:pt modelId="{71B5886D-E0B0-4F07-9100-81837D70A02C}" type="pres">
      <dgm:prSet presAssocID="{28B2E793-64DE-4309-9E5E-C00F9D759612}" presName="textNode" presStyleLbl="node1" presStyleIdx="0" presStyleCnt="3">
        <dgm:presLayoutVars>
          <dgm:bulletEnabled val="1"/>
        </dgm:presLayoutVars>
      </dgm:prSet>
      <dgm:spPr/>
    </dgm:pt>
    <dgm:pt modelId="{2D2652D3-72B5-432E-9A78-B13AC7E533E0}" type="pres">
      <dgm:prSet presAssocID="{72107940-6100-4A90-BE8E-81036CB9C06B}" presName="sibTrans" presStyleCnt="0"/>
      <dgm:spPr/>
    </dgm:pt>
    <dgm:pt modelId="{EDC5A3DC-5854-4B2B-ACD1-8D0E90CE526D}" type="pres">
      <dgm:prSet presAssocID="{82B7B55E-F6EC-4B3E-93BB-D2F6900C454D}" presName="textNode" presStyleLbl="node1" presStyleIdx="1" presStyleCnt="3">
        <dgm:presLayoutVars>
          <dgm:bulletEnabled val="1"/>
        </dgm:presLayoutVars>
      </dgm:prSet>
      <dgm:spPr/>
    </dgm:pt>
    <dgm:pt modelId="{AC7F65A3-C91B-491A-9AD1-8C6206944560}" type="pres">
      <dgm:prSet presAssocID="{2E2290FF-5323-465A-ADE5-8673D8C59A2E}" presName="sibTrans" presStyleCnt="0"/>
      <dgm:spPr/>
    </dgm:pt>
    <dgm:pt modelId="{785CFFDE-0C3D-4430-B457-13EE753E4410}" type="pres">
      <dgm:prSet presAssocID="{CEC3F63D-0783-4DCF-9E62-D183F75276E2}" presName="textNode" presStyleLbl="node1" presStyleIdx="2" presStyleCnt="3">
        <dgm:presLayoutVars>
          <dgm:bulletEnabled val="1"/>
        </dgm:presLayoutVars>
      </dgm:prSet>
      <dgm:spPr/>
    </dgm:pt>
  </dgm:ptLst>
  <dgm:cxnLst>
    <dgm:cxn modelId="{68C4272E-4EC4-40EF-8698-1286A6D63174}" type="presOf" srcId="{CEC3F63D-0783-4DCF-9E62-D183F75276E2}" destId="{785CFFDE-0C3D-4430-B457-13EE753E4410}" srcOrd="0" destOrd="0" presId="urn:microsoft.com/office/officeart/2005/8/layout/hProcess9"/>
    <dgm:cxn modelId="{B950C162-8082-4B60-BDE0-94C8DD88EA99}" srcId="{07E9F127-BE6D-4FEB-9ECC-6F94044A5596}" destId="{82B7B55E-F6EC-4B3E-93BB-D2F6900C454D}" srcOrd="1" destOrd="0" parTransId="{3568E9B4-DFED-4615-93FE-5F42A74A6957}" sibTransId="{2E2290FF-5323-465A-ADE5-8673D8C59A2E}"/>
    <dgm:cxn modelId="{93FB0151-0CA2-4DF7-B21F-AADE5333B079}" type="presOf" srcId="{82B7B55E-F6EC-4B3E-93BB-D2F6900C454D}" destId="{EDC5A3DC-5854-4B2B-ACD1-8D0E90CE526D}" srcOrd="0" destOrd="0" presId="urn:microsoft.com/office/officeart/2005/8/layout/hProcess9"/>
    <dgm:cxn modelId="{EC451255-AF63-4023-B718-3E54FFEEC04D}" type="presOf" srcId="{28B2E793-64DE-4309-9E5E-C00F9D759612}" destId="{71B5886D-E0B0-4F07-9100-81837D70A02C}" srcOrd="0" destOrd="0" presId="urn:microsoft.com/office/officeart/2005/8/layout/hProcess9"/>
    <dgm:cxn modelId="{E413B5BC-E0F0-4DE9-B6FD-7A4234C5F248}" srcId="{07E9F127-BE6D-4FEB-9ECC-6F94044A5596}" destId="{CEC3F63D-0783-4DCF-9E62-D183F75276E2}" srcOrd="2" destOrd="0" parTransId="{32F6EB02-3CC8-4DD2-8438-D6F3E1193D20}" sibTransId="{6DFB66E5-4CF6-4151-B519-BECC9992F97E}"/>
    <dgm:cxn modelId="{0FA67ADA-0F6E-4577-B21D-EF7536DAA258}" type="presOf" srcId="{07E9F127-BE6D-4FEB-9ECC-6F94044A5596}" destId="{3B0FD176-FC57-4515-9FF7-CB41724E95B5}" srcOrd="0" destOrd="0" presId="urn:microsoft.com/office/officeart/2005/8/layout/hProcess9"/>
    <dgm:cxn modelId="{5CE802DC-CB8D-48DD-8EDB-49FEE3D3BAC8}" srcId="{07E9F127-BE6D-4FEB-9ECC-6F94044A5596}" destId="{28B2E793-64DE-4309-9E5E-C00F9D759612}" srcOrd="0" destOrd="0" parTransId="{F3068DB0-9E8D-4AF6-891B-9E0C13317BA6}" sibTransId="{72107940-6100-4A90-BE8E-81036CB9C06B}"/>
    <dgm:cxn modelId="{9AE66527-8097-42CB-B334-F6EAEA3F7293}" type="presParOf" srcId="{3B0FD176-FC57-4515-9FF7-CB41724E95B5}" destId="{16620151-AD4B-4B14-82D2-233B2B7EA03F}" srcOrd="0" destOrd="0" presId="urn:microsoft.com/office/officeart/2005/8/layout/hProcess9"/>
    <dgm:cxn modelId="{BC5C9D9B-7428-4E5B-AAB7-FD54DD0AE746}" type="presParOf" srcId="{3B0FD176-FC57-4515-9FF7-CB41724E95B5}" destId="{24E1F9D3-C56A-4237-BBE8-750971999152}" srcOrd="1" destOrd="0" presId="urn:microsoft.com/office/officeart/2005/8/layout/hProcess9"/>
    <dgm:cxn modelId="{1F9F3706-02A6-42DA-98E6-5417B0CDF20D}" type="presParOf" srcId="{24E1F9D3-C56A-4237-BBE8-750971999152}" destId="{71B5886D-E0B0-4F07-9100-81837D70A02C}" srcOrd="0" destOrd="0" presId="urn:microsoft.com/office/officeart/2005/8/layout/hProcess9"/>
    <dgm:cxn modelId="{9EE0EE55-59A9-4F56-A330-CCAE1F16157E}" type="presParOf" srcId="{24E1F9D3-C56A-4237-BBE8-750971999152}" destId="{2D2652D3-72B5-432E-9A78-B13AC7E533E0}" srcOrd="1" destOrd="0" presId="urn:microsoft.com/office/officeart/2005/8/layout/hProcess9"/>
    <dgm:cxn modelId="{AC223E35-4E30-44D4-BE39-3857DC93FF32}" type="presParOf" srcId="{24E1F9D3-C56A-4237-BBE8-750971999152}" destId="{EDC5A3DC-5854-4B2B-ACD1-8D0E90CE526D}" srcOrd="2" destOrd="0" presId="urn:microsoft.com/office/officeart/2005/8/layout/hProcess9"/>
    <dgm:cxn modelId="{E4C59AE4-A4DA-4AC9-B696-E7161779F7AA}" type="presParOf" srcId="{24E1F9D3-C56A-4237-BBE8-750971999152}" destId="{AC7F65A3-C91B-491A-9AD1-8C6206944560}" srcOrd="3" destOrd="0" presId="urn:microsoft.com/office/officeart/2005/8/layout/hProcess9"/>
    <dgm:cxn modelId="{C75DA118-370D-4AE1-B4F8-3F9BFD3E3A00}" type="presParOf" srcId="{24E1F9D3-C56A-4237-BBE8-750971999152}" destId="{785CFFDE-0C3D-4430-B457-13EE753E441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703BBF9-42BE-4194-82DF-BD455BF795F8}"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F5C89C7B-2054-474F-B9CD-121F73577061}">
      <dgm:prSet phldrT="[Text]"/>
      <dgm:spPr/>
      <dgm:t>
        <a:bodyPr/>
        <a:lstStyle/>
        <a:p>
          <a:r>
            <a:rPr lang="en-US"/>
            <a:t>Portrayal Rule</a:t>
          </a:r>
        </a:p>
      </dgm:t>
    </dgm:pt>
    <dgm:pt modelId="{C93CCB1B-31CC-4BD7-BCE0-08A22EC52E38}" type="parTrans" cxnId="{DCCB2A44-AE84-434F-BBDA-F871FA89A0AF}">
      <dgm:prSet/>
      <dgm:spPr/>
      <dgm:t>
        <a:bodyPr/>
        <a:lstStyle/>
        <a:p>
          <a:endParaRPr lang="en-US"/>
        </a:p>
      </dgm:t>
    </dgm:pt>
    <dgm:pt modelId="{D0AA169F-482C-453F-8F87-33AA4CD64687}" type="sibTrans" cxnId="{DCCB2A44-AE84-434F-BBDA-F871FA89A0AF}">
      <dgm:prSet/>
      <dgm:spPr/>
      <dgm:t>
        <a:bodyPr/>
        <a:lstStyle/>
        <a:p>
          <a:endParaRPr lang="en-US">
            <a:ln>
              <a:noFill/>
            </a:ln>
          </a:endParaRPr>
        </a:p>
      </dgm:t>
    </dgm:pt>
    <dgm:pt modelId="{DEF87FB4-737A-4882-9D6C-0B3DB3F7DDBF}">
      <dgm:prSet phldrT="[Text]"/>
      <dgm:spPr/>
      <dgm:t>
        <a:bodyPr/>
        <a:lstStyle/>
        <a:p>
          <a:r>
            <a:rPr lang="en-US"/>
            <a:t>Alert Catalog Entry</a:t>
          </a:r>
        </a:p>
      </dgm:t>
    </dgm:pt>
    <dgm:pt modelId="{CC37BD16-CEC0-43B8-90D5-71236701DB70}" type="parTrans" cxnId="{D1C465EE-C20F-4220-BAE3-3F95A228EBD6}">
      <dgm:prSet/>
      <dgm:spPr/>
      <dgm:t>
        <a:bodyPr/>
        <a:lstStyle/>
        <a:p>
          <a:endParaRPr lang="en-US"/>
        </a:p>
      </dgm:t>
    </dgm:pt>
    <dgm:pt modelId="{2EFFFF18-0308-483C-9637-BD5C2CE263EE}" type="sibTrans" cxnId="{D1C465EE-C20F-4220-BAE3-3F95A228EBD6}">
      <dgm:prSet/>
      <dgm:spPr/>
      <dgm:t>
        <a:bodyPr/>
        <a:lstStyle/>
        <a:p>
          <a:endParaRPr lang="en-US"/>
        </a:p>
      </dgm:t>
    </dgm:pt>
    <dgm:pt modelId="{6B5CA1E2-4996-460D-A2EF-750D6A7FCC87}">
      <dgm:prSet phldrT="[Text]"/>
      <dgm:spPr/>
      <dgm:t>
        <a:bodyPr/>
        <a:lstStyle/>
        <a:p>
          <a:r>
            <a:rPr lang="en-US"/>
            <a:t>Drawing Instruction</a:t>
          </a:r>
        </a:p>
      </dgm:t>
    </dgm:pt>
    <dgm:pt modelId="{F8910C8D-F88E-4E92-B8E5-3CFAB887AB85}" type="parTrans" cxnId="{0AC60557-1CFE-4B53-891D-F4D6A2CC9141}">
      <dgm:prSet/>
      <dgm:spPr/>
      <dgm:t>
        <a:bodyPr/>
        <a:lstStyle/>
        <a:p>
          <a:endParaRPr lang="en-US"/>
        </a:p>
      </dgm:t>
    </dgm:pt>
    <dgm:pt modelId="{2DE0D707-209C-493E-8181-5B4CE7B8B62D}" type="sibTrans" cxnId="{0AC60557-1CFE-4B53-891D-F4D6A2CC9141}">
      <dgm:prSet/>
      <dgm:spPr/>
      <dgm:t>
        <a:bodyPr/>
        <a:lstStyle/>
        <a:p>
          <a:endParaRPr lang="en-US"/>
        </a:p>
      </dgm:t>
    </dgm:pt>
    <dgm:pt modelId="{6986E7F6-6886-45BC-9BC2-559F728FE867}" type="pres">
      <dgm:prSet presAssocID="{2703BBF9-42BE-4194-82DF-BD455BF795F8}" presName="diagram" presStyleCnt="0">
        <dgm:presLayoutVars>
          <dgm:dir/>
          <dgm:resizeHandles/>
        </dgm:presLayoutVars>
      </dgm:prSet>
      <dgm:spPr/>
    </dgm:pt>
    <dgm:pt modelId="{3B6F6BD3-CDCF-418A-847A-B171D412D0BD}" type="pres">
      <dgm:prSet presAssocID="{F5C89C7B-2054-474F-B9CD-121F73577061}" presName="firstNode" presStyleLbl="node1" presStyleIdx="0" presStyleCnt="3">
        <dgm:presLayoutVars>
          <dgm:bulletEnabled val="1"/>
        </dgm:presLayoutVars>
      </dgm:prSet>
      <dgm:spPr/>
    </dgm:pt>
    <dgm:pt modelId="{BCAC2691-9D96-4372-9167-6DB50AC4376C}" type="pres">
      <dgm:prSet presAssocID="{D0AA169F-482C-453F-8F87-33AA4CD64687}" presName="sibTrans" presStyleLbl="sibTrans2D1" presStyleIdx="0" presStyleCnt="2"/>
      <dgm:spPr/>
    </dgm:pt>
    <dgm:pt modelId="{114A382E-3398-4ACE-83D0-575AAA8A8705}" type="pres">
      <dgm:prSet presAssocID="{6B5CA1E2-4996-460D-A2EF-750D6A7FCC87}" presName="middleNode" presStyleCnt="0"/>
      <dgm:spPr/>
    </dgm:pt>
    <dgm:pt modelId="{2FA5DA09-1AAB-4B0F-AA52-62E84300CA48}" type="pres">
      <dgm:prSet presAssocID="{6B5CA1E2-4996-460D-A2EF-750D6A7FCC87}" presName="padding" presStyleLbl="node1" presStyleIdx="0" presStyleCnt="3"/>
      <dgm:spPr/>
    </dgm:pt>
    <dgm:pt modelId="{9FA372D4-02C6-42EE-ADF5-7157A0E95370}" type="pres">
      <dgm:prSet presAssocID="{6B5CA1E2-4996-460D-A2EF-750D6A7FCC87}" presName="shape" presStyleLbl="node1" presStyleIdx="1" presStyleCnt="3">
        <dgm:presLayoutVars>
          <dgm:bulletEnabled val="1"/>
        </dgm:presLayoutVars>
      </dgm:prSet>
      <dgm:spPr/>
    </dgm:pt>
    <dgm:pt modelId="{9397E4BD-95D5-482B-859B-B7DB5D572525}" type="pres">
      <dgm:prSet presAssocID="{2DE0D707-209C-493E-8181-5B4CE7B8B62D}" presName="sibTrans" presStyleLbl="sibTrans2D1" presStyleIdx="1" presStyleCnt="2"/>
      <dgm:spPr/>
    </dgm:pt>
    <dgm:pt modelId="{5883EBC7-3C53-4FD4-A1DE-86E836748C8C}" type="pres">
      <dgm:prSet presAssocID="{DEF87FB4-737A-4882-9D6C-0B3DB3F7DDBF}" presName="lastNode" presStyleLbl="node1" presStyleIdx="2" presStyleCnt="3">
        <dgm:presLayoutVars>
          <dgm:bulletEnabled val="1"/>
        </dgm:presLayoutVars>
      </dgm:prSet>
      <dgm:spPr/>
    </dgm:pt>
  </dgm:ptLst>
  <dgm:cxnLst>
    <dgm:cxn modelId="{AEBA7016-9275-4362-BCD3-B4C7DAB41AD8}" type="presOf" srcId="{6B5CA1E2-4996-460D-A2EF-750D6A7FCC87}" destId="{9FA372D4-02C6-42EE-ADF5-7157A0E95370}" srcOrd="0" destOrd="0" presId="urn:microsoft.com/office/officeart/2005/8/layout/bProcess2"/>
    <dgm:cxn modelId="{D30C0F34-F731-4616-94F6-0C2D96E862A7}" type="presOf" srcId="{2703BBF9-42BE-4194-82DF-BD455BF795F8}" destId="{6986E7F6-6886-45BC-9BC2-559F728FE867}" srcOrd="0" destOrd="0" presId="urn:microsoft.com/office/officeart/2005/8/layout/bProcess2"/>
    <dgm:cxn modelId="{604E9162-FF0D-47FA-8553-7C809975075D}" type="presOf" srcId="{DEF87FB4-737A-4882-9D6C-0B3DB3F7DDBF}" destId="{5883EBC7-3C53-4FD4-A1DE-86E836748C8C}" srcOrd="0" destOrd="0" presId="urn:microsoft.com/office/officeart/2005/8/layout/bProcess2"/>
    <dgm:cxn modelId="{DCCB2A44-AE84-434F-BBDA-F871FA89A0AF}" srcId="{2703BBF9-42BE-4194-82DF-BD455BF795F8}" destId="{F5C89C7B-2054-474F-B9CD-121F73577061}" srcOrd="0" destOrd="0" parTransId="{C93CCB1B-31CC-4BD7-BCE0-08A22EC52E38}" sibTransId="{D0AA169F-482C-453F-8F87-33AA4CD64687}"/>
    <dgm:cxn modelId="{654CF76D-84E6-40C0-922A-9A253A5531B8}" type="presOf" srcId="{F5C89C7B-2054-474F-B9CD-121F73577061}" destId="{3B6F6BD3-CDCF-418A-847A-B171D412D0BD}" srcOrd="0" destOrd="0" presId="urn:microsoft.com/office/officeart/2005/8/layout/bProcess2"/>
    <dgm:cxn modelId="{A509A553-124F-4DD1-9FFC-C24C2AEE3011}" type="presOf" srcId="{2DE0D707-209C-493E-8181-5B4CE7B8B62D}" destId="{9397E4BD-95D5-482B-859B-B7DB5D572525}" srcOrd="0" destOrd="0" presId="urn:microsoft.com/office/officeart/2005/8/layout/bProcess2"/>
    <dgm:cxn modelId="{0AC60557-1CFE-4B53-891D-F4D6A2CC9141}" srcId="{2703BBF9-42BE-4194-82DF-BD455BF795F8}" destId="{6B5CA1E2-4996-460D-A2EF-750D6A7FCC87}" srcOrd="1" destOrd="0" parTransId="{F8910C8D-F88E-4E92-B8E5-3CFAB887AB85}" sibTransId="{2DE0D707-209C-493E-8181-5B4CE7B8B62D}"/>
    <dgm:cxn modelId="{DC2CFCC4-26D3-4A72-B9BE-A91929962BE6}" type="presOf" srcId="{D0AA169F-482C-453F-8F87-33AA4CD64687}" destId="{BCAC2691-9D96-4372-9167-6DB50AC4376C}" srcOrd="0" destOrd="0" presId="urn:microsoft.com/office/officeart/2005/8/layout/bProcess2"/>
    <dgm:cxn modelId="{D1C465EE-C20F-4220-BAE3-3F95A228EBD6}" srcId="{2703BBF9-42BE-4194-82DF-BD455BF795F8}" destId="{DEF87FB4-737A-4882-9D6C-0B3DB3F7DDBF}" srcOrd="2" destOrd="0" parTransId="{CC37BD16-CEC0-43B8-90D5-71236701DB70}" sibTransId="{2EFFFF18-0308-483C-9637-BD5C2CE263EE}"/>
    <dgm:cxn modelId="{560270CB-DF8F-4A16-8C45-0AE9D53307B4}" type="presParOf" srcId="{6986E7F6-6886-45BC-9BC2-559F728FE867}" destId="{3B6F6BD3-CDCF-418A-847A-B171D412D0BD}" srcOrd="0" destOrd="0" presId="urn:microsoft.com/office/officeart/2005/8/layout/bProcess2"/>
    <dgm:cxn modelId="{889D7617-035A-417C-87E7-9144A80568EC}" type="presParOf" srcId="{6986E7F6-6886-45BC-9BC2-559F728FE867}" destId="{BCAC2691-9D96-4372-9167-6DB50AC4376C}" srcOrd="1" destOrd="0" presId="urn:microsoft.com/office/officeart/2005/8/layout/bProcess2"/>
    <dgm:cxn modelId="{E42BA682-D901-4A1E-AAC7-8AA6AA7F5402}" type="presParOf" srcId="{6986E7F6-6886-45BC-9BC2-559F728FE867}" destId="{114A382E-3398-4ACE-83D0-575AAA8A8705}" srcOrd="2" destOrd="0" presId="urn:microsoft.com/office/officeart/2005/8/layout/bProcess2"/>
    <dgm:cxn modelId="{EA8210E0-DFF4-4BDD-8E3B-85BDD00182B9}" type="presParOf" srcId="{114A382E-3398-4ACE-83D0-575AAA8A8705}" destId="{2FA5DA09-1AAB-4B0F-AA52-62E84300CA48}" srcOrd="0" destOrd="0" presId="urn:microsoft.com/office/officeart/2005/8/layout/bProcess2"/>
    <dgm:cxn modelId="{C761EEB7-549F-46F8-BB79-68A8F9F8060A}" type="presParOf" srcId="{114A382E-3398-4ACE-83D0-575AAA8A8705}" destId="{9FA372D4-02C6-42EE-ADF5-7157A0E95370}" srcOrd="1" destOrd="0" presId="urn:microsoft.com/office/officeart/2005/8/layout/bProcess2"/>
    <dgm:cxn modelId="{A6121583-B977-4141-A1AE-25EF4D039216}" type="presParOf" srcId="{6986E7F6-6886-45BC-9BC2-559F728FE867}" destId="{9397E4BD-95D5-482B-859B-B7DB5D572525}" srcOrd="3" destOrd="0" presId="urn:microsoft.com/office/officeart/2005/8/layout/bProcess2"/>
    <dgm:cxn modelId="{DF2DB1F9-A1A0-42B0-A90F-E58C8C8A31AB}" type="presParOf" srcId="{6986E7F6-6886-45BC-9BC2-559F728FE867}" destId="{5883EBC7-3C53-4FD4-A1DE-86E836748C8C}" srcOrd="4" destOrd="0" presId="urn:microsoft.com/office/officeart/2005/8/layout/b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0C8C60C-BB54-415F-9414-41DC4EF8128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57AB4B1-3195-4903-BE90-379BFC348E3E}">
      <dgm:prSet/>
      <dgm:spPr/>
      <dgm:t>
        <a:bodyPr/>
        <a:lstStyle/>
        <a:p>
          <a:r>
            <a:rPr lang="en-US" dirty="0"/>
            <a:t>Add </a:t>
          </a:r>
          <a:r>
            <a:rPr lang="en-US" i="1" dirty="0" err="1"/>
            <a:t>alertCatalog</a:t>
          </a:r>
          <a:r>
            <a:rPr lang="en-US" dirty="0"/>
            <a:t> to </a:t>
          </a:r>
          <a:r>
            <a:rPr lang="en-US" i="1" dirty="0" err="1"/>
            <a:t>FileType</a:t>
          </a:r>
          <a:r>
            <a:rPr lang="en-US" dirty="0"/>
            <a:t> (type of an external file)</a:t>
          </a:r>
        </a:p>
      </dgm:t>
    </dgm:pt>
    <dgm:pt modelId="{E45233A2-2DE5-44B3-B5F8-249D1A68BDAB}" type="parTrans" cxnId="{AEF9C47B-3620-4B48-9AF4-5502B50C6ED2}">
      <dgm:prSet/>
      <dgm:spPr/>
      <dgm:t>
        <a:bodyPr/>
        <a:lstStyle/>
        <a:p>
          <a:endParaRPr lang="en-US"/>
        </a:p>
      </dgm:t>
    </dgm:pt>
    <dgm:pt modelId="{EDE90D9E-5C1F-4A17-A226-D5451653AE6D}" type="sibTrans" cxnId="{AEF9C47B-3620-4B48-9AF4-5502B50C6ED2}">
      <dgm:prSet/>
      <dgm:spPr/>
      <dgm:t>
        <a:bodyPr/>
        <a:lstStyle/>
        <a:p>
          <a:endParaRPr lang="en-US"/>
        </a:p>
      </dgm:t>
    </dgm:pt>
    <dgm:pt modelId="{AAD7F543-3639-4936-8921-CCBA34F38A17}">
      <dgm:prSet/>
      <dgm:spPr/>
      <dgm:t>
        <a:bodyPr/>
        <a:lstStyle/>
        <a:p>
          <a:r>
            <a:rPr lang="en-US"/>
            <a:t>Add </a:t>
          </a:r>
          <a:r>
            <a:rPr lang="en-US" i="1"/>
            <a:t>alertCatalog</a:t>
          </a:r>
          <a:r>
            <a:rPr lang="en-US"/>
            <a:t> to </a:t>
          </a:r>
          <a:r>
            <a:rPr lang="en-US" i="1"/>
            <a:t>PortrayalCatalog</a:t>
          </a:r>
          <a:endParaRPr lang="en-US"/>
        </a:p>
      </dgm:t>
    </dgm:pt>
    <dgm:pt modelId="{A6C26648-C4C9-4D89-B3CA-1235F61A1534}" type="parTrans" cxnId="{0A2961F0-41A6-4F6B-AEFD-02450425DD95}">
      <dgm:prSet/>
      <dgm:spPr/>
      <dgm:t>
        <a:bodyPr/>
        <a:lstStyle/>
        <a:p>
          <a:endParaRPr lang="en-US"/>
        </a:p>
      </dgm:t>
    </dgm:pt>
    <dgm:pt modelId="{58B4774D-88BC-4D16-929E-968F69A1B0F8}" type="sibTrans" cxnId="{0A2961F0-41A6-4F6B-AEFD-02450425DD95}">
      <dgm:prSet/>
      <dgm:spPr/>
      <dgm:t>
        <a:bodyPr/>
        <a:lstStyle/>
        <a:p>
          <a:endParaRPr lang="en-US"/>
        </a:p>
      </dgm:t>
    </dgm:pt>
    <dgm:pt modelId="{0643E2CB-4E01-48C1-9193-4C6B2945E18C}">
      <dgm:prSet/>
      <dgm:spPr/>
      <dgm:t>
        <a:bodyPr/>
        <a:lstStyle/>
        <a:p>
          <a:r>
            <a:rPr lang="en-US"/>
            <a:t>Adds an external file reference as an entry in the PortrayalCatalog.xml</a:t>
          </a:r>
        </a:p>
      </dgm:t>
    </dgm:pt>
    <dgm:pt modelId="{6FBB461E-A34C-4595-8851-F58277686A08}" type="parTrans" cxnId="{369658A4-B2D9-4131-99A2-5E63DEC27980}">
      <dgm:prSet/>
      <dgm:spPr/>
      <dgm:t>
        <a:bodyPr/>
        <a:lstStyle/>
        <a:p>
          <a:endParaRPr lang="en-US"/>
        </a:p>
      </dgm:t>
    </dgm:pt>
    <dgm:pt modelId="{27AAFCAD-DAD7-45E4-B306-52353C9D076B}" type="sibTrans" cxnId="{369658A4-B2D9-4131-99A2-5E63DEC27980}">
      <dgm:prSet/>
      <dgm:spPr/>
      <dgm:t>
        <a:bodyPr/>
        <a:lstStyle/>
        <a:p>
          <a:endParaRPr lang="en-US"/>
        </a:p>
      </dgm:t>
    </dgm:pt>
    <dgm:pt modelId="{319EA14E-ABDF-4B3A-8F81-C046AD62176C}">
      <dgm:prSet/>
      <dgm:spPr/>
      <dgm:t>
        <a:bodyPr/>
        <a:lstStyle/>
        <a:p>
          <a:r>
            <a:rPr lang="en-US"/>
            <a:t>Add class </a:t>
          </a:r>
          <a:r>
            <a:rPr lang="en-US" i="1"/>
            <a:t>AlertReference</a:t>
          </a:r>
          <a:endParaRPr lang="en-US"/>
        </a:p>
      </dgm:t>
    </dgm:pt>
    <dgm:pt modelId="{3AB811A9-89E8-4BC9-B879-47AD316C0AC3}" type="parTrans" cxnId="{E6572DFA-B400-4E66-97EA-34936F237481}">
      <dgm:prSet/>
      <dgm:spPr/>
      <dgm:t>
        <a:bodyPr/>
        <a:lstStyle/>
        <a:p>
          <a:endParaRPr lang="en-US"/>
        </a:p>
      </dgm:t>
    </dgm:pt>
    <dgm:pt modelId="{1CDBDDD7-9AD4-41DF-84D2-94C88F5320E4}" type="sibTrans" cxnId="{E6572DFA-B400-4E66-97EA-34936F237481}">
      <dgm:prSet/>
      <dgm:spPr/>
      <dgm:t>
        <a:bodyPr/>
        <a:lstStyle/>
        <a:p>
          <a:endParaRPr lang="en-US"/>
        </a:p>
      </dgm:t>
    </dgm:pt>
    <dgm:pt modelId="{71599457-0387-4AFC-B249-7ABDDC51C4E9}">
      <dgm:prSet/>
      <dgm:spPr/>
      <dgm:t>
        <a:bodyPr/>
        <a:lstStyle/>
        <a:p>
          <a:r>
            <a:rPr lang="en-US" i="1"/>
            <a:t>alertReference</a:t>
          </a:r>
          <a:r>
            <a:rPr lang="en-US"/>
            <a:t> attribute specifies an </a:t>
          </a:r>
          <a:r>
            <a:rPr lang="en-US" i="1"/>
            <a:t>alert</a:t>
          </a:r>
          <a:r>
            <a:rPr lang="en-US"/>
            <a:t> in the alert catalog</a:t>
          </a:r>
        </a:p>
      </dgm:t>
    </dgm:pt>
    <dgm:pt modelId="{5413B286-B427-492F-A1F9-DED0B9C3DC79}" type="parTrans" cxnId="{CE49DCD1-C8C2-4602-8FE6-0F5AB42D966F}">
      <dgm:prSet/>
      <dgm:spPr/>
      <dgm:t>
        <a:bodyPr/>
        <a:lstStyle/>
        <a:p>
          <a:endParaRPr lang="en-US"/>
        </a:p>
      </dgm:t>
    </dgm:pt>
    <dgm:pt modelId="{C8A3BDF0-F37B-473B-ABA4-74A1B748847C}" type="sibTrans" cxnId="{CE49DCD1-C8C2-4602-8FE6-0F5AB42D966F}">
      <dgm:prSet/>
      <dgm:spPr/>
      <dgm:t>
        <a:bodyPr/>
        <a:lstStyle/>
        <a:p>
          <a:endParaRPr lang="en-US"/>
        </a:p>
      </dgm:t>
    </dgm:pt>
    <dgm:pt modelId="{EADA867C-2BE1-41C0-BE15-D7470C817CCE}">
      <dgm:prSet/>
      <dgm:spPr/>
      <dgm:t>
        <a:bodyPr/>
        <a:lstStyle/>
        <a:p>
          <a:r>
            <a:rPr lang="en-US"/>
            <a:t>Optional</a:t>
          </a:r>
          <a:r>
            <a:rPr lang="en-US" i="1"/>
            <a:t> highlightSelector</a:t>
          </a:r>
          <a:r>
            <a:rPr lang="en-US"/>
            <a:t> attribute specifies an alert catalog </a:t>
          </a:r>
          <a:r>
            <a:rPr lang="en-US" i="1"/>
            <a:t>selector</a:t>
          </a:r>
          <a:r>
            <a:rPr lang="en-US"/>
            <a:t> entry</a:t>
          </a:r>
        </a:p>
      </dgm:t>
    </dgm:pt>
    <dgm:pt modelId="{943FE39A-8263-43F2-9FDA-E1A04AEC9D6A}" type="parTrans" cxnId="{3E40769A-FCC7-40F2-8298-E22C812ACCD9}">
      <dgm:prSet/>
      <dgm:spPr/>
      <dgm:t>
        <a:bodyPr/>
        <a:lstStyle/>
        <a:p>
          <a:endParaRPr lang="en-US"/>
        </a:p>
      </dgm:t>
    </dgm:pt>
    <dgm:pt modelId="{1656E073-6B30-407F-988D-9E8127C85B42}" type="sibTrans" cxnId="{3E40769A-FCC7-40F2-8298-E22C812ACCD9}">
      <dgm:prSet/>
      <dgm:spPr/>
      <dgm:t>
        <a:bodyPr/>
        <a:lstStyle/>
        <a:p>
          <a:endParaRPr lang="en-US"/>
        </a:p>
      </dgm:t>
    </dgm:pt>
    <dgm:pt modelId="{D3AACDA3-37C4-42C3-8D13-A2F52E88419B}">
      <dgm:prSet/>
      <dgm:spPr/>
      <dgm:t>
        <a:bodyPr/>
        <a:lstStyle/>
        <a:p>
          <a:r>
            <a:rPr lang="en-US"/>
            <a:t>Used to disable a graphical highlight on a per-feature basis</a:t>
          </a:r>
        </a:p>
      </dgm:t>
    </dgm:pt>
    <dgm:pt modelId="{924D0E0A-47B2-4AAC-8BB4-2AE513989971}" type="parTrans" cxnId="{49715814-42FC-4B3C-9618-3E580D13E8A8}">
      <dgm:prSet/>
      <dgm:spPr/>
      <dgm:t>
        <a:bodyPr/>
        <a:lstStyle/>
        <a:p>
          <a:endParaRPr lang="en-US"/>
        </a:p>
      </dgm:t>
    </dgm:pt>
    <dgm:pt modelId="{4D3CC98D-45AE-4B5E-8222-13DB2EC452D4}" type="sibTrans" cxnId="{49715814-42FC-4B3C-9618-3E580D13E8A8}">
      <dgm:prSet/>
      <dgm:spPr/>
      <dgm:t>
        <a:bodyPr/>
        <a:lstStyle/>
        <a:p>
          <a:endParaRPr lang="en-US"/>
        </a:p>
      </dgm:t>
    </dgm:pt>
    <dgm:pt modelId="{90FF9E3C-5A77-45A0-9E13-92C4601F2C3E}">
      <dgm:prSet/>
      <dgm:spPr/>
      <dgm:t>
        <a:bodyPr/>
        <a:lstStyle/>
        <a:p>
          <a:r>
            <a:rPr lang="en-US"/>
            <a:t>Supports requirements for areas with special conditions</a:t>
          </a:r>
        </a:p>
      </dgm:t>
    </dgm:pt>
    <dgm:pt modelId="{BC1225B1-96D1-40C2-AECD-DD2EFF9529C1}" type="parTrans" cxnId="{D006D106-3186-418A-9C71-6FE1B8D6F141}">
      <dgm:prSet/>
      <dgm:spPr/>
      <dgm:t>
        <a:bodyPr/>
        <a:lstStyle/>
        <a:p>
          <a:endParaRPr lang="en-US"/>
        </a:p>
      </dgm:t>
    </dgm:pt>
    <dgm:pt modelId="{12B0083B-0BD3-46C1-B8B3-6E7B4D3D9AE5}" type="sibTrans" cxnId="{D006D106-3186-418A-9C71-6FE1B8D6F141}">
      <dgm:prSet/>
      <dgm:spPr/>
      <dgm:t>
        <a:bodyPr/>
        <a:lstStyle/>
        <a:p>
          <a:endParaRPr lang="en-US"/>
        </a:p>
      </dgm:t>
    </dgm:pt>
    <dgm:pt modelId="{3980EC79-9DD1-43BE-B195-8C410013DF13}">
      <dgm:prSet/>
      <dgm:spPr/>
      <dgm:t>
        <a:bodyPr/>
        <a:lstStyle/>
        <a:p>
          <a:r>
            <a:rPr lang="en-US"/>
            <a:t>Add </a:t>
          </a:r>
          <a:r>
            <a:rPr lang="en-US" i="1"/>
            <a:t>alertReference</a:t>
          </a:r>
          <a:r>
            <a:rPr lang="en-US"/>
            <a:t> to </a:t>
          </a:r>
          <a:r>
            <a:rPr lang="en-US" i="1"/>
            <a:t>DrawingInstruction</a:t>
          </a:r>
          <a:r>
            <a:rPr lang="en-US"/>
            <a:t> class</a:t>
          </a:r>
        </a:p>
      </dgm:t>
    </dgm:pt>
    <dgm:pt modelId="{DBE252FB-1667-40E1-B856-771064F655A2}" type="parTrans" cxnId="{3832271B-28EF-4469-B370-62C71BFAA788}">
      <dgm:prSet/>
      <dgm:spPr/>
      <dgm:t>
        <a:bodyPr/>
        <a:lstStyle/>
        <a:p>
          <a:endParaRPr lang="en-US"/>
        </a:p>
      </dgm:t>
    </dgm:pt>
    <dgm:pt modelId="{5949DC0A-CA5D-49C4-A473-B23E9DCDC5D4}" type="sibTrans" cxnId="{3832271B-28EF-4469-B370-62C71BFAA788}">
      <dgm:prSet/>
      <dgm:spPr/>
      <dgm:t>
        <a:bodyPr/>
        <a:lstStyle/>
        <a:p>
          <a:endParaRPr lang="en-US"/>
        </a:p>
      </dgm:t>
    </dgm:pt>
    <dgm:pt modelId="{16D6E6A7-DDAD-4C62-88BE-0A44116763E7}">
      <dgm:prSet/>
      <dgm:spPr/>
      <dgm:t>
        <a:bodyPr/>
        <a:lstStyle/>
        <a:p>
          <a:r>
            <a:rPr lang="en-US"/>
            <a:t>Multiplicity: </a:t>
          </a:r>
          <a:r>
            <a:rPr lang="en-US" i="1"/>
            <a:t>0..1</a:t>
          </a:r>
          <a:endParaRPr lang="en-US"/>
        </a:p>
      </dgm:t>
    </dgm:pt>
    <dgm:pt modelId="{125F72FA-4E63-447C-AB79-6E932B5DAA0E}" type="parTrans" cxnId="{2E4D6592-88CF-4144-8E1A-E26C086D7110}">
      <dgm:prSet/>
      <dgm:spPr/>
      <dgm:t>
        <a:bodyPr/>
        <a:lstStyle/>
        <a:p>
          <a:endParaRPr lang="en-US"/>
        </a:p>
      </dgm:t>
    </dgm:pt>
    <dgm:pt modelId="{507CFE52-13A6-4221-B7D2-03DD3001F5E6}" type="sibTrans" cxnId="{2E4D6592-88CF-4144-8E1A-E26C086D7110}">
      <dgm:prSet/>
      <dgm:spPr/>
      <dgm:t>
        <a:bodyPr/>
        <a:lstStyle/>
        <a:p>
          <a:endParaRPr lang="en-US"/>
        </a:p>
      </dgm:t>
    </dgm:pt>
    <dgm:pt modelId="{410A05D2-5533-48DC-BFDA-B9586CBDE2FE}">
      <dgm:prSet/>
      <dgm:spPr/>
      <dgm:t>
        <a:bodyPr/>
        <a:lstStyle/>
        <a:p>
          <a:r>
            <a:rPr lang="en-US"/>
            <a:t>Type: </a:t>
          </a:r>
          <a:r>
            <a:rPr lang="en-US" i="1"/>
            <a:t>AlertReference</a:t>
          </a:r>
          <a:endParaRPr lang="en-US"/>
        </a:p>
      </dgm:t>
    </dgm:pt>
    <dgm:pt modelId="{15410830-ED9F-48BC-80B0-DD5F3D6BFA85}" type="parTrans" cxnId="{B4633E74-B04B-4A7A-B6FC-F030B05806E1}">
      <dgm:prSet/>
      <dgm:spPr/>
      <dgm:t>
        <a:bodyPr/>
        <a:lstStyle/>
        <a:p>
          <a:endParaRPr lang="en-US"/>
        </a:p>
      </dgm:t>
    </dgm:pt>
    <dgm:pt modelId="{36DEB80B-37F3-470F-AC52-D52C26FF244C}" type="sibTrans" cxnId="{B4633E74-B04B-4A7A-B6FC-F030B05806E1}">
      <dgm:prSet/>
      <dgm:spPr/>
      <dgm:t>
        <a:bodyPr/>
        <a:lstStyle/>
        <a:p>
          <a:endParaRPr lang="en-US"/>
        </a:p>
      </dgm:t>
    </dgm:pt>
    <dgm:pt modelId="{AD817695-8B0B-48BC-A4B9-A58641003FD9}">
      <dgm:prSet/>
      <dgm:spPr/>
      <dgm:t>
        <a:bodyPr/>
        <a:lstStyle/>
        <a:p>
          <a:r>
            <a:rPr lang="en-US"/>
            <a:t>Adds optional alert catalog reference to all drawing instructions</a:t>
          </a:r>
        </a:p>
      </dgm:t>
    </dgm:pt>
    <dgm:pt modelId="{1B5C66C5-8F40-4595-9CC2-09D54E768225}" type="parTrans" cxnId="{614561EF-E21C-4203-B2CA-7671BA203DEE}">
      <dgm:prSet/>
      <dgm:spPr/>
      <dgm:t>
        <a:bodyPr/>
        <a:lstStyle/>
        <a:p>
          <a:endParaRPr lang="en-US"/>
        </a:p>
      </dgm:t>
    </dgm:pt>
    <dgm:pt modelId="{FF9DF48E-2710-4014-88D4-1846F3B08AD1}" type="sibTrans" cxnId="{614561EF-E21C-4203-B2CA-7671BA203DEE}">
      <dgm:prSet/>
      <dgm:spPr/>
      <dgm:t>
        <a:bodyPr/>
        <a:lstStyle/>
        <a:p>
          <a:endParaRPr lang="en-US"/>
        </a:p>
      </dgm:t>
    </dgm:pt>
    <dgm:pt modelId="{E74C7FC0-013D-4761-8841-FFE4AFCF07CE}" type="pres">
      <dgm:prSet presAssocID="{10C8C60C-BB54-415F-9414-41DC4EF81282}" presName="Name0" presStyleCnt="0">
        <dgm:presLayoutVars>
          <dgm:dir/>
          <dgm:animLvl val="lvl"/>
          <dgm:resizeHandles val="exact"/>
        </dgm:presLayoutVars>
      </dgm:prSet>
      <dgm:spPr/>
    </dgm:pt>
    <dgm:pt modelId="{33D4AB34-A27E-446F-A0F9-FC51E1330320}" type="pres">
      <dgm:prSet presAssocID="{757AB4B1-3195-4903-BE90-379BFC348E3E}" presName="linNode" presStyleCnt="0"/>
      <dgm:spPr/>
    </dgm:pt>
    <dgm:pt modelId="{32704FE6-0BF1-42DB-9BF9-907EB2FD6E4D}" type="pres">
      <dgm:prSet presAssocID="{757AB4B1-3195-4903-BE90-379BFC348E3E}" presName="parentText" presStyleLbl="node1" presStyleIdx="0" presStyleCnt="4">
        <dgm:presLayoutVars>
          <dgm:chMax val="1"/>
          <dgm:bulletEnabled val="1"/>
        </dgm:presLayoutVars>
      </dgm:prSet>
      <dgm:spPr/>
    </dgm:pt>
    <dgm:pt modelId="{2046D360-8774-4431-AF3E-1DDFB617C132}" type="pres">
      <dgm:prSet presAssocID="{EDE90D9E-5C1F-4A17-A226-D5451653AE6D}" presName="sp" presStyleCnt="0"/>
      <dgm:spPr/>
    </dgm:pt>
    <dgm:pt modelId="{09A52ABD-B6F1-4CBF-A9D7-90A29A1C0ACB}" type="pres">
      <dgm:prSet presAssocID="{AAD7F543-3639-4936-8921-CCBA34F38A17}" presName="linNode" presStyleCnt="0"/>
      <dgm:spPr/>
    </dgm:pt>
    <dgm:pt modelId="{6DAF32F3-C1CA-4DE0-BE7D-C657086AEC24}" type="pres">
      <dgm:prSet presAssocID="{AAD7F543-3639-4936-8921-CCBA34F38A17}" presName="parentText" presStyleLbl="node1" presStyleIdx="1" presStyleCnt="4">
        <dgm:presLayoutVars>
          <dgm:chMax val="1"/>
          <dgm:bulletEnabled val="1"/>
        </dgm:presLayoutVars>
      </dgm:prSet>
      <dgm:spPr/>
    </dgm:pt>
    <dgm:pt modelId="{B2D76C91-E15F-46DB-B184-5ECB3F1D928B}" type="pres">
      <dgm:prSet presAssocID="{AAD7F543-3639-4936-8921-CCBA34F38A17}" presName="descendantText" presStyleLbl="alignAccFollowNode1" presStyleIdx="0" presStyleCnt="3">
        <dgm:presLayoutVars>
          <dgm:bulletEnabled val="1"/>
        </dgm:presLayoutVars>
      </dgm:prSet>
      <dgm:spPr/>
    </dgm:pt>
    <dgm:pt modelId="{3A5D599C-F1BB-46FD-A844-A79BFAA531FD}" type="pres">
      <dgm:prSet presAssocID="{58B4774D-88BC-4D16-929E-968F69A1B0F8}" presName="sp" presStyleCnt="0"/>
      <dgm:spPr/>
    </dgm:pt>
    <dgm:pt modelId="{045B4687-7141-4EA2-9C4D-21D5DDCBF3EC}" type="pres">
      <dgm:prSet presAssocID="{319EA14E-ABDF-4B3A-8F81-C046AD62176C}" presName="linNode" presStyleCnt="0"/>
      <dgm:spPr/>
    </dgm:pt>
    <dgm:pt modelId="{B5F5B53F-11E1-4227-8FB1-C2C8113109FD}" type="pres">
      <dgm:prSet presAssocID="{319EA14E-ABDF-4B3A-8F81-C046AD62176C}" presName="parentText" presStyleLbl="node1" presStyleIdx="2" presStyleCnt="4">
        <dgm:presLayoutVars>
          <dgm:chMax val="1"/>
          <dgm:bulletEnabled val="1"/>
        </dgm:presLayoutVars>
      </dgm:prSet>
      <dgm:spPr/>
    </dgm:pt>
    <dgm:pt modelId="{03C1581F-54F1-4795-9329-BC98DE24D079}" type="pres">
      <dgm:prSet presAssocID="{319EA14E-ABDF-4B3A-8F81-C046AD62176C}" presName="descendantText" presStyleLbl="alignAccFollowNode1" presStyleIdx="1" presStyleCnt="3">
        <dgm:presLayoutVars>
          <dgm:bulletEnabled val="1"/>
        </dgm:presLayoutVars>
      </dgm:prSet>
      <dgm:spPr/>
    </dgm:pt>
    <dgm:pt modelId="{F66CF8A3-64CC-4E8E-A6D2-4F0F00DD2215}" type="pres">
      <dgm:prSet presAssocID="{1CDBDDD7-9AD4-41DF-84D2-94C88F5320E4}" presName="sp" presStyleCnt="0"/>
      <dgm:spPr/>
    </dgm:pt>
    <dgm:pt modelId="{EE31BFC8-6BD5-4090-B5E1-D793513301DD}" type="pres">
      <dgm:prSet presAssocID="{3980EC79-9DD1-43BE-B195-8C410013DF13}" presName="linNode" presStyleCnt="0"/>
      <dgm:spPr/>
    </dgm:pt>
    <dgm:pt modelId="{AD6E5A8C-F5C8-4676-A612-15BAEEC6FBF7}" type="pres">
      <dgm:prSet presAssocID="{3980EC79-9DD1-43BE-B195-8C410013DF13}" presName="parentText" presStyleLbl="node1" presStyleIdx="3" presStyleCnt="4">
        <dgm:presLayoutVars>
          <dgm:chMax val="1"/>
          <dgm:bulletEnabled val="1"/>
        </dgm:presLayoutVars>
      </dgm:prSet>
      <dgm:spPr/>
    </dgm:pt>
    <dgm:pt modelId="{CAA85C49-578C-4B20-88AE-475F19BACC21}" type="pres">
      <dgm:prSet presAssocID="{3980EC79-9DD1-43BE-B195-8C410013DF13}" presName="descendantText" presStyleLbl="alignAccFollowNode1" presStyleIdx="2" presStyleCnt="3">
        <dgm:presLayoutVars>
          <dgm:bulletEnabled val="1"/>
        </dgm:presLayoutVars>
      </dgm:prSet>
      <dgm:spPr/>
    </dgm:pt>
  </dgm:ptLst>
  <dgm:cxnLst>
    <dgm:cxn modelId="{D006D106-3186-418A-9C71-6FE1B8D6F141}" srcId="{EADA867C-2BE1-41C0-BE15-D7470C817CCE}" destId="{90FF9E3C-5A77-45A0-9E13-92C4601F2C3E}" srcOrd="1" destOrd="0" parTransId="{BC1225B1-96D1-40C2-AECD-DD2EFF9529C1}" sibTransId="{12B0083B-0BD3-46C1-B8B3-6E7B4D3D9AE5}"/>
    <dgm:cxn modelId="{18271912-94E4-4AE5-9BD2-E6293E543D94}" type="presOf" srcId="{90FF9E3C-5A77-45A0-9E13-92C4601F2C3E}" destId="{03C1581F-54F1-4795-9329-BC98DE24D079}" srcOrd="0" destOrd="3" presId="urn:microsoft.com/office/officeart/2005/8/layout/vList5"/>
    <dgm:cxn modelId="{49715814-42FC-4B3C-9618-3E580D13E8A8}" srcId="{EADA867C-2BE1-41C0-BE15-D7470C817CCE}" destId="{D3AACDA3-37C4-42C3-8D13-A2F52E88419B}" srcOrd="0" destOrd="0" parTransId="{924D0E0A-47B2-4AAC-8BB4-2AE513989971}" sibTransId="{4D3CC98D-45AE-4B5E-8222-13DB2EC452D4}"/>
    <dgm:cxn modelId="{3832271B-28EF-4469-B370-62C71BFAA788}" srcId="{10C8C60C-BB54-415F-9414-41DC4EF81282}" destId="{3980EC79-9DD1-43BE-B195-8C410013DF13}" srcOrd="3" destOrd="0" parTransId="{DBE252FB-1667-40E1-B856-771064F655A2}" sibTransId="{5949DC0A-CA5D-49C4-A473-B23E9DCDC5D4}"/>
    <dgm:cxn modelId="{CEFFA71B-9102-4359-B58F-666C25039131}" type="presOf" srcId="{AD817695-8B0B-48BC-A4B9-A58641003FD9}" destId="{CAA85C49-578C-4B20-88AE-475F19BACC21}" srcOrd="0" destOrd="2" presId="urn:microsoft.com/office/officeart/2005/8/layout/vList5"/>
    <dgm:cxn modelId="{BC726B21-0AD4-4B94-82D6-7A39D7B5C72E}" type="presOf" srcId="{16D6E6A7-DDAD-4C62-88BE-0A44116763E7}" destId="{CAA85C49-578C-4B20-88AE-475F19BACC21}" srcOrd="0" destOrd="0" presId="urn:microsoft.com/office/officeart/2005/8/layout/vList5"/>
    <dgm:cxn modelId="{290F783C-7D41-4378-8548-5150DB5C4E89}" type="presOf" srcId="{3980EC79-9DD1-43BE-B195-8C410013DF13}" destId="{AD6E5A8C-F5C8-4676-A612-15BAEEC6FBF7}" srcOrd="0" destOrd="0" presId="urn:microsoft.com/office/officeart/2005/8/layout/vList5"/>
    <dgm:cxn modelId="{B942E341-35CB-4599-97C8-CFC96225214E}" type="presOf" srcId="{71599457-0387-4AFC-B249-7ABDDC51C4E9}" destId="{03C1581F-54F1-4795-9329-BC98DE24D079}" srcOrd="0" destOrd="0" presId="urn:microsoft.com/office/officeart/2005/8/layout/vList5"/>
    <dgm:cxn modelId="{BE88AB64-B078-40AB-9E73-9E4D7C3D9D19}" type="presOf" srcId="{D3AACDA3-37C4-42C3-8D13-A2F52E88419B}" destId="{03C1581F-54F1-4795-9329-BC98DE24D079}" srcOrd="0" destOrd="2" presId="urn:microsoft.com/office/officeart/2005/8/layout/vList5"/>
    <dgm:cxn modelId="{B4633E74-B04B-4A7A-B6FC-F030B05806E1}" srcId="{3980EC79-9DD1-43BE-B195-8C410013DF13}" destId="{410A05D2-5533-48DC-BFDA-B9586CBDE2FE}" srcOrd="1" destOrd="0" parTransId="{15410830-ED9F-48BC-80B0-DD5F3D6BFA85}" sibTransId="{36DEB80B-37F3-470F-AC52-D52C26FF244C}"/>
    <dgm:cxn modelId="{AEF9C47B-3620-4B48-9AF4-5502B50C6ED2}" srcId="{10C8C60C-BB54-415F-9414-41DC4EF81282}" destId="{757AB4B1-3195-4903-BE90-379BFC348E3E}" srcOrd="0" destOrd="0" parTransId="{E45233A2-2DE5-44B3-B5F8-249D1A68BDAB}" sibTransId="{EDE90D9E-5C1F-4A17-A226-D5451653AE6D}"/>
    <dgm:cxn modelId="{FB5E9C81-9E1E-4AD3-A469-A364892A9E9C}" type="presOf" srcId="{757AB4B1-3195-4903-BE90-379BFC348E3E}" destId="{32704FE6-0BF1-42DB-9BF9-907EB2FD6E4D}" srcOrd="0" destOrd="0" presId="urn:microsoft.com/office/officeart/2005/8/layout/vList5"/>
    <dgm:cxn modelId="{16C00892-31A8-444F-8A34-93D965F03B42}" type="presOf" srcId="{10C8C60C-BB54-415F-9414-41DC4EF81282}" destId="{E74C7FC0-013D-4761-8841-FFE4AFCF07CE}" srcOrd="0" destOrd="0" presId="urn:microsoft.com/office/officeart/2005/8/layout/vList5"/>
    <dgm:cxn modelId="{2E4D6592-88CF-4144-8E1A-E26C086D7110}" srcId="{3980EC79-9DD1-43BE-B195-8C410013DF13}" destId="{16D6E6A7-DDAD-4C62-88BE-0A44116763E7}" srcOrd="0" destOrd="0" parTransId="{125F72FA-4E63-447C-AB79-6E932B5DAA0E}" sibTransId="{507CFE52-13A6-4221-B7D2-03DD3001F5E6}"/>
    <dgm:cxn modelId="{3E40769A-FCC7-40F2-8298-E22C812ACCD9}" srcId="{319EA14E-ABDF-4B3A-8F81-C046AD62176C}" destId="{EADA867C-2BE1-41C0-BE15-D7470C817CCE}" srcOrd="1" destOrd="0" parTransId="{943FE39A-8263-43F2-9FDA-E1A04AEC9D6A}" sibTransId="{1656E073-6B30-407F-988D-9E8127C85B42}"/>
    <dgm:cxn modelId="{F5A6E99F-CE63-4876-804F-180AB9ADBEE2}" type="presOf" srcId="{410A05D2-5533-48DC-BFDA-B9586CBDE2FE}" destId="{CAA85C49-578C-4B20-88AE-475F19BACC21}" srcOrd="0" destOrd="1" presId="urn:microsoft.com/office/officeart/2005/8/layout/vList5"/>
    <dgm:cxn modelId="{369658A4-B2D9-4131-99A2-5E63DEC27980}" srcId="{AAD7F543-3639-4936-8921-CCBA34F38A17}" destId="{0643E2CB-4E01-48C1-9193-4C6B2945E18C}" srcOrd="0" destOrd="0" parTransId="{6FBB461E-A34C-4595-8851-F58277686A08}" sibTransId="{27AAFCAD-DAD7-45E4-B306-52353C9D076B}"/>
    <dgm:cxn modelId="{7C2581AC-D047-4CD5-8A9C-8B40D4D964F8}" type="presOf" srcId="{319EA14E-ABDF-4B3A-8F81-C046AD62176C}" destId="{B5F5B53F-11E1-4227-8FB1-C2C8113109FD}" srcOrd="0" destOrd="0" presId="urn:microsoft.com/office/officeart/2005/8/layout/vList5"/>
    <dgm:cxn modelId="{CE49DCD1-C8C2-4602-8FE6-0F5AB42D966F}" srcId="{319EA14E-ABDF-4B3A-8F81-C046AD62176C}" destId="{71599457-0387-4AFC-B249-7ABDDC51C4E9}" srcOrd="0" destOrd="0" parTransId="{5413B286-B427-492F-A1F9-DED0B9C3DC79}" sibTransId="{C8A3BDF0-F37B-473B-ABA4-74A1B748847C}"/>
    <dgm:cxn modelId="{614561EF-E21C-4203-B2CA-7671BA203DEE}" srcId="{3980EC79-9DD1-43BE-B195-8C410013DF13}" destId="{AD817695-8B0B-48BC-A4B9-A58641003FD9}" srcOrd="2" destOrd="0" parTransId="{1B5C66C5-8F40-4595-9CC2-09D54E768225}" sibTransId="{FF9DF48E-2710-4014-88D4-1846F3B08AD1}"/>
    <dgm:cxn modelId="{35178AEF-0B9B-4FB2-BFE1-F26D5DF45138}" type="presOf" srcId="{0643E2CB-4E01-48C1-9193-4C6B2945E18C}" destId="{B2D76C91-E15F-46DB-B184-5ECB3F1D928B}" srcOrd="0" destOrd="0" presId="urn:microsoft.com/office/officeart/2005/8/layout/vList5"/>
    <dgm:cxn modelId="{0A2961F0-41A6-4F6B-AEFD-02450425DD95}" srcId="{10C8C60C-BB54-415F-9414-41DC4EF81282}" destId="{AAD7F543-3639-4936-8921-CCBA34F38A17}" srcOrd="1" destOrd="0" parTransId="{A6C26648-C4C9-4D89-B3CA-1235F61A1534}" sibTransId="{58B4774D-88BC-4D16-929E-968F69A1B0F8}"/>
    <dgm:cxn modelId="{E6572DFA-B400-4E66-97EA-34936F237481}" srcId="{10C8C60C-BB54-415F-9414-41DC4EF81282}" destId="{319EA14E-ABDF-4B3A-8F81-C046AD62176C}" srcOrd="2" destOrd="0" parTransId="{3AB811A9-89E8-4BC9-B879-47AD316C0AC3}" sibTransId="{1CDBDDD7-9AD4-41DF-84D2-94C88F5320E4}"/>
    <dgm:cxn modelId="{AE886CFD-2DBE-4F5F-B5F9-A98FC14BA0C7}" type="presOf" srcId="{AAD7F543-3639-4936-8921-CCBA34F38A17}" destId="{6DAF32F3-C1CA-4DE0-BE7D-C657086AEC24}" srcOrd="0" destOrd="0" presId="urn:microsoft.com/office/officeart/2005/8/layout/vList5"/>
    <dgm:cxn modelId="{ED3624FF-226B-4802-8D9D-FCB8EFD7FCEC}" type="presOf" srcId="{EADA867C-2BE1-41C0-BE15-D7470C817CCE}" destId="{03C1581F-54F1-4795-9329-BC98DE24D079}" srcOrd="0" destOrd="1" presId="urn:microsoft.com/office/officeart/2005/8/layout/vList5"/>
    <dgm:cxn modelId="{34AB8BCD-9AED-48A4-A49A-7BB21960C7AB}" type="presParOf" srcId="{E74C7FC0-013D-4761-8841-FFE4AFCF07CE}" destId="{33D4AB34-A27E-446F-A0F9-FC51E1330320}" srcOrd="0" destOrd="0" presId="urn:microsoft.com/office/officeart/2005/8/layout/vList5"/>
    <dgm:cxn modelId="{F186FF0E-5FEA-4254-A40D-1E33EA034FAE}" type="presParOf" srcId="{33D4AB34-A27E-446F-A0F9-FC51E1330320}" destId="{32704FE6-0BF1-42DB-9BF9-907EB2FD6E4D}" srcOrd="0" destOrd="0" presId="urn:microsoft.com/office/officeart/2005/8/layout/vList5"/>
    <dgm:cxn modelId="{DD01471D-2AB3-4D8D-AC50-640A6C5A79E9}" type="presParOf" srcId="{E74C7FC0-013D-4761-8841-FFE4AFCF07CE}" destId="{2046D360-8774-4431-AF3E-1DDFB617C132}" srcOrd="1" destOrd="0" presId="urn:microsoft.com/office/officeart/2005/8/layout/vList5"/>
    <dgm:cxn modelId="{3130CC91-1B3D-488C-B2FC-4FE2783B730B}" type="presParOf" srcId="{E74C7FC0-013D-4761-8841-FFE4AFCF07CE}" destId="{09A52ABD-B6F1-4CBF-A9D7-90A29A1C0ACB}" srcOrd="2" destOrd="0" presId="urn:microsoft.com/office/officeart/2005/8/layout/vList5"/>
    <dgm:cxn modelId="{B9A49C61-D0AE-4BA8-9061-2596537E997C}" type="presParOf" srcId="{09A52ABD-B6F1-4CBF-A9D7-90A29A1C0ACB}" destId="{6DAF32F3-C1CA-4DE0-BE7D-C657086AEC24}" srcOrd="0" destOrd="0" presId="urn:microsoft.com/office/officeart/2005/8/layout/vList5"/>
    <dgm:cxn modelId="{4F46A7AC-CB00-4288-84B2-53C4F84256E9}" type="presParOf" srcId="{09A52ABD-B6F1-4CBF-A9D7-90A29A1C0ACB}" destId="{B2D76C91-E15F-46DB-B184-5ECB3F1D928B}" srcOrd="1" destOrd="0" presId="urn:microsoft.com/office/officeart/2005/8/layout/vList5"/>
    <dgm:cxn modelId="{B734B79C-FC12-41DB-BEED-DF0F8DF23EFA}" type="presParOf" srcId="{E74C7FC0-013D-4761-8841-FFE4AFCF07CE}" destId="{3A5D599C-F1BB-46FD-A844-A79BFAA531FD}" srcOrd="3" destOrd="0" presId="urn:microsoft.com/office/officeart/2005/8/layout/vList5"/>
    <dgm:cxn modelId="{096FE3D8-9B82-4018-9205-E084BC756959}" type="presParOf" srcId="{E74C7FC0-013D-4761-8841-FFE4AFCF07CE}" destId="{045B4687-7141-4EA2-9C4D-21D5DDCBF3EC}" srcOrd="4" destOrd="0" presId="urn:microsoft.com/office/officeart/2005/8/layout/vList5"/>
    <dgm:cxn modelId="{55BD5D72-8B33-4983-B52E-DB56DB73F773}" type="presParOf" srcId="{045B4687-7141-4EA2-9C4D-21D5DDCBF3EC}" destId="{B5F5B53F-11E1-4227-8FB1-C2C8113109FD}" srcOrd="0" destOrd="0" presId="urn:microsoft.com/office/officeart/2005/8/layout/vList5"/>
    <dgm:cxn modelId="{7B631202-091E-40F9-B3E0-CE523FC2D22C}" type="presParOf" srcId="{045B4687-7141-4EA2-9C4D-21D5DDCBF3EC}" destId="{03C1581F-54F1-4795-9329-BC98DE24D079}" srcOrd="1" destOrd="0" presId="urn:microsoft.com/office/officeart/2005/8/layout/vList5"/>
    <dgm:cxn modelId="{C0CB75AA-746A-45AC-B17C-3FF07CD5FAA3}" type="presParOf" srcId="{E74C7FC0-013D-4761-8841-FFE4AFCF07CE}" destId="{F66CF8A3-64CC-4E8E-A6D2-4F0F00DD2215}" srcOrd="5" destOrd="0" presId="urn:microsoft.com/office/officeart/2005/8/layout/vList5"/>
    <dgm:cxn modelId="{C87C4075-7362-4EF0-952B-9070E844C212}" type="presParOf" srcId="{E74C7FC0-013D-4761-8841-FFE4AFCF07CE}" destId="{EE31BFC8-6BD5-4090-B5E1-D793513301DD}" srcOrd="6" destOrd="0" presId="urn:microsoft.com/office/officeart/2005/8/layout/vList5"/>
    <dgm:cxn modelId="{9A8DF050-0171-4312-B2B3-F6E3F20B4F4D}" type="presParOf" srcId="{EE31BFC8-6BD5-4090-B5E1-D793513301DD}" destId="{AD6E5A8C-F5C8-4676-A612-15BAEEC6FBF7}" srcOrd="0" destOrd="0" presId="urn:microsoft.com/office/officeart/2005/8/layout/vList5"/>
    <dgm:cxn modelId="{BD3D0F26-D64B-47C6-9E4F-A5B0079C58DF}" type="presParOf" srcId="{EE31BFC8-6BD5-4090-B5E1-D793513301DD}" destId="{CAA85C49-578C-4B20-88AE-475F19BACC2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AB1FF2-2E6F-49B6-A508-62D07A8E4DA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B88A3A2F-4FC2-4B2E-A3DF-4105E11D96E6}">
      <dgm:prSet/>
      <dgm:spPr/>
      <dgm:t>
        <a:bodyPr/>
        <a:lstStyle/>
        <a:p>
          <a:r>
            <a:rPr lang="en-US" dirty="0"/>
            <a:t>Add 9a-11.2.x</a:t>
          </a:r>
          <a:br>
            <a:rPr lang="en-US" dirty="0"/>
          </a:br>
          <a:r>
            <a:rPr lang="en-US" dirty="0"/>
            <a:t>Alert Commands</a:t>
          </a:r>
        </a:p>
      </dgm:t>
    </dgm:pt>
    <dgm:pt modelId="{3B033891-2AD7-4DD6-883F-2CE013AB9089}" type="parTrans" cxnId="{DD228A03-32BF-49B6-8622-948661F4D2F2}">
      <dgm:prSet/>
      <dgm:spPr/>
      <dgm:t>
        <a:bodyPr/>
        <a:lstStyle/>
        <a:p>
          <a:endParaRPr lang="en-US"/>
        </a:p>
      </dgm:t>
    </dgm:pt>
    <dgm:pt modelId="{FA10160B-5D64-4753-BA2E-9CBF66538814}" type="sibTrans" cxnId="{DD228A03-32BF-49B6-8622-948661F4D2F2}">
      <dgm:prSet/>
      <dgm:spPr/>
      <dgm:t>
        <a:bodyPr/>
        <a:lstStyle/>
        <a:p>
          <a:endParaRPr lang="en-US"/>
        </a:p>
      </dgm:t>
    </dgm:pt>
    <dgm:pt modelId="{F79E4A25-BA2C-4291-A7DA-F855264B2D57}">
      <dgm:prSet/>
      <dgm:spPr/>
      <dgm:t>
        <a:bodyPr/>
        <a:lstStyle/>
        <a:p>
          <a:r>
            <a:rPr lang="en-US"/>
            <a:t>AlertInstruction:</a:t>
          </a:r>
          <a:r>
            <a:rPr lang="en-US" i="1"/>
            <a:t>alertReference</a:t>
          </a:r>
          <a:r>
            <a:rPr lang="en-US"/>
            <a:t>[,</a:t>
          </a:r>
          <a:r>
            <a:rPr lang="en-US" i="1"/>
            <a:t>highlightSelector</a:t>
          </a:r>
          <a:r>
            <a:rPr lang="en-US"/>
            <a:t>]</a:t>
          </a:r>
        </a:p>
      </dgm:t>
    </dgm:pt>
    <dgm:pt modelId="{90C3FD71-B066-4631-8B0F-F57FF400016B}" type="parTrans" cxnId="{F1BC9B93-C218-40C9-B060-30EFCD3C2161}">
      <dgm:prSet/>
      <dgm:spPr/>
      <dgm:t>
        <a:bodyPr/>
        <a:lstStyle/>
        <a:p>
          <a:endParaRPr lang="en-US"/>
        </a:p>
      </dgm:t>
    </dgm:pt>
    <dgm:pt modelId="{4EE88876-642F-44D1-A89D-EA5D84095363}" type="sibTrans" cxnId="{F1BC9B93-C218-40C9-B060-30EFCD3C2161}">
      <dgm:prSet/>
      <dgm:spPr/>
      <dgm:t>
        <a:bodyPr/>
        <a:lstStyle/>
        <a:p>
          <a:endParaRPr lang="en-US"/>
        </a:p>
      </dgm:t>
    </dgm:pt>
    <dgm:pt modelId="{717B81E2-00B0-4E0C-A625-662EC63EDFDE}">
      <dgm:prSet/>
      <dgm:spPr/>
      <dgm:t>
        <a:bodyPr/>
        <a:lstStyle/>
        <a:p>
          <a:r>
            <a:rPr lang="en-US"/>
            <a:t>Instructs the host to include the referenced geometries in alert processing</a:t>
          </a:r>
        </a:p>
      </dgm:t>
    </dgm:pt>
    <dgm:pt modelId="{B866451E-D7EC-40D0-AE7A-FCBC1098B8E6}" type="parTrans" cxnId="{98549227-0314-4527-A2CC-5738B836FDC2}">
      <dgm:prSet/>
      <dgm:spPr/>
      <dgm:t>
        <a:bodyPr/>
        <a:lstStyle/>
        <a:p>
          <a:endParaRPr lang="en-US"/>
        </a:p>
      </dgm:t>
    </dgm:pt>
    <dgm:pt modelId="{5FF9D69E-C01F-4688-868F-BCFA8D8EC5D2}" type="sibTrans" cxnId="{98549227-0314-4527-A2CC-5738B836FDC2}">
      <dgm:prSet/>
      <dgm:spPr/>
      <dgm:t>
        <a:bodyPr/>
        <a:lstStyle/>
        <a:p>
          <a:endParaRPr lang="en-US"/>
        </a:p>
      </dgm:t>
    </dgm:pt>
    <dgm:pt modelId="{3FE3BDCE-351E-4953-9828-C22D179EA130}">
      <dgm:prSet/>
      <dgm:spPr/>
      <dgm:t>
        <a:bodyPr/>
        <a:lstStyle/>
        <a:p>
          <a:r>
            <a:rPr lang="en-US" i="1"/>
            <a:t>alertReference</a:t>
          </a:r>
          <a:r>
            <a:rPr lang="en-US"/>
            <a:t>: Reference to an alert in the alert catalog</a:t>
          </a:r>
        </a:p>
      </dgm:t>
    </dgm:pt>
    <dgm:pt modelId="{3908B72A-5FD1-4835-BFB1-EB72A25DB572}" type="parTrans" cxnId="{1800ADD6-58F5-4306-A0F0-D7E0BF79AF1D}">
      <dgm:prSet/>
      <dgm:spPr/>
      <dgm:t>
        <a:bodyPr/>
        <a:lstStyle/>
        <a:p>
          <a:endParaRPr lang="en-US"/>
        </a:p>
      </dgm:t>
    </dgm:pt>
    <dgm:pt modelId="{54BC4C93-906C-467B-983B-D1FF207A26D6}" type="sibTrans" cxnId="{1800ADD6-58F5-4306-A0F0-D7E0BF79AF1D}">
      <dgm:prSet/>
      <dgm:spPr/>
      <dgm:t>
        <a:bodyPr/>
        <a:lstStyle/>
        <a:p>
          <a:endParaRPr lang="en-US"/>
        </a:p>
      </dgm:t>
    </dgm:pt>
    <dgm:pt modelId="{BF1439E6-FFCC-4AAC-9D9B-4ADFAF3F5838}">
      <dgm:prSet/>
      <dgm:spPr/>
      <dgm:t>
        <a:bodyPr/>
        <a:lstStyle/>
        <a:p>
          <a:r>
            <a:rPr lang="en-US" i="1"/>
            <a:t>highlightSelector</a:t>
          </a:r>
          <a:r>
            <a:rPr lang="en-US"/>
            <a:t>: If present, references a selector in the alert catalog used to disable the graphical highlight</a:t>
          </a:r>
        </a:p>
      </dgm:t>
    </dgm:pt>
    <dgm:pt modelId="{608240B7-FAEC-48A1-AA15-82F829C5171B}" type="parTrans" cxnId="{FB9407FD-830A-4E11-8170-B4D07136FEBB}">
      <dgm:prSet/>
      <dgm:spPr/>
      <dgm:t>
        <a:bodyPr/>
        <a:lstStyle/>
        <a:p>
          <a:endParaRPr lang="en-US"/>
        </a:p>
      </dgm:t>
    </dgm:pt>
    <dgm:pt modelId="{B05721C2-37C9-405E-89AE-898E57FCF9FB}" type="sibTrans" cxnId="{FB9407FD-830A-4E11-8170-B4D07136FEBB}">
      <dgm:prSet/>
      <dgm:spPr/>
      <dgm:t>
        <a:bodyPr/>
        <a:lstStyle/>
        <a:p>
          <a:endParaRPr lang="en-US"/>
        </a:p>
      </dgm:t>
    </dgm:pt>
    <dgm:pt modelId="{CCB70CEA-A23A-4C56-ABB8-FFEFB8CD0719}">
      <dgm:prSet/>
      <dgm:spPr/>
      <dgm:t>
        <a:bodyPr/>
        <a:lstStyle/>
        <a:p>
          <a:r>
            <a:rPr lang="en-US" dirty="0"/>
            <a:t>Alert commands are modified by preceding Geometry state commands</a:t>
          </a:r>
        </a:p>
      </dgm:t>
    </dgm:pt>
    <dgm:pt modelId="{BEF65762-1602-43F8-B85A-B79798FA6ABE}" type="parTrans" cxnId="{386BD7DC-8536-4807-AC84-5E9C640B413C}">
      <dgm:prSet/>
      <dgm:spPr/>
      <dgm:t>
        <a:bodyPr/>
        <a:lstStyle/>
        <a:p>
          <a:endParaRPr lang="en-US"/>
        </a:p>
      </dgm:t>
    </dgm:pt>
    <dgm:pt modelId="{9A45D551-1C23-4937-811B-571BA22B649F}" type="sibTrans" cxnId="{386BD7DC-8536-4807-AC84-5E9C640B413C}">
      <dgm:prSet/>
      <dgm:spPr/>
      <dgm:t>
        <a:bodyPr/>
        <a:lstStyle/>
        <a:p>
          <a:endParaRPr lang="en-US"/>
        </a:p>
      </dgm:t>
    </dgm:pt>
    <dgm:pt modelId="{BB1A1F97-B3C2-48ED-B04F-448148908C37}">
      <dgm:prSet/>
      <dgm:spPr/>
      <dgm:t>
        <a:bodyPr/>
        <a:lstStyle/>
        <a:p>
          <a:r>
            <a:rPr lang="en-US"/>
            <a:t>Supports alerting on augmented (soundings) or component (safety contour) geometries</a:t>
          </a:r>
        </a:p>
      </dgm:t>
    </dgm:pt>
    <dgm:pt modelId="{3E75B211-8EA5-445F-BC34-5EED15D2283D}" type="parTrans" cxnId="{B7CDE0BD-8F40-4C9E-8038-129E78F478AF}">
      <dgm:prSet/>
      <dgm:spPr/>
      <dgm:t>
        <a:bodyPr/>
        <a:lstStyle/>
        <a:p>
          <a:endParaRPr lang="en-US"/>
        </a:p>
      </dgm:t>
    </dgm:pt>
    <dgm:pt modelId="{AB8CB758-4AB3-4CB5-AAD6-94F9BC8B7BC7}" type="sibTrans" cxnId="{B7CDE0BD-8F40-4C9E-8038-129E78F478AF}">
      <dgm:prSet/>
      <dgm:spPr/>
      <dgm:t>
        <a:bodyPr/>
        <a:lstStyle/>
        <a:p>
          <a:endParaRPr lang="en-US"/>
        </a:p>
      </dgm:t>
    </dgm:pt>
    <dgm:pt modelId="{FCC87BDB-600A-40ED-93FE-64EECAFE4123}" type="pres">
      <dgm:prSet presAssocID="{46AB1FF2-2E6F-49B6-A508-62D07A8E4DAC}" presName="Name0" presStyleCnt="0">
        <dgm:presLayoutVars>
          <dgm:dir/>
          <dgm:animLvl val="lvl"/>
          <dgm:resizeHandles val="exact"/>
        </dgm:presLayoutVars>
      </dgm:prSet>
      <dgm:spPr/>
    </dgm:pt>
    <dgm:pt modelId="{CF71E591-C5C7-4833-9588-83F25B51CD63}" type="pres">
      <dgm:prSet presAssocID="{B88A3A2F-4FC2-4B2E-A3DF-4105E11D96E6}" presName="boxAndChildren" presStyleCnt="0"/>
      <dgm:spPr/>
    </dgm:pt>
    <dgm:pt modelId="{414132A8-CF91-4FAF-A2AD-DFEC993C9576}" type="pres">
      <dgm:prSet presAssocID="{B88A3A2F-4FC2-4B2E-A3DF-4105E11D96E6}" presName="parentTextBox" presStyleLbl="node1" presStyleIdx="0" presStyleCnt="1"/>
      <dgm:spPr/>
    </dgm:pt>
    <dgm:pt modelId="{104B065B-9CC9-4E3D-A468-9D2748A70C7F}" type="pres">
      <dgm:prSet presAssocID="{B88A3A2F-4FC2-4B2E-A3DF-4105E11D96E6}" presName="entireBox" presStyleLbl="node1" presStyleIdx="0" presStyleCnt="1"/>
      <dgm:spPr/>
    </dgm:pt>
    <dgm:pt modelId="{84233B9A-E56C-40B1-9C3E-6C1C6278A710}" type="pres">
      <dgm:prSet presAssocID="{B88A3A2F-4FC2-4B2E-A3DF-4105E11D96E6}" presName="descendantBox" presStyleCnt="0"/>
      <dgm:spPr/>
    </dgm:pt>
    <dgm:pt modelId="{B01BF9D0-2878-4AEB-B0A0-D5804927D2E2}" type="pres">
      <dgm:prSet presAssocID="{F79E4A25-BA2C-4291-A7DA-F855264B2D57}" presName="childTextBox" presStyleLbl="fgAccFollowNode1" presStyleIdx="0" presStyleCnt="2">
        <dgm:presLayoutVars>
          <dgm:bulletEnabled val="1"/>
        </dgm:presLayoutVars>
      </dgm:prSet>
      <dgm:spPr/>
    </dgm:pt>
    <dgm:pt modelId="{6CE85103-E25E-4EFE-B0F0-3C297A96E7EC}" type="pres">
      <dgm:prSet presAssocID="{CCB70CEA-A23A-4C56-ABB8-FFEFB8CD0719}" presName="childTextBox" presStyleLbl="fgAccFollowNode1" presStyleIdx="1" presStyleCnt="2">
        <dgm:presLayoutVars>
          <dgm:bulletEnabled val="1"/>
        </dgm:presLayoutVars>
      </dgm:prSet>
      <dgm:spPr/>
    </dgm:pt>
  </dgm:ptLst>
  <dgm:cxnLst>
    <dgm:cxn modelId="{DD228A03-32BF-49B6-8622-948661F4D2F2}" srcId="{46AB1FF2-2E6F-49B6-A508-62D07A8E4DAC}" destId="{B88A3A2F-4FC2-4B2E-A3DF-4105E11D96E6}" srcOrd="0" destOrd="0" parTransId="{3B033891-2AD7-4DD6-883F-2CE013AB9089}" sibTransId="{FA10160B-5D64-4753-BA2E-9CBF66538814}"/>
    <dgm:cxn modelId="{FB7C3F13-81DD-495A-9791-B41CE186045B}" type="presOf" srcId="{B88A3A2F-4FC2-4B2E-A3DF-4105E11D96E6}" destId="{414132A8-CF91-4FAF-A2AD-DFEC993C9576}" srcOrd="0" destOrd="0" presId="urn:microsoft.com/office/officeart/2005/8/layout/process4"/>
    <dgm:cxn modelId="{3FA4F113-6533-4E20-86F8-62A1E3C9B9D4}" type="presOf" srcId="{3FE3BDCE-351E-4953-9828-C22D179EA130}" destId="{B01BF9D0-2878-4AEB-B0A0-D5804927D2E2}" srcOrd="0" destOrd="2" presId="urn:microsoft.com/office/officeart/2005/8/layout/process4"/>
    <dgm:cxn modelId="{98549227-0314-4527-A2CC-5738B836FDC2}" srcId="{F79E4A25-BA2C-4291-A7DA-F855264B2D57}" destId="{717B81E2-00B0-4E0C-A625-662EC63EDFDE}" srcOrd="0" destOrd="0" parTransId="{B866451E-D7EC-40D0-AE7A-FCBC1098B8E6}" sibTransId="{5FF9D69E-C01F-4688-868F-BCFA8D8EC5D2}"/>
    <dgm:cxn modelId="{84EC7871-F796-40DE-8E64-435C35E11B3A}" type="presOf" srcId="{BB1A1F97-B3C2-48ED-B04F-448148908C37}" destId="{6CE85103-E25E-4EFE-B0F0-3C297A96E7EC}" srcOrd="0" destOrd="1" presId="urn:microsoft.com/office/officeart/2005/8/layout/process4"/>
    <dgm:cxn modelId="{59897859-3FB3-4A76-873A-D05F80D9E5B2}" type="presOf" srcId="{CCB70CEA-A23A-4C56-ABB8-FFEFB8CD0719}" destId="{6CE85103-E25E-4EFE-B0F0-3C297A96E7EC}" srcOrd="0" destOrd="0" presId="urn:microsoft.com/office/officeart/2005/8/layout/process4"/>
    <dgm:cxn modelId="{3D36AF7B-85DE-4A6D-AFC0-38900ABD522F}" type="presOf" srcId="{BF1439E6-FFCC-4AAC-9D9B-4ADFAF3F5838}" destId="{B01BF9D0-2878-4AEB-B0A0-D5804927D2E2}" srcOrd="0" destOrd="3" presId="urn:microsoft.com/office/officeart/2005/8/layout/process4"/>
    <dgm:cxn modelId="{64BDD581-AE74-42F1-9E78-7DAF6889EB50}" type="presOf" srcId="{F79E4A25-BA2C-4291-A7DA-F855264B2D57}" destId="{B01BF9D0-2878-4AEB-B0A0-D5804927D2E2}" srcOrd="0" destOrd="0" presId="urn:microsoft.com/office/officeart/2005/8/layout/process4"/>
    <dgm:cxn modelId="{E8925E89-99DA-47DF-9B1B-F5D85812C58B}" type="presOf" srcId="{B88A3A2F-4FC2-4B2E-A3DF-4105E11D96E6}" destId="{104B065B-9CC9-4E3D-A468-9D2748A70C7F}" srcOrd="1" destOrd="0" presId="urn:microsoft.com/office/officeart/2005/8/layout/process4"/>
    <dgm:cxn modelId="{F1BC9B93-C218-40C9-B060-30EFCD3C2161}" srcId="{B88A3A2F-4FC2-4B2E-A3DF-4105E11D96E6}" destId="{F79E4A25-BA2C-4291-A7DA-F855264B2D57}" srcOrd="0" destOrd="0" parTransId="{90C3FD71-B066-4631-8B0F-F57FF400016B}" sibTransId="{4EE88876-642F-44D1-A89D-EA5D84095363}"/>
    <dgm:cxn modelId="{B7CDE0BD-8F40-4C9E-8038-129E78F478AF}" srcId="{CCB70CEA-A23A-4C56-ABB8-FFEFB8CD0719}" destId="{BB1A1F97-B3C2-48ED-B04F-448148908C37}" srcOrd="0" destOrd="0" parTransId="{3E75B211-8EA5-445F-BC34-5EED15D2283D}" sibTransId="{AB8CB758-4AB3-4CB5-AAD6-94F9BC8B7BC7}"/>
    <dgm:cxn modelId="{B608D3C7-D3E4-4C2C-B847-3240E754C8CA}" type="presOf" srcId="{46AB1FF2-2E6F-49B6-A508-62D07A8E4DAC}" destId="{FCC87BDB-600A-40ED-93FE-64EECAFE4123}" srcOrd="0" destOrd="0" presId="urn:microsoft.com/office/officeart/2005/8/layout/process4"/>
    <dgm:cxn modelId="{1800ADD6-58F5-4306-A0F0-D7E0BF79AF1D}" srcId="{F79E4A25-BA2C-4291-A7DA-F855264B2D57}" destId="{3FE3BDCE-351E-4953-9828-C22D179EA130}" srcOrd="1" destOrd="0" parTransId="{3908B72A-5FD1-4835-BFB1-EB72A25DB572}" sibTransId="{54BC4C93-906C-467B-983B-D1FF207A26D6}"/>
    <dgm:cxn modelId="{386BD7DC-8536-4807-AC84-5E9C640B413C}" srcId="{B88A3A2F-4FC2-4B2E-A3DF-4105E11D96E6}" destId="{CCB70CEA-A23A-4C56-ABB8-FFEFB8CD0719}" srcOrd="1" destOrd="0" parTransId="{BEF65762-1602-43F8-B85A-B79798FA6ABE}" sibTransId="{9A45D551-1C23-4937-811B-571BA22B649F}"/>
    <dgm:cxn modelId="{218AF2ED-4CB6-468D-B37B-6BDB4EE0A7FA}" type="presOf" srcId="{717B81E2-00B0-4E0C-A625-662EC63EDFDE}" destId="{B01BF9D0-2878-4AEB-B0A0-D5804927D2E2}" srcOrd="0" destOrd="1" presId="urn:microsoft.com/office/officeart/2005/8/layout/process4"/>
    <dgm:cxn modelId="{FB9407FD-830A-4E11-8170-B4D07136FEBB}" srcId="{F79E4A25-BA2C-4291-A7DA-F855264B2D57}" destId="{BF1439E6-FFCC-4AAC-9D9B-4ADFAF3F5838}" srcOrd="2" destOrd="0" parTransId="{608240B7-FAEC-48A1-AA15-82F829C5171B}" sibTransId="{B05721C2-37C9-405E-89AE-898E57FCF9FB}"/>
    <dgm:cxn modelId="{A0369428-86FD-4387-A15A-A1884AB282F1}" type="presParOf" srcId="{FCC87BDB-600A-40ED-93FE-64EECAFE4123}" destId="{CF71E591-C5C7-4833-9588-83F25B51CD63}" srcOrd="0" destOrd="0" presId="urn:microsoft.com/office/officeart/2005/8/layout/process4"/>
    <dgm:cxn modelId="{C48B070B-2503-4E8D-A8B1-EDB52E4476D5}" type="presParOf" srcId="{CF71E591-C5C7-4833-9588-83F25B51CD63}" destId="{414132A8-CF91-4FAF-A2AD-DFEC993C9576}" srcOrd="0" destOrd="0" presId="urn:microsoft.com/office/officeart/2005/8/layout/process4"/>
    <dgm:cxn modelId="{2A7AFF79-C194-4DDE-B778-5161BAD36083}" type="presParOf" srcId="{CF71E591-C5C7-4833-9588-83F25B51CD63}" destId="{104B065B-9CC9-4E3D-A468-9D2748A70C7F}" srcOrd="1" destOrd="0" presId="urn:microsoft.com/office/officeart/2005/8/layout/process4"/>
    <dgm:cxn modelId="{D0334B7D-F845-4014-AFC6-452DA673A174}" type="presParOf" srcId="{CF71E591-C5C7-4833-9588-83F25B51CD63}" destId="{84233B9A-E56C-40B1-9C3E-6C1C6278A710}" srcOrd="2" destOrd="0" presId="urn:microsoft.com/office/officeart/2005/8/layout/process4"/>
    <dgm:cxn modelId="{D25335F5-EE08-40B6-B6C4-CF066E0F2933}" type="presParOf" srcId="{84233B9A-E56C-40B1-9C3E-6C1C6278A710}" destId="{B01BF9D0-2878-4AEB-B0A0-D5804927D2E2}" srcOrd="0" destOrd="0" presId="urn:microsoft.com/office/officeart/2005/8/layout/process4"/>
    <dgm:cxn modelId="{7CECA5C4-792D-4DB7-8FBF-C2AA8C338719}" type="presParOf" srcId="{84233B9A-E56C-40B1-9C3E-6C1C6278A710}" destId="{6CE85103-E25E-4EFE-B0F0-3C297A96E7EC}"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2DE6C71-FA17-456E-9DB9-1EDFE57A908C}" type="doc">
      <dgm:prSet loTypeId="urn:microsoft.com/office/officeart/2005/8/layout/hList3" loCatId="list" qsTypeId="urn:microsoft.com/office/officeart/2005/8/quickstyle/simple1" qsCatId="simple" csTypeId="urn:microsoft.com/office/officeart/2005/8/colors/accent1_2" csCatId="accent1"/>
      <dgm:spPr/>
      <dgm:t>
        <a:bodyPr/>
        <a:lstStyle/>
        <a:p>
          <a:endParaRPr lang="en-US"/>
        </a:p>
      </dgm:t>
    </dgm:pt>
    <dgm:pt modelId="{B37A6375-F4AC-4D12-9578-8F8FBC79AB99}">
      <dgm:prSet/>
      <dgm:spPr/>
      <dgm:t>
        <a:bodyPr/>
        <a:lstStyle/>
        <a:p>
          <a:r>
            <a:rPr lang="en-US"/>
            <a:t>The alert catalogue provides all required components other than the trigger condition</a:t>
          </a:r>
        </a:p>
      </dgm:t>
    </dgm:pt>
    <dgm:pt modelId="{FB42AD74-7284-4D6B-A3B2-4597D93376CA}" type="parTrans" cxnId="{2B9FE859-2CCB-4446-9C94-B08AE73D39BC}">
      <dgm:prSet/>
      <dgm:spPr/>
      <dgm:t>
        <a:bodyPr/>
        <a:lstStyle/>
        <a:p>
          <a:endParaRPr lang="en-US"/>
        </a:p>
      </dgm:t>
    </dgm:pt>
    <dgm:pt modelId="{AC468B34-03CC-4759-BC83-77C0AADC414D}" type="sibTrans" cxnId="{2B9FE859-2CCB-4446-9C94-B08AE73D39BC}">
      <dgm:prSet/>
      <dgm:spPr/>
      <dgm:t>
        <a:bodyPr/>
        <a:lstStyle/>
        <a:p>
          <a:endParaRPr lang="en-US"/>
        </a:p>
      </dgm:t>
    </dgm:pt>
    <dgm:pt modelId="{2E91E653-92DF-4E10-AD53-F63A33A103C9}">
      <dgm:prSet/>
      <dgm:spPr/>
      <dgm:t>
        <a:bodyPr/>
        <a:lstStyle/>
        <a:p>
          <a:r>
            <a:rPr lang="en-US"/>
            <a:t>Single trigger condition for alerts associated with encoded geometries</a:t>
          </a:r>
        </a:p>
      </dgm:t>
    </dgm:pt>
    <dgm:pt modelId="{2188BD91-ADD4-48F9-9901-6EC198EDFF69}" type="parTrans" cxnId="{D02B276D-46D0-4BAC-BD2E-6A7AA891F67D}">
      <dgm:prSet/>
      <dgm:spPr/>
      <dgm:t>
        <a:bodyPr/>
        <a:lstStyle/>
        <a:p>
          <a:endParaRPr lang="en-US"/>
        </a:p>
      </dgm:t>
    </dgm:pt>
    <dgm:pt modelId="{10BB3FB9-4478-47F1-9C12-E23FA207AAC6}" type="sibTrans" cxnId="{D02B276D-46D0-4BAC-BD2E-6A7AA891F67D}">
      <dgm:prSet/>
      <dgm:spPr/>
      <dgm:t>
        <a:bodyPr/>
        <a:lstStyle/>
        <a:p>
          <a:endParaRPr lang="en-US"/>
        </a:p>
      </dgm:t>
    </dgm:pt>
    <dgm:pt modelId="{E54BF487-DDE3-42AA-8BEA-386CA5C61B28}">
      <dgm:prSet/>
      <dgm:spPr/>
      <dgm:t>
        <a:bodyPr/>
        <a:lstStyle/>
        <a:p>
          <a:r>
            <a:rPr lang="en-US"/>
            <a:t>Can be associated with any number of catalog entries based on rules implemented within the portrayal</a:t>
          </a:r>
        </a:p>
      </dgm:t>
    </dgm:pt>
    <dgm:pt modelId="{6E4FE0E1-BDB4-4D21-B409-D4EAC34320BE}" type="parTrans" cxnId="{4BE4BB0A-32C9-4F1B-BD64-256D75DE50E1}">
      <dgm:prSet/>
      <dgm:spPr/>
      <dgm:t>
        <a:bodyPr/>
        <a:lstStyle/>
        <a:p>
          <a:endParaRPr lang="en-US"/>
        </a:p>
      </dgm:t>
    </dgm:pt>
    <dgm:pt modelId="{861477D1-F62B-41B3-B973-50A57B17D579}" type="sibTrans" cxnId="{4BE4BB0A-32C9-4F1B-BD64-256D75DE50E1}">
      <dgm:prSet/>
      <dgm:spPr/>
      <dgm:t>
        <a:bodyPr/>
        <a:lstStyle/>
        <a:p>
          <a:endParaRPr lang="en-US"/>
        </a:p>
      </dgm:t>
    </dgm:pt>
    <dgm:pt modelId="{92FDF66B-036A-44F7-B1B5-24C78BF90972}">
      <dgm:prSet/>
      <dgm:spPr/>
      <dgm:t>
        <a:bodyPr/>
        <a:lstStyle/>
        <a:p>
          <a:r>
            <a:rPr lang="en-US"/>
            <a:t>Individual trigger conditions for all other catalogued alerts</a:t>
          </a:r>
        </a:p>
      </dgm:t>
    </dgm:pt>
    <dgm:pt modelId="{1CE62431-017F-4819-90E4-AA498008D717}" type="parTrans" cxnId="{4E09C6FC-9C6F-4684-810B-E9C2D0A5EFCE}">
      <dgm:prSet/>
      <dgm:spPr/>
      <dgm:t>
        <a:bodyPr/>
        <a:lstStyle/>
        <a:p>
          <a:endParaRPr lang="en-US"/>
        </a:p>
      </dgm:t>
    </dgm:pt>
    <dgm:pt modelId="{46610D93-4338-48E3-BDAD-81B399AAC99B}" type="sibTrans" cxnId="{4E09C6FC-9C6F-4684-810B-E9C2D0A5EFCE}">
      <dgm:prSet/>
      <dgm:spPr/>
      <dgm:t>
        <a:bodyPr/>
        <a:lstStyle/>
        <a:p>
          <a:endParaRPr lang="en-US"/>
        </a:p>
      </dgm:t>
    </dgm:pt>
    <dgm:pt modelId="{143AE09B-D3FC-492C-AFA2-89A764A75531}">
      <dgm:prSet/>
      <dgm:spPr/>
      <dgm:t>
        <a:bodyPr/>
        <a:lstStyle/>
        <a:p>
          <a:r>
            <a:rPr lang="en-US"/>
            <a:t>Implementation is a manufacturer responsibility</a:t>
          </a:r>
        </a:p>
      </dgm:t>
    </dgm:pt>
    <dgm:pt modelId="{871F9BE6-6D8D-4C20-8CCD-3593A7D9369E}" type="parTrans" cxnId="{014B5425-3B28-4AFB-8848-D2B66DFA4BFB}">
      <dgm:prSet/>
      <dgm:spPr/>
      <dgm:t>
        <a:bodyPr/>
        <a:lstStyle/>
        <a:p>
          <a:endParaRPr lang="en-US"/>
        </a:p>
      </dgm:t>
    </dgm:pt>
    <dgm:pt modelId="{1545D70E-2075-4DC0-9CB6-ED2C229CF6CF}" type="sibTrans" cxnId="{014B5425-3B28-4AFB-8848-D2B66DFA4BFB}">
      <dgm:prSet/>
      <dgm:spPr/>
      <dgm:t>
        <a:bodyPr/>
        <a:lstStyle/>
        <a:p>
          <a:endParaRPr lang="en-US"/>
        </a:p>
      </dgm:t>
    </dgm:pt>
    <dgm:pt modelId="{A703B5E1-F633-4715-A3D5-16ABEFFBFF38}">
      <dgm:prSet/>
      <dgm:spPr/>
      <dgm:t>
        <a:bodyPr/>
        <a:lstStyle/>
        <a:p>
          <a:r>
            <a:rPr lang="en-US"/>
            <a:t>Alert catalog provides all required components, but there is no dataset feature to trigger the alert</a:t>
          </a:r>
        </a:p>
      </dgm:t>
    </dgm:pt>
    <dgm:pt modelId="{E87141C0-6C73-4525-B0FC-577D5EEFCB5D}" type="parTrans" cxnId="{B93E783A-671C-4C56-BCA3-6CBF7413208F}">
      <dgm:prSet/>
      <dgm:spPr/>
      <dgm:t>
        <a:bodyPr/>
        <a:lstStyle/>
        <a:p>
          <a:endParaRPr lang="en-US"/>
        </a:p>
      </dgm:t>
    </dgm:pt>
    <dgm:pt modelId="{FDBCC9BC-0645-41C2-B11A-669078FF09D1}" type="sibTrans" cxnId="{B93E783A-671C-4C56-BCA3-6CBF7413208F}">
      <dgm:prSet/>
      <dgm:spPr/>
      <dgm:t>
        <a:bodyPr/>
        <a:lstStyle/>
        <a:p>
          <a:endParaRPr lang="en-US"/>
        </a:p>
      </dgm:t>
    </dgm:pt>
    <dgm:pt modelId="{8ABFD466-1BAA-49D7-971D-2DED5A508D01}">
      <dgm:prSet/>
      <dgm:spPr/>
      <dgm:t>
        <a:bodyPr/>
        <a:lstStyle/>
        <a:p>
          <a:r>
            <a:rPr lang="en-US"/>
            <a:t>ECDIS must lookup the entry associated with the trigger condition.</a:t>
          </a:r>
        </a:p>
      </dgm:t>
    </dgm:pt>
    <dgm:pt modelId="{2B010D1F-C531-4E4B-841C-65EA9913B2FC}" type="parTrans" cxnId="{B667598D-00D6-442B-A3D9-5A81BE661E8B}">
      <dgm:prSet/>
      <dgm:spPr/>
      <dgm:t>
        <a:bodyPr/>
        <a:lstStyle/>
        <a:p>
          <a:endParaRPr lang="en-US"/>
        </a:p>
      </dgm:t>
    </dgm:pt>
    <dgm:pt modelId="{DAD38B09-CCA8-4CF5-924E-663F620480E9}" type="sibTrans" cxnId="{B667598D-00D6-442B-A3D9-5A81BE661E8B}">
      <dgm:prSet/>
      <dgm:spPr/>
      <dgm:t>
        <a:bodyPr/>
        <a:lstStyle/>
        <a:p>
          <a:endParaRPr lang="en-US"/>
        </a:p>
      </dgm:t>
    </dgm:pt>
    <dgm:pt modelId="{98240647-60D9-40F9-8751-DC31EE47777D}">
      <dgm:prSet/>
      <dgm:spPr/>
      <dgm:t>
        <a:bodyPr/>
        <a:lstStyle/>
        <a:p>
          <a:r>
            <a:rPr lang="en-US"/>
            <a:t>On positioning system failure =&gt; lookup catalog entry “PositioningSystemFailure”</a:t>
          </a:r>
        </a:p>
      </dgm:t>
    </dgm:pt>
    <dgm:pt modelId="{0E785EB9-2837-4B08-8EDD-1D89ED5E92B6}" type="parTrans" cxnId="{F53DD42E-2618-46F1-BDCA-5C534D2847F3}">
      <dgm:prSet/>
      <dgm:spPr/>
      <dgm:t>
        <a:bodyPr/>
        <a:lstStyle/>
        <a:p>
          <a:endParaRPr lang="en-US"/>
        </a:p>
      </dgm:t>
    </dgm:pt>
    <dgm:pt modelId="{4E76017C-FA19-4075-A428-89C7B49051B0}" type="sibTrans" cxnId="{F53DD42E-2618-46F1-BDCA-5C534D2847F3}">
      <dgm:prSet/>
      <dgm:spPr/>
      <dgm:t>
        <a:bodyPr/>
        <a:lstStyle/>
        <a:p>
          <a:endParaRPr lang="en-US"/>
        </a:p>
      </dgm:t>
    </dgm:pt>
    <dgm:pt modelId="{5F39B6DA-B36B-4E33-BDAB-D5C27FD33274}" type="pres">
      <dgm:prSet presAssocID="{82DE6C71-FA17-456E-9DB9-1EDFE57A908C}" presName="composite" presStyleCnt="0">
        <dgm:presLayoutVars>
          <dgm:chMax val="1"/>
          <dgm:dir/>
          <dgm:resizeHandles val="exact"/>
        </dgm:presLayoutVars>
      </dgm:prSet>
      <dgm:spPr/>
    </dgm:pt>
    <dgm:pt modelId="{F049373C-3080-4A0C-814F-EF7A283B53C6}" type="pres">
      <dgm:prSet presAssocID="{B37A6375-F4AC-4D12-9578-8F8FBC79AB99}" presName="roof" presStyleLbl="dkBgShp" presStyleIdx="0" presStyleCnt="2"/>
      <dgm:spPr/>
    </dgm:pt>
    <dgm:pt modelId="{0978781A-5447-4B3E-B239-81726F70B3F8}" type="pres">
      <dgm:prSet presAssocID="{B37A6375-F4AC-4D12-9578-8F8FBC79AB99}" presName="pillars" presStyleCnt="0"/>
      <dgm:spPr/>
    </dgm:pt>
    <dgm:pt modelId="{65280B70-9B0C-4B70-B002-67DB6E667E50}" type="pres">
      <dgm:prSet presAssocID="{B37A6375-F4AC-4D12-9578-8F8FBC79AB99}" presName="pillar1" presStyleLbl="node1" presStyleIdx="0" presStyleCnt="2">
        <dgm:presLayoutVars>
          <dgm:bulletEnabled val="1"/>
        </dgm:presLayoutVars>
      </dgm:prSet>
      <dgm:spPr/>
    </dgm:pt>
    <dgm:pt modelId="{10B01A04-86D6-44F8-925D-FE15D89D7F3A}" type="pres">
      <dgm:prSet presAssocID="{92FDF66B-036A-44F7-B1B5-24C78BF90972}" presName="pillarX" presStyleLbl="node1" presStyleIdx="1" presStyleCnt="2">
        <dgm:presLayoutVars>
          <dgm:bulletEnabled val="1"/>
        </dgm:presLayoutVars>
      </dgm:prSet>
      <dgm:spPr/>
    </dgm:pt>
    <dgm:pt modelId="{C22FAF07-715B-429B-BD9E-FF6960524EC5}" type="pres">
      <dgm:prSet presAssocID="{B37A6375-F4AC-4D12-9578-8F8FBC79AB99}" presName="base" presStyleLbl="dkBgShp" presStyleIdx="1" presStyleCnt="2"/>
      <dgm:spPr/>
    </dgm:pt>
  </dgm:ptLst>
  <dgm:cxnLst>
    <dgm:cxn modelId="{4BE4BB0A-32C9-4F1B-BD64-256D75DE50E1}" srcId="{2E91E653-92DF-4E10-AD53-F63A33A103C9}" destId="{E54BF487-DDE3-42AA-8BEA-386CA5C61B28}" srcOrd="0" destOrd="0" parTransId="{6E4FE0E1-BDB4-4D21-B409-D4EAC34320BE}" sibTransId="{861477D1-F62B-41B3-B973-50A57B17D579}"/>
    <dgm:cxn modelId="{014B5425-3B28-4AFB-8848-D2B66DFA4BFB}" srcId="{92FDF66B-036A-44F7-B1B5-24C78BF90972}" destId="{143AE09B-D3FC-492C-AFA2-89A764A75531}" srcOrd="0" destOrd="0" parTransId="{871F9BE6-6D8D-4C20-8CCD-3593A7D9369E}" sibTransId="{1545D70E-2075-4DC0-9CB6-ED2C229CF6CF}"/>
    <dgm:cxn modelId="{F53DD42E-2618-46F1-BDCA-5C534D2847F3}" srcId="{8ABFD466-1BAA-49D7-971D-2DED5A508D01}" destId="{98240647-60D9-40F9-8751-DC31EE47777D}" srcOrd="0" destOrd="0" parTransId="{0E785EB9-2837-4B08-8EDD-1D89ED5E92B6}" sibTransId="{4E76017C-FA19-4075-A428-89C7B49051B0}"/>
    <dgm:cxn modelId="{DBA57A32-39DF-4542-9EBE-E42A31E89145}" type="presOf" srcId="{8ABFD466-1BAA-49D7-971D-2DED5A508D01}" destId="{10B01A04-86D6-44F8-925D-FE15D89D7F3A}" srcOrd="0" destOrd="3" presId="urn:microsoft.com/office/officeart/2005/8/layout/hList3"/>
    <dgm:cxn modelId="{B93E783A-671C-4C56-BCA3-6CBF7413208F}" srcId="{92FDF66B-036A-44F7-B1B5-24C78BF90972}" destId="{A703B5E1-F633-4715-A3D5-16ABEFFBFF38}" srcOrd="1" destOrd="0" parTransId="{E87141C0-6C73-4525-B0FC-577D5EEFCB5D}" sibTransId="{FDBCC9BC-0645-41C2-B11A-669078FF09D1}"/>
    <dgm:cxn modelId="{97058D3C-96C4-44D2-9CD4-3D2E6B10A420}" type="presOf" srcId="{B37A6375-F4AC-4D12-9578-8F8FBC79AB99}" destId="{F049373C-3080-4A0C-814F-EF7A283B53C6}" srcOrd="0" destOrd="0" presId="urn:microsoft.com/office/officeart/2005/8/layout/hList3"/>
    <dgm:cxn modelId="{C8776C5B-A730-4DB3-8D9A-CFBE6838C681}" type="presOf" srcId="{92FDF66B-036A-44F7-B1B5-24C78BF90972}" destId="{10B01A04-86D6-44F8-925D-FE15D89D7F3A}" srcOrd="0" destOrd="0" presId="urn:microsoft.com/office/officeart/2005/8/layout/hList3"/>
    <dgm:cxn modelId="{7673415F-E3FC-4D0D-B9FF-BB8E08012D67}" type="presOf" srcId="{2E91E653-92DF-4E10-AD53-F63A33A103C9}" destId="{65280B70-9B0C-4B70-B002-67DB6E667E50}" srcOrd="0" destOrd="0" presId="urn:microsoft.com/office/officeart/2005/8/layout/hList3"/>
    <dgm:cxn modelId="{D02B276D-46D0-4BAC-BD2E-6A7AA891F67D}" srcId="{B37A6375-F4AC-4D12-9578-8F8FBC79AB99}" destId="{2E91E653-92DF-4E10-AD53-F63A33A103C9}" srcOrd="0" destOrd="0" parTransId="{2188BD91-ADD4-48F9-9901-6EC198EDFF69}" sibTransId="{10BB3FB9-4478-47F1-9C12-E23FA207AAC6}"/>
    <dgm:cxn modelId="{ABB7BA72-59DA-4296-B061-1C6041F579DC}" type="presOf" srcId="{A703B5E1-F633-4715-A3D5-16ABEFFBFF38}" destId="{10B01A04-86D6-44F8-925D-FE15D89D7F3A}" srcOrd="0" destOrd="2" presId="urn:microsoft.com/office/officeart/2005/8/layout/hList3"/>
    <dgm:cxn modelId="{E2C32A79-3256-48E0-925D-B1F24C694FB0}" type="presOf" srcId="{98240647-60D9-40F9-8751-DC31EE47777D}" destId="{10B01A04-86D6-44F8-925D-FE15D89D7F3A}" srcOrd="0" destOrd="4" presId="urn:microsoft.com/office/officeart/2005/8/layout/hList3"/>
    <dgm:cxn modelId="{2B9FE859-2CCB-4446-9C94-B08AE73D39BC}" srcId="{82DE6C71-FA17-456E-9DB9-1EDFE57A908C}" destId="{B37A6375-F4AC-4D12-9578-8F8FBC79AB99}" srcOrd="0" destOrd="0" parTransId="{FB42AD74-7284-4D6B-A3B2-4597D93376CA}" sibTransId="{AC468B34-03CC-4759-BC83-77C0AADC414D}"/>
    <dgm:cxn modelId="{57029B7E-3807-4567-A43A-22A938F48533}" type="presOf" srcId="{143AE09B-D3FC-492C-AFA2-89A764A75531}" destId="{10B01A04-86D6-44F8-925D-FE15D89D7F3A}" srcOrd="0" destOrd="1" presId="urn:microsoft.com/office/officeart/2005/8/layout/hList3"/>
    <dgm:cxn modelId="{62FFC582-3ED2-48C7-84EB-7BBC243A353E}" type="presOf" srcId="{82DE6C71-FA17-456E-9DB9-1EDFE57A908C}" destId="{5F39B6DA-B36B-4E33-BDAB-D5C27FD33274}" srcOrd="0" destOrd="0" presId="urn:microsoft.com/office/officeart/2005/8/layout/hList3"/>
    <dgm:cxn modelId="{B667598D-00D6-442B-A3D9-5A81BE661E8B}" srcId="{92FDF66B-036A-44F7-B1B5-24C78BF90972}" destId="{8ABFD466-1BAA-49D7-971D-2DED5A508D01}" srcOrd="2" destOrd="0" parTransId="{2B010D1F-C531-4E4B-841C-65EA9913B2FC}" sibTransId="{DAD38B09-CCA8-4CF5-924E-663F620480E9}"/>
    <dgm:cxn modelId="{A589288F-B34F-4F88-B539-AD178491EE9E}" type="presOf" srcId="{E54BF487-DDE3-42AA-8BEA-386CA5C61B28}" destId="{65280B70-9B0C-4B70-B002-67DB6E667E50}" srcOrd="0" destOrd="1" presId="urn:microsoft.com/office/officeart/2005/8/layout/hList3"/>
    <dgm:cxn modelId="{4E09C6FC-9C6F-4684-810B-E9C2D0A5EFCE}" srcId="{B37A6375-F4AC-4D12-9578-8F8FBC79AB99}" destId="{92FDF66B-036A-44F7-B1B5-24C78BF90972}" srcOrd="1" destOrd="0" parTransId="{1CE62431-017F-4819-90E4-AA498008D717}" sibTransId="{46610D93-4338-48E3-BDAD-81B399AAC99B}"/>
    <dgm:cxn modelId="{B55B8E55-C5DB-4C7C-8E3D-FAAA15BF34F3}" type="presParOf" srcId="{5F39B6DA-B36B-4E33-BDAB-D5C27FD33274}" destId="{F049373C-3080-4A0C-814F-EF7A283B53C6}" srcOrd="0" destOrd="0" presId="urn:microsoft.com/office/officeart/2005/8/layout/hList3"/>
    <dgm:cxn modelId="{74D26569-BBF1-46C9-AFEA-11EB4547646C}" type="presParOf" srcId="{5F39B6DA-B36B-4E33-BDAB-D5C27FD33274}" destId="{0978781A-5447-4B3E-B239-81726F70B3F8}" srcOrd="1" destOrd="0" presId="urn:microsoft.com/office/officeart/2005/8/layout/hList3"/>
    <dgm:cxn modelId="{7114178D-7548-4256-8634-EF5C192C7B52}" type="presParOf" srcId="{0978781A-5447-4B3E-B239-81726F70B3F8}" destId="{65280B70-9B0C-4B70-B002-67DB6E667E50}" srcOrd="0" destOrd="0" presId="urn:microsoft.com/office/officeart/2005/8/layout/hList3"/>
    <dgm:cxn modelId="{929D00B0-FC77-40C0-935C-43BD7CE65D98}" type="presParOf" srcId="{0978781A-5447-4B3E-B239-81726F70B3F8}" destId="{10B01A04-86D6-44F8-925D-FE15D89D7F3A}" srcOrd="1" destOrd="0" presId="urn:microsoft.com/office/officeart/2005/8/layout/hList3"/>
    <dgm:cxn modelId="{A6582B93-4946-4D83-8E80-D9C06744036A}" type="presParOf" srcId="{5F39B6DA-B36B-4E33-BDAB-D5C27FD33274}" destId="{C22FAF07-715B-429B-BD9E-FF6960524EC5}"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C2D65CE-66DA-4BA0-B1D2-B87FE42F5C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95F7743-EA52-49B1-B03F-44EC38E2293C}">
      <dgm:prSet/>
      <dgm:spPr/>
      <dgm:t>
        <a:bodyPr/>
        <a:lstStyle/>
        <a:p>
          <a:r>
            <a:rPr lang="en-US" b="0" dirty="0"/>
            <a:t>Context Parameters</a:t>
          </a:r>
        </a:p>
      </dgm:t>
    </dgm:pt>
    <dgm:pt modelId="{D03743CE-E063-4D7F-94F2-A3F65E80CF35}" type="parTrans" cxnId="{60220B9A-49D6-458D-9F61-52DC95CD67D8}">
      <dgm:prSet/>
      <dgm:spPr/>
      <dgm:t>
        <a:bodyPr/>
        <a:lstStyle/>
        <a:p>
          <a:endParaRPr lang="en-US"/>
        </a:p>
      </dgm:t>
    </dgm:pt>
    <dgm:pt modelId="{57354C12-0DC7-4B98-AF60-7C9518CBE516}" type="sibTrans" cxnId="{60220B9A-49D6-458D-9F61-52DC95CD67D8}">
      <dgm:prSet/>
      <dgm:spPr/>
      <dgm:t>
        <a:bodyPr/>
        <a:lstStyle/>
        <a:p>
          <a:endParaRPr lang="en-US"/>
        </a:p>
      </dgm:t>
    </dgm:pt>
    <dgm:pt modelId="{B89D10F5-DB05-4093-BBBD-FB7A1270A0B0}">
      <dgm:prSet/>
      <dgm:spPr/>
      <dgm:t>
        <a:bodyPr/>
        <a:lstStyle/>
        <a:p>
          <a:r>
            <a:rPr lang="en-US"/>
            <a:t>Parameters affecting the generation of alerts and indications</a:t>
          </a:r>
        </a:p>
      </dgm:t>
    </dgm:pt>
    <dgm:pt modelId="{3DCDE069-3BC2-490A-9E79-F5C7E9ED51D3}" type="parTrans" cxnId="{3D0AAD4C-CBC4-45FC-A1A6-70528CCE4675}">
      <dgm:prSet/>
      <dgm:spPr/>
      <dgm:t>
        <a:bodyPr/>
        <a:lstStyle/>
        <a:p>
          <a:endParaRPr lang="en-US"/>
        </a:p>
      </dgm:t>
    </dgm:pt>
    <dgm:pt modelId="{ED32770E-6CDE-44E0-920D-EEED65B992EF}" type="sibTrans" cxnId="{3D0AAD4C-CBC4-45FC-A1A6-70528CCE4675}">
      <dgm:prSet/>
      <dgm:spPr/>
      <dgm:t>
        <a:bodyPr/>
        <a:lstStyle/>
        <a:p>
          <a:endParaRPr lang="en-US"/>
        </a:p>
      </dgm:t>
    </dgm:pt>
    <dgm:pt modelId="{2D477345-A8F2-464C-B05E-8833F159F76C}">
      <dgm:prSet/>
      <dgm:spPr/>
      <dgm:t>
        <a:bodyPr/>
        <a:lstStyle/>
        <a:p>
          <a:r>
            <a:rPr lang="en-US"/>
            <a:t>Portrayal context parameters are also available to alerts</a:t>
          </a:r>
        </a:p>
      </dgm:t>
    </dgm:pt>
    <dgm:pt modelId="{CE8256D6-9B52-4A3A-A435-57FEDA552AF7}" type="parTrans" cxnId="{F156B5FE-1AF6-4A0A-974D-3ACA161798F0}">
      <dgm:prSet/>
      <dgm:spPr/>
      <dgm:t>
        <a:bodyPr/>
        <a:lstStyle/>
        <a:p>
          <a:endParaRPr lang="en-US"/>
        </a:p>
      </dgm:t>
    </dgm:pt>
    <dgm:pt modelId="{3B8D25CF-1439-47AA-9952-0CC8C628EF4F}" type="sibTrans" cxnId="{F156B5FE-1AF6-4A0A-974D-3ACA161798F0}">
      <dgm:prSet/>
      <dgm:spPr/>
      <dgm:t>
        <a:bodyPr/>
        <a:lstStyle/>
        <a:p>
          <a:endParaRPr lang="en-US"/>
        </a:p>
      </dgm:t>
    </dgm:pt>
    <dgm:pt modelId="{01C2F664-2328-42F5-A1E7-4126CB0C41F2}">
      <dgm:prSet/>
      <dgm:spPr/>
      <dgm:t>
        <a:bodyPr/>
        <a:lstStyle/>
        <a:p>
          <a:r>
            <a:rPr lang="en-US"/>
            <a:t>Alert context parameters do not alter chart rendering</a:t>
          </a:r>
        </a:p>
      </dgm:t>
    </dgm:pt>
    <dgm:pt modelId="{0C91BD38-0399-451E-ADC1-4428881FC08A}" type="parTrans" cxnId="{DBAC18BA-8BE0-44B8-9BF3-53BCF5DD9F05}">
      <dgm:prSet/>
      <dgm:spPr/>
      <dgm:t>
        <a:bodyPr/>
        <a:lstStyle/>
        <a:p>
          <a:endParaRPr lang="en-US"/>
        </a:p>
      </dgm:t>
    </dgm:pt>
    <dgm:pt modelId="{4E8079D3-F12D-4C85-B4D0-7EFA1399E585}" type="sibTrans" cxnId="{DBAC18BA-8BE0-44B8-9BF3-53BCF5DD9F05}">
      <dgm:prSet/>
      <dgm:spPr/>
      <dgm:t>
        <a:bodyPr/>
        <a:lstStyle/>
        <a:p>
          <a:endParaRPr lang="en-US"/>
        </a:p>
      </dgm:t>
    </dgm:pt>
    <dgm:pt modelId="{C8A24674-DF25-495D-9519-ACEC5DFF310A}">
      <dgm:prSet/>
      <dgm:spPr/>
      <dgm:t>
        <a:bodyPr/>
        <a:lstStyle/>
        <a:p>
          <a:r>
            <a:rPr lang="en-US"/>
            <a:t>Avoid use</a:t>
          </a:r>
        </a:p>
      </dgm:t>
    </dgm:pt>
    <dgm:pt modelId="{079E5782-406C-40B5-AD9B-3DE93EBCA490}" type="parTrans" cxnId="{241D45F4-A850-4623-ABD7-A5B5061C54CF}">
      <dgm:prSet/>
      <dgm:spPr/>
      <dgm:t>
        <a:bodyPr/>
        <a:lstStyle/>
        <a:p>
          <a:endParaRPr lang="en-US"/>
        </a:p>
      </dgm:t>
    </dgm:pt>
    <dgm:pt modelId="{F01CB182-704E-4FA2-B1A2-1793A23F545B}" type="sibTrans" cxnId="{241D45F4-A850-4623-ABD7-A5B5061C54CF}">
      <dgm:prSet/>
      <dgm:spPr/>
      <dgm:t>
        <a:bodyPr/>
        <a:lstStyle/>
        <a:p>
          <a:endParaRPr lang="en-US"/>
        </a:p>
      </dgm:t>
    </dgm:pt>
    <dgm:pt modelId="{BC4DBC93-ADA2-4EB2-A1A0-A9E1BE6F287C}">
      <dgm:prSet/>
      <dgm:spPr/>
      <dgm:t>
        <a:bodyPr/>
        <a:lstStyle/>
        <a:p>
          <a:r>
            <a:rPr lang="en-US"/>
            <a:t>Context parameter change =&gt; re-generate drawing instructions</a:t>
          </a:r>
        </a:p>
      </dgm:t>
    </dgm:pt>
    <dgm:pt modelId="{5F203034-79A4-43C0-90A9-E5A0615C5680}" type="parTrans" cxnId="{2A994161-B538-4488-8BD2-31B16EB1BAA3}">
      <dgm:prSet/>
      <dgm:spPr/>
      <dgm:t>
        <a:bodyPr/>
        <a:lstStyle/>
        <a:p>
          <a:endParaRPr lang="en-US"/>
        </a:p>
      </dgm:t>
    </dgm:pt>
    <dgm:pt modelId="{745DE827-5F21-49FA-94D3-32B7CD2A78F9}" type="sibTrans" cxnId="{2A994161-B538-4488-8BD2-31B16EB1BAA3}">
      <dgm:prSet/>
      <dgm:spPr/>
      <dgm:t>
        <a:bodyPr/>
        <a:lstStyle/>
        <a:p>
          <a:endParaRPr lang="en-US"/>
        </a:p>
      </dgm:t>
    </dgm:pt>
    <dgm:pt modelId="{D3C7E985-A5E1-40C0-BA46-E4861643D244}">
      <dgm:prSet/>
      <dgm:spPr/>
      <dgm:t>
        <a:bodyPr/>
        <a:lstStyle/>
        <a:p>
          <a:r>
            <a:rPr lang="en-US"/>
            <a:t>Not used by sample S-101 alert catalog</a:t>
          </a:r>
        </a:p>
      </dgm:t>
    </dgm:pt>
    <dgm:pt modelId="{852AEEE9-3EC2-474B-8477-8A762C2030C4}" type="parTrans" cxnId="{42106D3C-A359-49BC-B249-FFA6E4F4727F}">
      <dgm:prSet/>
      <dgm:spPr/>
      <dgm:t>
        <a:bodyPr/>
        <a:lstStyle/>
        <a:p>
          <a:endParaRPr lang="en-US"/>
        </a:p>
      </dgm:t>
    </dgm:pt>
    <dgm:pt modelId="{64E969E4-1D59-41E4-907D-30E90B0D350F}" type="sibTrans" cxnId="{42106D3C-A359-49BC-B249-FFA6E4F4727F}">
      <dgm:prSet/>
      <dgm:spPr/>
      <dgm:t>
        <a:bodyPr/>
        <a:lstStyle/>
        <a:p>
          <a:endParaRPr lang="en-US"/>
        </a:p>
      </dgm:t>
    </dgm:pt>
    <dgm:pt modelId="{B34F405D-5FCF-4568-AC76-5D4B26231BE1}">
      <dgm:prSet/>
      <dgm:spPr/>
      <dgm:t>
        <a:bodyPr/>
        <a:lstStyle/>
        <a:p>
          <a:r>
            <a:rPr lang="en-US"/>
            <a:t>Use case for other product types?</a:t>
          </a:r>
        </a:p>
      </dgm:t>
    </dgm:pt>
    <dgm:pt modelId="{96B56C5E-2D13-4816-9F4E-869C01A53ADA}" type="parTrans" cxnId="{99EA8BFC-FB01-4836-B646-9BF268C545B6}">
      <dgm:prSet/>
      <dgm:spPr/>
      <dgm:t>
        <a:bodyPr/>
        <a:lstStyle/>
        <a:p>
          <a:endParaRPr lang="en-US"/>
        </a:p>
      </dgm:t>
    </dgm:pt>
    <dgm:pt modelId="{B7EF0B45-5831-4667-A241-31517871C0B2}" type="sibTrans" cxnId="{99EA8BFC-FB01-4836-B646-9BF268C545B6}">
      <dgm:prSet/>
      <dgm:spPr/>
      <dgm:t>
        <a:bodyPr/>
        <a:lstStyle/>
        <a:p>
          <a:endParaRPr lang="en-US"/>
        </a:p>
      </dgm:t>
    </dgm:pt>
    <dgm:pt modelId="{65CDDC53-25E1-4BC4-9C0C-509D9A611891}">
      <dgm:prSet/>
      <dgm:spPr/>
      <dgm:t>
        <a:bodyPr/>
        <a:lstStyle/>
        <a:p>
          <a:r>
            <a:rPr lang="en-US" b="0" dirty="0"/>
            <a:t>Messages</a:t>
          </a:r>
        </a:p>
      </dgm:t>
    </dgm:pt>
    <dgm:pt modelId="{17765B17-70FE-4210-AE6C-B1FE96A9FDBE}" type="parTrans" cxnId="{D3E1EF01-8083-4610-A4B0-39A73D0F37A7}">
      <dgm:prSet/>
      <dgm:spPr/>
      <dgm:t>
        <a:bodyPr/>
        <a:lstStyle/>
        <a:p>
          <a:endParaRPr lang="en-US"/>
        </a:p>
      </dgm:t>
    </dgm:pt>
    <dgm:pt modelId="{CA70E5F3-BFDF-4194-9DC7-110A86770A96}" type="sibTrans" cxnId="{D3E1EF01-8083-4610-A4B0-39A73D0F37A7}">
      <dgm:prSet/>
      <dgm:spPr/>
      <dgm:t>
        <a:bodyPr/>
        <a:lstStyle/>
        <a:p>
          <a:endParaRPr lang="en-US"/>
        </a:p>
      </dgm:t>
    </dgm:pt>
    <dgm:pt modelId="{AEE11951-1A6C-43D2-9FEC-9D66E73F7144}">
      <dgm:prSet/>
      <dgm:spPr/>
      <dgm:t>
        <a:bodyPr/>
        <a:lstStyle/>
        <a:p>
          <a:r>
            <a:rPr lang="en-US"/>
            <a:t>Language independent text referenced from alerts and selectors</a:t>
          </a:r>
        </a:p>
      </dgm:t>
    </dgm:pt>
    <dgm:pt modelId="{D5876B23-C980-45CA-AD87-58FEBE858A0D}" type="parTrans" cxnId="{CFDFB1F4-EC96-42F1-8DE6-7A12D63E59E9}">
      <dgm:prSet/>
      <dgm:spPr/>
      <dgm:t>
        <a:bodyPr/>
        <a:lstStyle/>
        <a:p>
          <a:endParaRPr lang="en-US"/>
        </a:p>
      </dgm:t>
    </dgm:pt>
    <dgm:pt modelId="{42D2EAD4-D974-4908-8E1B-31C386056867}" type="sibTrans" cxnId="{CFDFB1F4-EC96-42F1-8DE6-7A12D63E59E9}">
      <dgm:prSet/>
      <dgm:spPr/>
      <dgm:t>
        <a:bodyPr/>
        <a:lstStyle/>
        <a:p>
          <a:endParaRPr lang="en-US"/>
        </a:p>
      </dgm:t>
    </dgm:pt>
    <dgm:pt modelId="{349CE558-7465-4F84-B58C-4346DBE32177}" type="pres">
      <dgm:prSet presAssocID="{4C2D65CE-66DA-4BA0-B1D2-B87FE42F5C53}" presName="linear" presStyleCnt="0">
        <dgm:presLayoutVars>
          <dgm:animLvl val="lvl"/>
          <dgm:resizeHandles val="exact"/>
        </dgm:presLayoutVars>
      </dgm:prSet>
      <dgm:spPr/>
    </dgm:pt>
    <dgm:pt modelId="{EBA1DEDE-6972-4339-B04A-243241A4FC21}" type="pres">
      <dgm:prSet presAssocID="{595F7743-EA52-49B1-B03F-44EC38E2293C}" presName="parentText" presStyleLbl="node1" presStyleIdx="0" presStyleCnt="2">
        <dgm:presLayoutVars>
          <dgm:chMax val="0"/>
          <dgm:bulletEnabled val="1"/>
        </dgm:presLayoutVars>
      </dgm:prSet>
      <dgm:spPr/>
    </dgm:pt>
    <dgm:pt modelId="{0B32435D-3180-4125-840C-A769B008850F}" type="pres">
      <dgm:prSet presAssocID="{595F7743-EA52-49B1-B03F-44EC38E2293C}" presName="childText" presStyleLbl="revTx" presStyleIdx="0" presStyleCnt="2">
        <dgm:presLayoutVars>
          <dgm:bulletEnabled val="1"/>
        </dgm:presLayoutVars>
      </dgm:prSet>
      <dgm:spPr/>
    </dgm:pt>
    <dgm:pt modelId="{BF4A722B-2F7F-4B93-88C0-FF5A7A0DEB0D}" type="pres">
      <dgm:prSet presAssocID="{65CDDC53-25E1-4BC4-9C0C-509D9A611891}" presName="parentText" presStyleLbl="node1" presStyleIdx="1" presStyleCnt="2">
        <dgm:presLayoutVars>
          <dgm:chMax val="0"/>
          <dgm:bulletEnabled val="1"/>
        </dgm:presLayoutVars>
      </dgm:prSet>
      <dgm:spPr/>
    </dgm:pt>
    <dgm:pt modelId="{A51C9B12-B8C1-42FC-BD6B-A781B15F2E54}" type="pres">
      <dgm:prSet presAssocID="{65CDDC53-25E1-4BC4-9C0C-509D9A611891}" presName="childText" presStyleLbl="revTx" presStyleIdx="1" presStyleCnt="2">
        <dgm:presLayoutVars>
          <dgm:bulletEnabled val="1"/>
        </dgm:presLayoutVars>
      </dgm:prSet>
      <dgm:spPr/>
    </dgm:pt>
  </dgm:ptLst>
  <dgm:cxnLst>
    <dgm:cxn modelId="{D3E1EF01-8083-4610-A4B0-39A73D0F37A7}" srcId="{4C2D65CE-66DA-4BA0-B1D2-B87FE42F5C53}" destId="{65CDDC53-25E1-4BC4-9C0C-509D9A611891}" srcOrd="1" destOrd="0" parTransId="{17765B17-70FE-4210-AE6C-B1FE96A9FDBE}" sibTransId="{CA70E5F3-BFDF-4194-9DC7-110A86770A96}"/>
    <dgm:cxn modelId="{EB4F1002-6863-4DCC-9902-AFDFAB9777B8}" type="presOf" srcId="{4C2D65CE-66DA-4BA0-B1D2-B87FE42F5C53}" destId="{349CE558-7465-4F84-B58C-4346DBE32177}" srcOrd="0" destOrd="0" presId="urn:microsoft.com/office/officeart/2005/8/layout/vList2"/>
    <dgm:cxn modelId="{6DEE8D09-EFAA-4881-94B6-B056AF4694D6}" type="presOf" srcId="{2D477345-A8F2-464C-B05E-8833F159F76C}" destId="{0B32435D-3180-4125-840C-A769B008850F}" srcOrd="0" destOrd="1" presId="urn:microsoft.com/office/officeart/2005/8/layout/vList2"/>
    <dgm:cxn modelId="{8A03FC18-AF74-479E-B89A-99114B7FF0A1}" type="presOf" srcId="{B89D10F5-DB05-4093-BBBD-FB7A1270A0B0}" destId="{0B32435D-3180-4125-840C-A769B008850F}" srcOrd="0" destOrd="0" presId="urn:microsoft.com/office/officeart/2005/8/layout/vList2"/>
    <dgm:cxn modelId="{20148328-6605-4AAE-8C9F-D4B78E7AF38E}" type="presOf" srcId="{B34F405D-5FCF-4568-AC76-5D4B26231BE1}" destId="{0B32435D-3180-4125-840C-A769B008850F}" srcOrd="0" destOrd="6" presId="urn:microsoft.com/office/officeart/2005/8/layout/vList2"/>
    <dgm:cxn modelId="{42106D3C-A359-49BC-B249-FFA6E4F4727F}" srcId="{595F7743-EA52-49B1-B03F-44EC38E2293C}" destId="{D3C7E985-A5E1-40C0-BA46-E4861643D244}" srcOrd="4" destOrd="0" parTransId="{852AEEE9-3EC2-474B-8477-8A762C2030C4}" sibTransId="{64E969E4-1D59-41E4-907D-30E90B0D350F}"/>
    <dgm:cxn modelId="{38992240-DF74-4399-8DC1-53F7F49DB283}" type="presOf" srcId="{D3C7E985-A5E1-40C0-BA46-E4861643D244}" destId="{0B32435D-3180-4125-840C-A769B008850F}" srcOrd="0" destOrd="5" presId="urn:microsoft.com/office/officeart/2005/8/layout/vList2"/>
    <dgm:cxn modelId="{59CCEC5E-CADD-463C-9865-699A79A9AC3A}" type="presOf" srcId="{595F7743-EA52-49B1-B03F-44EC38E2293C}" destId="{EBA1DEDE-6972-4339-B04A-243241A4FC21}" srcOrd="0" destOrd="0" presId="urn:microsoft.com/office/officeart/2005/8/layout/vList2"/>
    <dgm:cxn modelId="{2A994161-B538-4488-8BD2-31B16EB1BAA3}" srcId="{C8A24674-DF25-495D-9519-ACEC5DFF310A}" destId="{BC4DBC93-ADA2-4EB2-A1A0-A9E1BE6F287C}" srcOrd="0" destOrd="0" parTransId="{5F203034-79A4-43C0-90A9-E5A0615C5680}" sibTransId="{745DE827-5F21-49FA-94D3-32B7CD2A78F9}"/>
    <dgm:cxn modelId="{3D0AAD4C-CBC4-45FC-A1A6-70528CCE4675}" srcId="{595F7743-EA52-49B1-B03F-44EC38E2293C}" destId="{B89D10F5-DB05-4093-BBBD-FB7A1270A0B0}" srcOrd="0" destOrd="0" parTransId="{3DCDE069-3BC2-490A-9E79-F5C7E9ED51D3}" sibTransId="{ED32770E-6CDE-44E0-920D-EEED65B992EF}"/>
    <dgm:cxn modelId="{598B908E-8974-4195-9FB6-623DEC108ED7}" type="presOf" srcId="{BC4DBC93-ADA2-4EB2-A1A0-A9E1BE6F287C}" destId="{0B32435D-3180-4125-840C-A769B008850F}" srcOrd="0" destOrd="4" presId="urn:microsoft.com/office/officeart/2005/8/layout/vList2"/>
    <dgm:cxn modelId="{40AEAB94-CA92-4D7B-A2AD-D9CCB57D1182}" type="presOf" srcId="{AEE11951-1A6C-43D2-9FEC-9D66E73F7144}" destId="{A51C9B12-B8C1-42FC-BD6B-A781B15F2E54}" srcOrd="0" destOrd="0" presId="urn:microsoft.com/office/officeart/2005/8/layout/vList2"/>
    <dgm:cxn modelId="{60220B9A-49D6-458D-9F61-52DC95CD67D8}" srcId="{4C2D65CE-66DA-4BA0-B1D2-B87FE42F5C53}" destId="{595F7743-EA52-49B1-B03F-44EC38E2293C}" srcOrd="0" destOrd="0" parTransId="{D03743CE-E063-4D7F-94F2-A3F65E80CF35}" sibTransId="{57354C12-0DC7-4B98-AF60-7C9518CBE516}"/>
    <dgm:cxn modelId="{C7A0A7A4-6752-4FD0-9D4D-C22F6FAC8601}" type="presOf" srcId="{C8A24674-DF25-495D-9519-ACEC5DFF310A}" destId="{0B32435D-3180-4125-840C-A769B008850F}" srcOrd="0" destOrd="3" presId="urn:microsoft.com/office/officeart/2005/8/layout/vList2"/>
    <dgm:cxn modelId="{97A9F9B5-0DCB-4FD1-83F0-687BE59A1596}" type="presOf" srcId="{01C2F664-2328-42F5-A1E7-4126CB0C41F2}" destId="{0B32435D-3180-4125-840C-A769B008850F}" srcOrd="0" destOrd="2" presId="urn:microsoft.com/office/officeart/2005/8/layout/vList2"/>
    <dgm:cxn modelId="{DBAC18BA-8BE0-44B8-9BF3-53BCF5DD9F05}" srcId="{595F7743-EA52-49B1-B03F-44EC38E2293C}" destId="{01C2F664-2328-42F5-A1E7-4126CB0C41F2}" srcOrd="2" destOrd="0" parTransId="{0C91BD38-0399-451E-ADC1-4428881FC08A}" sibTransId="{4E8079D3-F12D-4C85-B4D0-7EFA1399E585}"/>
    <dgm:cxn modelId="{F5E4ACD0-DEE8-471A-BA36-7C89CA9C4BDE}" type="presOf" srcId="{65CDDC53-25E1-4BC4-9C0C-509D9A611891}" destId="{BF4A722B-2F7F-4B93-88C0-FF5A7A0DEB0D}" srcOrd="0" destOrd="0" presId="urn:microsoft.com/office/officeart/2005/8/layout/vList2"/>
    <dgm:cxn modelId="{241D45F4-A850-4623-ABD7-A5B5061C54CF}" srcId="{595F7743-EA52-49B1-B03F-44EC38E2293C}" destId="{C8A24674-DF25-495D-9519-ACEC5DFF310A}" srcOrd="3" destOrd="0" parTransId="{079E5782-406C-40B5-AD9B-3DE93EBCA490}" sibTransId="{F01CB182-704E-4FA2-B1A2-1793A23F545B}"/>
    <dgm:cxn modelId="{CFDFB1F4-EC96-42F1-8DE6-7A12D63E59E9}" srcId="{65CDDC53-25E1-4BC4-9C0C-509D9A611891}" destId="{AEE11951-1A6C-43D2-9FEC-9D66E73F7144}" srcOrd="0" destOrd="0" parTransId="{D5876B23-C980-45CA-AD87-58FEBE858A0D}" sibTransId="{42D2EAD4-D974-4908-8E1B-31C386056867}"/>
    <dgm:cxn modelId="{99EA8BFC-FB01-4836-B646-9BF268C545B6}" srcId="{595F7743-EA52-49B1-B03F-44EC38E2293C}" destId="{B34F405D-5FCF-4568-AC76-5D4B26231BE1}" srcOrd="5" destOrd="0" parTransId="{96B56C5E-2D13-4816-9F4E-869C01A53ADA}" sibTransId="{B7EF0B45-5831-4667-A241-31517871C0B2}"/>
    <dgm:cxn modelId="{F156B5FE-1AF6-4A0A-974D-3ACA161798F0}" srcId="{595F7743-EA52-49B1-B03F-44EC38E2293C}" destId="{2D477345-A8F2-464C-B05E-8833F159F76C}" srcOrd="1" destOrd="0" parTransId="{CE8256D6-9B52-4A3A-A435-57FEDA552AF7}" sibTransId="{3B8D25CF-1439-47AA-9952-0CC8C628EF4F}"/>
    <dgm:cxn modelId="{C250F33E-771D-43A7-BF3C-C301458F9DC2}" type="presParOf" srcId="{349CE558-7465-4F84-B58C-4346DBE32177}" destId="{EBA1DEDE-6972-4339-B04A-243241A4FC21}" srcOrd="0" destOrd="0" presId="urn:microsoft.com/office/officeart/2005/8/layout/vList2"/>
    <dgm:cxn modelId="{9F061115-2B6B-44FD-A3FB-4150650F4C0B}" type="presParOf" srcId="{349CE558-7465-4F84-B58C-4346DBE32177}" destId="{0B32435D-3180-4125-840C-A769B008850F}" srcOrd="1" destOrd="0" presId="urn:microsoft.com/office/officeart/2005/8/layout/vList2"/>
    <dgm:cxn modelId="{2563AEC3-8828-48BE-BC07-AC871FA8F32C}" type="presParOf" srcId="{349CE558-7465-4F84-B58C-4346DBE32177}" destId="{BF4A722B-2F7F-4B93-88C0-FF5A7A0DEB0D}" srcOrd="2" destOrd="0" presId="urn:microsoft.com/office/officeart/2005/8/layout/vList2"/>
    <dgm:cxn modelId="{C122049C-6EDE-462F-B2A8-5CA85F05A761}" type="presParOf" srcId="{349CE558-7465-4F84-B58C-4346DBE32177}" destId="{A51C9B12-B8C1-42FC-BD6B-A781B15F2E5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9684180-467A-4418-8EB4-5D59730763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300752-204F-4B8E-84D9-10554883D9AF}">
      <dgm:prSet/>
      <dgm:spPr/>
      <dgm:t>
        <a:bodyPr/>
        <a:lstStyle/>
        <a:p>
          <a:r>
            <a:rPr lang="en-US" dirty="0"/>
            <a:t>AlertRequirements.xlsx</a:t>
          </a:r>
        </a:p>
      </dgm:t>
    </dgm:pt>
    <dgm:pt modelId="{54D11FAE-5BAC-454B-94FA-76A823132EC5}" type="parTrans" cxnId="{A5388FBC-C253-4D4C-918D-ECDB3771DBAD}">
      <dgm:prSet/>
      <dgm:spPr/>
      <dgm:t>
        <a:bodyPr/>
        <a:lstStyle/>
        <a:p>
          <a:endParaRPr lang="en-US"/>
        </a:p>
      </dgm:t>
    </dgm:pt>
    <dgm:pt modelId="{3835E913-3924-4FA0-8E23-8DC1043449AE}" type="sibTrans" cxnId="{A5388FBC-C253-4D4C-918D-ECDB3771DBAD}">
      <dgm:prSet/>
      <dgm:spPr/>
      <dgm:t>
        <a:bodyPr/>
        <a:lstStyle/>
        <a:p>
          <a:endParaRPr lang="en-US"/>
        </a:p>
      </dgm:t>
    </dgm:pt>
    <dgm:pt modelId="{D2620E3A-0F73-46A9-98E4-2EFCF3B65F97}">
      <dgm:prSet/>
      <dgm:spPr/>
      <dgm:t>
        <a:bodyPr/>
        <a:lstStyle/>
        <a:p>
          <a:r>
            <a:rPr lang="en-US"/>
            <a:t>AlertCatalog.EAP – Enterprise architect file generated from AlertCatalog.xsd</a:t>
          </a:r>
        </a:p>
      </dgm:t>
    </dgm:pt>
    <dgm:pt modelId="{756B3795-4FAC-4C1C-9978-1E4023A12833}" type="parTrans" cxnId="{BADE1C06-2655-438C-A677-9C83EBE1568C}">
      <dgm:prSet/>
      <dgm:spPr/>
      <dgm:t>
        <a:bodyPr/>
        <a:lstStyle/>
        <a:p>
          <a:endParaRPr lang="en-US"/>
        </a:p>
      </dgm:t>
    </dgm:pt>
    <dgm:pt modelId="{808B6DC2-A1D3-4E9C-9722-A82F797B5CA6}" type="sibTrans" cxnId="{BADE1C06-2655-438C-A677-9C83EBE1568C}">
      <dgm:prSet/>
      <dgm:spPr/>
      <dgm:t>
        <a:bodyPr/>
        <a:lstStyle/>
        <a:p>
          <a:endParaRPr lang="en-US"/>
        </a:p>
      </dgm:t>
    </dgm:pt>
    <dgm:pt modelId="{5934BF35-001C-4647-9A19-B1E77FB73A71}">
      <dgm:prSet/>
      <dgm:spPr/>
      <dgm:t>
        <a:bodyPr/>
        <a:lstStyle/>
        <a:p>
          <a:r>
            <a:rPr lang="en-US" dirty="0" err="1"/>
            <a:t>AlertCatalog.svg</a:t>
          </a:r>
          <a:r>
            <a:rPr lang="en-US" dirty="0"/>
            <a:t> – Interactive UML model generated from AlertCatalog.xsd</a:t>
          </a:r>
        </a:p>
      </dgm:t>
    </dgm:pt>
    <dgm:pt modelId="{581597E6-314E-4481-BF2D-25A00A906252}" type="parTrans" cxnId="{A102C3EC-78AE-4DB3-A6AB-612280AFBD26}">
      <dgm:prSet/>
      <dgm:spPr/>
      <dgm:t>
        <a:bodyPr/>
        <a:lstStyle/>
        <a:p>
          <a:endParaRPr lang="en-US"/>
        </a:p>
      </dgm:t>
    </dgm:pt>
    <dgm:pt modelId="{6AAC3044-22AD-4C18-B37F-9BC8F18C92D3}" type="sibTrans" cxnId="{A102C3EC-78AE-4DB3-A6AB-612280AFBD26}">
      <dgm:prSet/>
      <dgm:spPr/>
      <dgm:t>
        <a:bodyPr/>
        <a:lstStyle/>
        <a:p>
          <a:endParaRPr lang="en-US"/>
        </a:p>
      </dgm:t>
    </dgm:pt>
    <dgm:pt modelId="{ACBCBAEE-A816-4A82-BCF7-DCAEA05CEA84}">
      <dgm:prSet/>
      <dgm:spPr/>
      <dgm:t>
        <a:bodyPr/>
        <a:lstStyle/>
        <a:p>
          <a:r>
            <a:rPr lang="en-US"/>
            <a:t>View using Google Chrome</a:t>
          </a:r>
        </a:p>
      </dgm:t>
    </dgm:pt>
    <dgm:pt modelId="{BDEE2A5A-E711-481F-875A-871AD229D33B}" type="parTrans" cxnId="{F343ADB2-5CA1-4E84-A376-5CB912BC1A8C}">
      <dgm:prSet/>
      <dgm:spPr/>
      <dgm:t>
        <a:bodyPr/>
        <a:lstStyle/>
        <a:p>
          <a:endParaRPr lang="en-US"/>
        </a:p>
      </dgm:t>
    </dgm:pt>
    <dgm:pt modelId="{957A879D-461A-4CF9-AC54-C662E1352710}" type="sibTrans" cxnId="{F343ADB2-5CA1-4E84-A376-5CB912BC1A8C}">
      <dgm:prSet/>
      <dgm:spPr/>
      <dgm:t>
        <a:bodyPr/>
        <a:lstStyle/>
        <a:p>
          <a:endParaRPr lang="en-US"/>
        </a:p>
      </dgm:t>
    </dgm:pt>
    <dgm:pt modelId="{4B7C578B-2646-4563-BC9F-630FEFE80447}">
      <dgm:prSet/>
      <dgm:spPr/>
      <dgm:t>
        <a:bodyPr/>
        <a:lstStyle/>
        <a:p>
          <a:r>
            <a:rPr lang="en-US"/>
            <a:t>Initial requirements analysis</a:t>
          </a:r>
        </a:p>
      </dgm:t>
    </dgm:pt>
    <dgm:pt modelId="{AEDE3908-9D28-4BD6-B0C9-34FAF760E9EE}" type="parTrans" cxnId="{48D6FC03-0CF0-41E3-8A73-D90460C314B5}">
      <dgm:prSet/>
      <dgm:spPr/>
      <dgm:t>
        <a:bodyPr/>
        <a:lstStyle/>
        <a:p>
          <a:endParaRPr lang="en-US"/>
        </a:p>
      </dgm:t>
    </dgm:pt>
    <dgm:pt modelId="{A63685FD-B95A-49A5-85AC-6FFD9B31C64A}" type="sibTrans" cxnId="{48D6FC03-0CF0-41E3-8A73-D90460C314B5}">
      <dgm:prSet/>
      <dgm:spPr/>
      <dgm:t>
        <a:bodyPr/>
        <a:lstStyle/>
        <a:p>
          <a:endParaRPr lang="en-US"/>
        </a:p>
      </dgm:t>
    </dgm:pt>
    <dgm:pt modelId="{AD30609E-7CD7-4623-9632-5A8AF20301A2}">
      <dgm:prSet/>
      <dgm:spPr/>
      <dgm:t>
        <a:bodyPr/>
        <a:lstStyle/>
        <a:p>
          <a:r>
            <a:rPr lang="en-US"/>
            <a:t>AlertCatalog.xml</a:t>
          </a:r>
        </a:p>
      </dgm:t>
    </dgm:pt>
    <dgm:pt modelId="{0D86C344-588E-44AC-945E-75CB96372932}" type="parTrans" cxnId="{380E07AA-6010-455A-B71C-E44DC082E9F5}">
      <dgm:prSet/>
      <dgm:spPr/>
      <dgm:t>
        <a:bodyPr/>
        <a:lstStyle/>
        <a:p>
          <a:endParaRPr lang="en-US"/>
        </a:p>
      </dgm:t>
    </dgm:pt>
    <dgm:pt modelId="{8E07755D-2D15-49EF-9E11-6D952BE19298}" type="sibTrans" cxnId="{380E07AA-6010-455A-B71C-E44DC082E9F5}">
      <dgm:prSet/>
      <dgm:spPr/>
      <dgm:t>
        <a:bodyPr/>
        <a:lstStyle/>
        <a:p>
          <a:endParaRPr lang="en-US"/>
        </a:p>
      </dgm:t>
    </dgm:pt>
    <dgm:pt modelId="{81DF85E6-F920-4FB8-A468-F9D66172C1AE}">
      <dgm:prSet/>
      <dgm:spPr/>
      <dgm:t>
        <a:bodyPr/>
        <a:lstStyle/>
        <a:p>
          <a:r>
            <a:rPr lang="en-US"/>
            <a:t>Sample implementation (incomplete) of an alert catalog for S-101</a:t>
          </a:r>
        </a:p>
      </dgm:t>
    </dgm:pt>
    <dgm:pt modelId="{85BCEC18-BA19-477F-A78F-AC32B0BFB25B}" type="parTrans" cxnId="{A65F3638-A66D-4394-981F-E45CCB3DF67D}">
      <dgm:prSet/>
      <dgm:spPr/>
      <dgm:t>
        <a:bodyPr/>
        <a:lstStyle/>
        <a:p>
          <a:endParaRPr lang="en-US"/>
        </a:p>
      </dgm:t>
    </dgm:pt>
    <dgm:pt modelId="{46BEBC1B-1E7C-40EE-8954-EDF5909F2B5B}" type="sibTrans" cxnId="{A65F3638-A66D-4394-981F-E45CCB3DF67D}">
      <dgm:prSet/>
      <dgm:spPr/>
      <dgm:t>
        <a:bodyPr/>
        <a:lstStyle/>
        <a:p>
          <a:endParaRPr lang="en-US"/>
        </a:p>
      </dgm:t>
    </dgm:pt>
    <dgm:pt modelId="{812129A2-96AF-44E7-B220-CA77DB30D9BF}">
      <dgm:prSet/>
      <dgm:spPr/>
      <dgm:t>
        <a:bodyPr/>
        <a:lstStyle/>
        <a:p>
          <a:r>
            <a:rPr lang="en-US"/>
            <a:t>XML Schemas (.xsd files)</a:t>
          </a:r>
        </a:p>
      </dgm:t>
    </dgm:pt>
    <dgm:pt modelId="{75ADC469-0F54-4268-8353-01140793C475}" type="parTrans" cxnId="{9FF2EFF8-144F-4743-94AE-AEEF553D2738}">
      <dgm:prSet/>
      <dgm:spPr/>
      <dgm:t>
        <a:bodyPr/>
        <a:lstStyle/>
        <a:p>
          <a:endParaRPr lang="en-US"/>
        </a:p>
      </dgm:t>
    </dgm:pt>
    <dgm:pt modelId="{1EA4F61B-EAC7-47BD-BCC6-95A34B93628B}" type="sibTrans" cxnId="{9FF2EFF8-144F-4743-94AE-AEEF553D2738}">
      <dgm:prSet/>
      <dgm:spPr/>
      <dgm:t>
        <a:bodyPr/>
        <a:lstStyle/>
        <a:p>
          <a:endParaRPr lang="en-US"/>
        </a:p>
      </dgm:t>
    </dgm:pt>
    <dgm:pt modelId="{C90CB393-65FF-4967-BC21-2AA64B0A0483}">
      <dgm:prSet/>
      <dgm:spPr/>
      <dgm:t>
        <a:bodyPr/>
        <a:lstStyle/>
        <a:p>
          <a:r>
            <a:rPr lang="en-US"/>
            <a:t>AlertCatalog – The model of the alert catalog</a:t>
          </a:r>
        </a:p>
      </dgm:t>
    </dgm:pt>
    <dgm:pt modelId="{975E3285-8369-487B-BE4B-9560CF38D08B}" type="parTrans" cxnId="{72CCB400-5098-4EB9-A811-EF0C71643AD5}">
      <dgm:prSet/>
      <dgm:spPr/>
      <dgm:t>
        <a:bodyPr/>
        <a:lstStyle/>
        <a:p>
          <a:endParaRPr lang="en-US"/>
        </a:p>
      </dgm:t>
    </dgm:pt>
    <dgm:pt modelId="{21E99371-F164-4294-9C18-C755C6F6CB2D}" type="sibTrans" cxnId="{72CCB400-5098-4EB9-A811-EF0C71643AD5}">
      <dgm:prSet/>
      <dgm:spPr/>
      <dgm:t>
        <a:bodyPr/>
        <a:lstStyle/>
        <a:p>
          <a:endParaRPr lang="en-US"/>
        </a:p>
      </dgm:t>
    </dgm:pt>
    <dgm:pt modelId="{AE426C25-C910-4D46-B9DB-96A9CE6B40AC}">
      <dgm:prSet/>
      <dgm:spPr/>
      <dgm:t>
        <a:bodyPr/>
        <a:lstStyle/>
        <a:p>
          <a:r>
            <a:rPr lang="en-US"/>
            <a:t>S100Presentation – Full schema modified to support alerts</a:t>
          </a:r>
        </a:p>
      </dgm:t>
    </dgm:pt>
    <dgm:pt modelId="{2E7979A9-7C02-47C8-AED6-1EC51B418A99}" type="parTrans" cxnId="{5A6C2AB7-6403-41FE-9953-FC14BFE2FBF4}">
      <dgm:prSet/>
      <dgm:spPr/>
      <dgm:t>
        <a:bodyPr/>
        <a:lstStyle/>
        <a:p>
          <a:endParaRPr lang="en-US"/>
        </a:p>
      </dgm:t>
    </dgm:pt>
    <dgm:pt modelId="{1353D351-A784-48AB-853A-01ED0004C948}" type="sibTrans" cxnId="{5A6C2AB7-6403-41FE-9953-FC14BFE2FBF4}">
      <dgm:prSet/>
      <dgm:spPr/>
      <dgm:t>
        <a:bodyPr/>
        <a:lstStyle/>
        <a:p>
          <a:endParaRPr lang="en-US"/>
        </a:p>
      </dgm:t>
    </dgm:pt>
    <dgm:pt modelId="{6D35FB75-89F9-4E8A-989D-5FDC9C06AD1E}">
      <dgm:prSet/>
      <dgm:spPr/>
      <dgm:t>
        <a:bodyPr/>
        <a:lstStyle/>
        <a:p>
          <a:r>
            <a:rPr lang="en-US"/>
            <a:t>S100PresentationChanges – Summarizes changes to </a:t>
          </a:r>
          <a:r>
            <a:rPr lang="en-US" i="1"/>
            <a:t>S100Presentation</a:t>
          </a:r>
          <a:endParaRPr lang="en-US"/>
        </a:p>
      </dgm:t>
    </dgm:pt>
    <dgm:pt modelId="{5B41E966-1A9D-4723-AF87-DB8F96A65885}" type="parTrans" cxnId="{ED116023-E7CF-49BF-B946-4BBAE7486C5E}">
      <dgm:prSet/>
      <dgm:spPr/>
      <dgm:t>
        <a:bodyPr/>
        <a:lstStyle/>
        <a:p>
          <a:endParaRPr lang="en-US"/>
        </a:p>
      </dgm:t>
    </dgm:pt>
    <dgm:pt modelId="{6BC66C89-D3D5-4BCF-99F3-3EEF1E2416E3}" type="sibTrans" cxnId="{ED116023-E7CF-49BF-B946-4BBAE7486C5E}">
      <dgm:prSet/>
      <dgm:spPr/>
      <dgm:t>
        <a:bodyPr/>
        <a:lstStyle/>
        <a:p>
          <a:endParaRPr lang="en-US"/>
        </a:p>
      </dgm:t>
    </dgm:pt>
    <dgm:pt modelId="{AA177110-9E1F-42B0-96CA-16C098A11DD6}">
      <dgm:prSet/>
      <dgm:spPr/>
      <dgm:t>
        <a:bodyPr/>
        <a:lstStyle/>
        <a:p>
          <a:r>
            <a:rPr lang="en-US"/>
            <a:t>S100PortrayalCatalog – Full schema modified to support alerts</a:t>
          </a:r>
        </a:p>
      </dgm:t>
    </dgm:pt>
    <dgm:pt modelId="{7A0854F8-B592-493D-A350-C192E1BE40BD}" type="parTrans" cxnId="{003E73AE-5F21-4738-957A-AD1C91B1AA8C}">
      <dgm:prSet/>
      <dgm:spPr/>
      <dgm:t>
        <a:bodyPr/>
        <a:lstStyle/>
        <a:p>
          <a:endParaRPr lang="en-US"/>
        </a:p>
      </dgm:t>
    </dgm:pt>
    <dgm:pt modelId="{719F83B5-4619-43F8-8A79-49D647B5D43B}" type="sibTrans" cxnId="{003E73AE-5F21-4738-957A-AD1C91B1AA8C}">
      <dgm:prSet/>
      <dgm:spPr/>
      <dgm:t>
        <a:bodyPr/>
        <a:lstStyle/>
        <a:p>
          <a:endParaRPr lang="en-US"/>
        </a:p>
      </dgm:t>
    </dgm:pt>
    <dgm:pt modelId="{88194FF8-5E04-4133-BD50-2E25A85CEC59}">
      <dgm:prSet/>
      <dgm:spPr/>
      <dgm:t>
        <a:bodyPr/>
        <a:lstStyle/>
        <a:p>
          <a:r>
            <a:rPr lang="en-US"/>
            <a:t>S100PortrayalCatalogChanges – Summarizes changes to </a:t>
          </a:r>
          <a:r>
            <a:rPr lang="en-US" i="1"/>
            <a:t>S100PortrayalCatalog</a:t>
          </a:r>
          <a:endParaRPr lang="en-US"/>
        </a:p>
      </dgm:t>
    </dgm:pt>
    <dgm:pt modelId="{CA9B9AA7-584D-44BB-BAE4-A27CD81E8EBC}" type="parTrans" cxnId="{6A0B320B-CEC8-4D65-B707-CF47B1DF6A19}">
      <dgm:prSet/>
      <dgm:spPr/>
      <dgm:t>
        <a:bodyPr/>
        <a:lstStyle/>
        <a:p>
          <a:endParaRPr lang="en-US"/>
        </a:p>
      </dgm:t>
    </dgm:pt>
    <dgm:pt modelId="{67F2201A-FE48-4551-A9B9-41B924B9878C}" type="sibTrans" cxnId="{6A0B320B-CEC8-4D65-B707-CF47B1DF6A19}">
      <dgm:prSet/>
      <dgm:spPr/>
      <dgm:t>
        <a:bodyPr/>
        <a:lstStyle/>
        <a:p>
          <a:endParaRPr lang="en-US"/>
        </a:p>
      </dgm:t>
    </dgm:pt>
    <dgm:pt modelId="{49E387F0-F8D1-4AA9-B5B1-77BEDF71A538}">
      <dgm:prSet/>
      <dgm:spPr/>
      <dgm:t>
        <a:bodyPr/>
        <a:lstStyle/>
        <a:p>
          <a:r>
            <a:rPr lang="en-US"/>
            <a:t>S100SymbolDefinition – Unchanged, provided to support validation</a:t>
          </a:r>
        </a:p>
      </dgm:t>
    </dgm:pt>
    <dgm:pt modelId="{58F91214-6877-47E1-BDD2-6F864FB5C4EA}" type="parTrans" cxnId="{A10EDE9F-82F3-4A5D-B5FB-5C380FFEB084}">
      <dgm:prSet/>
      <dgm:spPr/>
      <dgm:t>
        <a:bodyPr/>
        <a:lstStyle/>
        <a:p>
          <a:endParaRPr lang="en-US"/>
        </a:p>
      </dgm:t>
    </dgm:pt>
    <dgm:pt modelId="{1866CA70-7861-4287-B163-9C375EA1FE9D}" type="sibTrans" cxnId="{A10EDE9F-82F3-4A5D-B5FB-5C380FFEB084}">
      <dgm:prSet/>
      <dgm:spPr/>
      <dgm:t>
        <a:bodyPr/>
        <a:lstStyle/>
        <a:p>
          <a:endParaRPr lang="en-US"/>
        </a:p>
      </dgm:t>
    </dgm:pt>
    <dgm:pt modelId="{EDB3F5E3-F88D-4A85-9D81-96460C3E790F}">
      <dgm:prSet/>
      <dgm:spPr/>
      <dgm:t>
        <a:bodyPr/>
        <a:lstStyle/>
        <a:p>
          <a:r>
            <a:rPr lang="en-US" dirty="0"/>
            <a:t>S100CSL.xsd – Unchanged, provided to support validation</a:t>
          </a:r>
        </a:p>
      </dgm:t>
    </dgm:pt>
    <dgm:pt modelId="{65EC0BCA-11B2-4202-92F8-E7BD90A783C6}" type="parTrans" cxnId="{3D6BE585-2604-4EC0-B168-FECCCDA3B4FE}">
      <dgm:prSet/>
      <dgm:spPr/>
      <dgm:t>
        <a:bodyPr/>
        <a:lstStyle/>
        <a:p>
          <a:endParaRPr lang="en-US"/>
        </a:p>
      </dgm:t>
    </dgm:pt>
    <dgm:pt modelId="{87AACB82-24B3-4909-82C2-D688AD42766A}" type="sibTrans" cxnId="{3D6BE585-2604-4EC0-B168-FECCCDA3B4FE}">
      <dgm:prSet/>
      <dgm:spPr/>
      <dgm:t>
        <a:bodyPr/>
        <a:lstStyle/>
        <a:p>
          <a:endParaRPr lang="en-US"/>
        </a:p>
      </dgm:t>
    </dgm:pt>
    <dgm:pt modelId="{1096CFEB-C3EB-4678-8E2E-32A934B134CB}">
      <dgm:prSet/>
      <dgm:spPr/>
      <dgm:t>
        <a:bodyPr/>
        <a:lstStyle/>
        <a:p>
          <a:r>
            <a:rPr lang="en-US"/>
            <a:t>UML</a:t>
          </a:r>
        </a:p>
      </dgm:t>
    </dgm:pt>
    <dgm:pt modelId="{5E0E47C1-F485-4DCF-BE15-38401AD18D8B}" type="parTrans" cxnId="{2CCF643B-FD5F-4CA9-B238-AD06C40902F9}">
      <dgm:prSet/>
      <dgm:spPr/>
      <dgm:t>
        <a:bodyPr/>
        <a:lstStyle/>
        <a:p>
          <a:endParaRPr lang="en-US"/>
        </a:p>
      </dgm:t>
    </dgm:pt>
    <dgm:pt modelId="{94D85351-DDE4-4438-BEFF-C03729D410C0}" type="sibTrans" cxnId="{2CCF643B-FD5F-4CA9-B238-AD06C40902F9}">
      <dgm:prSet/>
      <dgm:spPr/>
      <dgm:t>
        <a:bodyPr/>
        <a:lstStyle/>
        <a:p>
          <a:endParaRPr lang="en-US"/>
        </a:p>
      </dgm:t>
    </dgm:pt>
    <dgm:pt modelId="{1B2DDAD9-5DBE-4EB3-B63F-8BC64C7286AE}" type="pres">
      <dgm:prSet presAssocID="{59684180-467A-4418-8EB4-5D5973076360}" presName="linear" presStyleCnt="0">
        <dgm:presLayoutVars>
          <dgm:animLvl val="lvl"/>
          <dgm:resizeHandles val="exact"/>
        </dgm:presLayoutVars>
      </dgm:prSet>
      <dgm:spPr/>
    </dgm:pt>
    <dgm:pt modelId="{12F63033-CA89-43DF-9420-5110F7A3FBB3}" type="pres">
      <dgm:prSet presAssocID="{78300752-204F-4B8E-84D9-10554883D9AF}" presName="parentText" presStyleLbl="node1" presStyleIdx="0" presStyleCnt="4">
        <dgm:presLayoutVars>
          <dgm:chMax val="0"/>
          <dgm:bulletEnabled val="1"/>
        </dgm:presLayoutVars>
      </dgm:prSet>
      <dgm:spPr/>
    </dgm:pt>
    <dgm:pt modelId="{EB39FF8B-CED9-4CE2-809C-088E7E0CCB86}" type="pres">
      <dgm:prSet presAssocID="{78300752-204F-4B8E-84D9-10554883D9AF}" presName="childText" presStyleLbl="revTx" presStyleIdx="0" presStyleCnt="4">
        <dgm:presLayoutVars>
          <dgm:bulletEnabled val="1"/>
        </dgm:presLayoutVars>
      </dgm:prSet>
      <dgm:spPr/>
    </dgm:pt>
    <dgm:pt modelId="{4805FC89-718E-484A-8477-243AFE299683}" type="pres">
      <dgm:prSet presAssocID="{AD30609E-7CD7-4623-9632-5A8AF20301A2}" presName="parentText" presStyleLbl="node1" presStyleIdx="1" presStyleCnt="4">
        <dgm:presLayoutVars>
          <dgm:chMax val="0"/>
          <dgm:bulletEnabled val="1"/>
        </dgm:presLayoutVars>
      </dgm:prSet>
      <dgm:spPr/>
    </dgm:pt>
    <dgm:pt modelId="{77CBB7E4-3B6B-49CA-B05B-CA7FF6BF76FE}" type="pres">
      <dgm:prSet presAssocID="{AD30609E-7CD7-4623-9632-5A8AF20301A2}" presName="childText" presStyleLbl="revTx" presStyleIdx="1" presStyleCnt="4">
        <dgm:presLayoutVars>
          <dgm:bulletEnabled val="1"/>
        </dgm:presLayoutVars>
      </dgm:prSet>
      <dgm:spPr/>
    </dgm:pt>
    <dgm:pt modelId="{FE887A45-AFCF-43C1-930F-402275295249}" type="pres">
      <dgm:prSet presAssocID="{812129A2-96AF-44E7-B220-CA77DB30D9BF}" presName="parentText" presStyleLbl="node1" presStyleIdx="2" presStyleCnt="4">
        <dgm:presLayoutVars>
          <dgm:chMax val="0"/>
          <dgm:bulletEnabled val="1"/>
        </dgm:presLayoutVars>
      </dgm:prSet>
      <dgm:spPr/>
    </dgm:pt>
    <dgm:pt modelId="{5905A0BD-7C52-4F57-A15C-240441ADDB57}" type="pres">
      <dgm:prSet presAssocID="{812129A2-96AF-44E7-B220-CA77DB30D9BF}" presName="childText" presStyleLbl="revTx" presStyleIdx="2" presStyleCnt="4">
        <dgm:presLayoutVars>
          <dgm:bulletEnabled val="1"/>
        </dgm:presLayoutVars>
      </dgm:prSet>
      <dgm:spPr/>
    </dgm:pt>
    <dgm:pt modelId="{88AC2B6D-F7FA-46B9-B1E0-9DEB1597816A}" type="pres">
      <dgm:prSet presAssocID="{1096CFEB-C3EB-4678-8E2E-32A934B134CB}" presName="parentText" presStyleLbl="node1" presStyleIdx="3" presStyleCnt="4">
        <dgm:presLayoutVars>
          <dgm:chMax val="0"/>
          <dgm:bulletEnabled val="1"/>
        </dgm:presLayoutVars>
      </dgm:prSet>
      <dgm:spPr/>
    </dgm:pt>
    <dgm:pt modelId="{7D086DDB-8A6C-42E3-A885-F879815878B5}" type="pres">
      <dgm:prSet presAssocID="{1096CFEB-C3EB-4678-8E2E-32A934B134CB}" presName="childText" presStyleLbl="revTx" presStyleIdx="3" presStyleCnt="4">
        <dgm:presLayoutVars>
          <dgm:bulletEnabled val="1"/>
        </dgm:presLayoutVars>
      </dgm:prSet>
      <dgm:spPr/>
    </dgm:pt>
  </dgm:ptLst>
  <dgm:cxnLst>
    <dgm:cxn modelId="{72CCB400-5098-4EB9-A811-EF0C71643AD5}" srcId="{812129A2-96AF-44E7-B220-CA77DB30D9BF}" destId="{C90CB393-65FF-4967-BC21-2AA64B0A0483}" srcOrd="0" destOrd="0" parTransId="{975E3285-8369-487B-BE4B-9560CF38D08B}" sibTransId="{21E99371-F164-4294-9C18-C755C6F6CB2D}"/>
    <dgm:cxn modelId="{29398E01-51B4-44A6-95BB-C6E8ABA547B5}" type="presOf" srcId="{AA177110-9E1F-42B0-96CA-16C098A11DD6}" destId="{5905A0BD-7C52-4F57-A15C-240441ADDB57}" srcOrd="0" destOrd="3" presId="urn:microsoft.com/office/officeart/2005/8/layout/vList2"/>
    <dgm:cxn modelId="{48D6FC03-0CF0-41E3-8A73-D90460C314B5}" srcId="{78300752-204F-4B8E-84D9-10554883D9AF}" destId="{4B7C578B-2646-4563-BC9F-630FEFE80447}" srcOrd="0" destOrd="0" parTransId="{AEDE3908-9D28-4BD6-B0C9-34FAF760E9EE}" sibTransId="{A63685FD-B95A-49A5-85AC-6FFD9B31C64A}"/>
    <dgm:cxn modelId="{BADE1C06-2655-438C-A677-9C83EBE1568C}" srcId="{1096CFEB-C3EB-4678-8E2E-32A934B134CB}" destId="{D2620E3A-0F73-46A9-98E4-2EFCF3B65F97}" srcOrd="0" destOrd="0" parTransId="{756B3795-4FAC-4C1C-9978-1E4023A12833}" sibTransId="{808B6DC2-A1D3-4E9C-9722-A82F797B5CA6}"/>
    <dgm:cxn modelId="{0E68DD08-A21D-4617-9B80-3D28C6F8306B}" type="presOf" srcId="{ACBCBAEE-A816-4A82-BCF7-DCAEA05CEA84}" destId="{7D086DDB-8A6C-42E3-A885-F879815878B5}" srcOrd="0" destOrd="2" presId="urn:microsoft.com/office/officeart/2005/8/layout/vList2"/>
    <dgm:cxn modelId="{6A0B320B-CEC8-4D65-B707-CF47B1DF6A19}" srcId="{812129A2-96AF-44E7-B220-CA77DB30D9BF}" destId="{88194FF8-5E04-4133-BD50-2E25A85CEC59}" srcOrd="4" destOrd="0" parTransId="{CA9B9AA7-584D-44BB-BAE4-A27CD81E8EBC}" sibTransId="{67F2201A-FE48-4551-A9B9-41B924B9878C}"/>
    <dgm:cxn modelId="{134D5B0D-5B77-4618-8A30-851F2101D167}" type="presOf" srcId="{812129A2-96AF-44E7-B220-CA77DB30D9BF}" destId="{FE887A45-AFCF-43C1-930F-402275295249}" srcOrd="0" destOrd="0" presId="urn:microsoft.com/office/officeart/2005/8/layout/vList2"/>
    <dgm:cxn modelId="{F0D3A716-F568-4D40-BE46-01B4F427D781}" type="presOf" srcId="{AE426C25-C910-4D46-B9DB-96A9CE6B40AC}" destId="{5905A0BD-7C52-4F57-A15C-240441ADDB57}" srcOrd="0" destOrd="1" presId="urn:microsoft.com/office/officeart/2005/8/layout/vList2"/>
    <dgm:cxn modelId="{17247A1E-EE1F-4C77-B494-CDE0F5C6FFD9}" type="presOf" srcId="{D2620E3A-0F73-46A9-98E4-2EFCF3B65F97}" destId="{7D086DDB-8A6C-42E3-A885-F879815878B5}" srcOrd="0" destOrd="0" presId="urn:microsoft.com/office/officeart/2005/8/layout/vList2"/>
    <dgm:cxn modelId="{ED116023-E7CF-49BF-B946-4BBAE7486C5E}" srcId="{812129A2-96AF-44E7-B220-CA77DB30D9BF}" destId="{6D35FB75-89F9-4E8A-989D-5FDC9C06AD1E}" srcOrd="2" destOrd="0" parTransId="{5B41E966-1A9D-4723-AF87-DB8F96A65885}" sibTransId="{6BC66C89-D3D5-4BCF-99F3-3EEF1E2416E3}"/>
    <dgm:cxn modelId="{A65F3638-A66D-4394-981F-E45CCB3DF67D}" srcId="{AD30609E-7CD7-4623-9632-5A8AF20301A2}" destId="{81DF85E6-F920-4FB8-A468-F9D66172C1AE}" srcOrd="0" destOrd="0" parTransId="{85BCEC18-BA19-477F-A78F-AC32B0BFB25B}" sibTransId="{46BEBC1B-1E7C-40EE-8954-EDF5909F2B5B}"/>
    <dgm:cxn modelId="{2CCF643B-FD5F-4CA9-B238-AD06C40902F9}" srcId="{59684180-467A-4418-8EB4-5D5973076360}" destId="{1096CFEB-C3EB-4678-8E2E-32A934B134CB}" srcOrd="3" destOrd="0" parTransId="{5E0E47C1-F485-4DCF-BE15-38401AD18D8B}" sibTransId="{94D85351-DDE4-4438-BEFF-C03729D410C0}"/>
    <dgm:cxn modelId="{934E2165-28BE-4F52-B885-A2BB8018F340}" type="presOf" srcId="{59684180-467A-4418-8EB4-5D5973076360}" destId="{1B2DDAD9-5DBE-4EB3-B63F-8BC64C7286AE}" srcOrd="0" destOrd="0" presId="urn:microsoft.com/office/officeart/2005/8/layout/vList2"/>
    <dgm:cxn modelId="{68F78968-C292-49B0-995D-96AB0B6C14C0}" type="presOf" srcId="{78300752-204F-4B8E-84D9-10554883D9AF}" destId="{12F63033-CA89-43DF-9420-5110F7A3FBB3}" srcOrd="0" destOrd="0" presId="urn:microsoft.com/office/officeart/2005/8/layout/vList2"/>
    <dgm:cxn modelId="{93D3A76C-EFAC-4AC5-B647-5217A8B14AC9}" type="presOf" srcId="{AD30609E-7CD7-4623-9632-5A8AF20301A2}" destId="{4805FC89-718E-484A-8477-243AFE299683}" srcOrd="0" destOrd="0" presId="urn:microsoft.com/office/officeart/2005/8/layout/vList2"/>
    <dgm:cxn modelId="{31ADA66F-8FC2-4A40-8804-E47FBD20EAD3}" type="presOf" srcId="{1096CFEB-C3EB-4678-8E2E-32A934B134CB}" destId="{88AC2B6D-F7FA-46B9-B1E0-9DEB1597816A}" srcOrd="0" destOrd="0" presId="urn:microsoft.com/office/officeart/2005/8/layout/vList2"/>
    <dgm:cxn modelId="{07D3D551-A509-4A40-ABED-26F1419EAA5A}" type="presOf" srcId="{49E387F0-F8D1-4AA9-B5B1-77BEDF71A538}" destId="{5905A0BD-7C52-4F57-A15C-240441ADDB57}" srcOrd="0" destOrd="5" presId="urn:microsoft.com/office/officeart/2005/8/layout/vList2"/>
    <dgm:cxn modelId="{70E5F353-E75E-4335-893D-16CA7C4513C8}" type="presOf" srcId="{5934BF35-001C-4647-9A19-B1E77FB73A71}" destId="{7D086DDB-8A6C-42E3-A885-F879815878B5}" srcOrd="0" destOrd="1" presId="urn:microsoft.com/office/officeart/2005/8/layout/vList2"/>
    <dgm:cxn modelId="{9556C97B-53BF-44DC-A75B-CACB6593EAE6}" type="presOf" srcId="{6D35FB75-89F9-4E8A-989D-5FDC9C06AD1E}" destId="{5905A0BD-7C52-4F57-A15C-240441ADDB57}" srcOrd="0" destOrd="2" presId="urn:microsoft.com/office/officeart/2005/8/layout/vList2"/>
    <dgm:cxn modelId="{3D6BE585-2604-4EC0-B168-FECCCDA3B4FE}" srcId="{812129A2-96AF-44E7-B220-CA77DB30D9BF}" destId="{EDB3F5E3-F88D-4A85-9D81-96460C3E790F}" srcOrd="6" destOrd="0" parTransId="{65EC0BCA-11B2-4202-92F8-E7BD90A783C6}" sibTransId="{87AACB82-24B3-4909-82C2-D688AD42766A}"/>
    <dgm:cxn modelId="{D05EEA9D-2DDF-4AF6-B1B7-D0E1415E86F4}" type="presOf" srcId="{88194FF8-5E04-4133-BD50-2E25A85CEC59}" destId="{5905A0BD-7C52-4F57-A15C-240441ADDB57}" srcOrd="0" destOrd="4" presId="urn:microsoft.com/office/officeart/2005/8/layout/vList2"/>
    <dgm:cxn modelId="{11B3959E-F9E9-4FA0-B1C4-9525E03155D4}" type="presOf" srcId="{4B7C578B-2646-4563-BC9F-630FEFE80447}" destId="{EB39FF8B-CED9-4CE2-809C-088E7E0CCB86}" srcOrd="0" destOrd="0" presId="urn:microsoft.com/office/officeart/2005/8/layout/vList2"/>
    <dgm:cxn modelId="{A10EDE9F-82F3-4A5D-B5FB-5C380FFEB084}" srcId="{812129A2-96AF-44E7-B220-CA77DB30D9BF}" destId="{49E387F0-F8D1-4AA9-B5B1-77BEDF71A538}" srcOrd="5" destOrd="0" parTransId="{58F91214-6877-47E1-BDD2-6F864FB5C4EA}" sibTransId="{1866CA70-7861-4287-B163-9C375EA1FE9D}"/>
    <dgm:cxn modelId="{380E07AA-6010-455A-B71C-E44DC082E9F5}" srcId="{59684180-467A-4418-8EB4-5D5973076360}" destId="{AD30609E-7CD7-4623-9632-5A8AF20301A2}" srcOrd="1" destOrd="0" parTransId="{0D86C344-588E-44AC-945E-75CB96372932}" sibTransId="{8E07755D-2D15-49EF-9E11-6D952BE19298}"/>
    <dgm:cxn modelId="{AD69FAAC-57A6-4E1E-90E5-FB282E18903F}" type="presOf" srcId="{81DF85E6-F920-4FB8-A468-F9D66172C1AE}" destId="{77CBB7E4-3B6B-49CA-B05B-CA7FF6BF76FE}" srcOrd="0" destOrd="0" presId="urn:microsoft.com/office/officeart/2005/8/layout/vList2"/>
    <dgm:cxn modelId="{003E73AE-5F21-4738-957A-AD1C91B1AA8C}" srcId="{812129A2-96AF-44E7-B220-CA77DB30D9BF}" destId="{AA177110-9E1F-42B0-96CA-16C098A11DD6}" srcOrd="3" destOrd="0" parTransId="{7A0854F8-B592-493D-A350-C192E1BE40BD}" sibTransId="{719F83B5-4619-43F8-8A79-49D647B5D43B}"/>
    <dgm:cxn modelId="{F343ADB2-5CA1-4E84-A376-5CB912BC1A8C}" srcId="{5934BF35-001C-4647-9A19-B1E77FB73A71}" destId="{ACBCBAEE-A816-4A82-BCF7-DCAEA05CEA84}" srcOrd="0" destOrd="0" parTransId="{BDEE2A5A-E711-481F-875A-871AD229D33B}" sibTransId="{957A879D-461A-4CF9-AC54-C662E1352710}"/>
    <dgm:cxn modelId="{9FEFD5B4-F0A6-40DC-B073-5A844756ACF3}" type="presOf" srcId="{C90CB393-65FF-4967-BC21-2AA64B0A0483}" destId="{5905A0BD-7C52-4F57-A15C-240441ADDB57}" srcOrd="0" destOrd="0" presId="urn:microsoft.com/office/officeart/2005/8/layout/vList2"/>
    <dgm:cxn modelId="{5A6C2AB7-6403-41FE-9953-FC14BFE2FBF4}" srcId="{812129A2-96AF-44E7-B220-CA77DB30D9BF}" destId="{AE426C25-C910-4D46-B9DB-96A9CE6B40AC}" srcOrd="1" destOrd="0" parTransId="{2E7979A9-7C02-47C8-AED6-1EC51B418A99}" sibTransId="{1353D351-A784-48AB-853A-01ED0004C948}"/>
    <dgm:cxn modelId="{A5388FBC-C253-4D4C-918D-ECDB3771DBAD}" srcId="{59684180-467A-4418-8EB4-5D5973076360}" destId="{78300752-204F-4B8E-84D9-10554883D9AF}" srcOrd="0" destOrd="0" parTransId="{54D11FAE-5BAC-454B-94FA-76A823132EC5}" sibTransId="{3835E913-3924-4FA0-8E23-8DC1043449AE}"/>
    <dgm:cxn modelId="{B409C9CF-A8F2-4E46-813D-F0B39E982127}" type="presOf" srcId="{EDB3F5E3-F88D-4A85-9D81-96460C3E790F}" destId="{5905A0BD-7C52-4F57-A15C-240441ADDB57}" srcOrd="0" destOrd="6" presId="urn:microsoft.com/office/officeart/2005/8/layout/vList2"/>
    <dgm:cxn modelId="{A102C3EC-78AE-4DB3-A6AB-612280AFBD26}" srcId="{1096CFEB-C3EB-4678-8E2E-32A934B134CB}" destId="{5934BF35-001C-4647-9A19-B1E77FB73A71}" srcOrd="1" destOrd="0" parTransId="{581597E6-314E-4481-BF2D-25A00A906252}" sibTransId="{6AAC3044-22AD-4C18-B37F-9BC8F18C92D3}"/>
    <dgm:cxn modelId="{9FF2EFF8-144F-4743-94AE-AEEF553D2738}" srcId="{59684180-467A-4418-8EB4-5D5973076360}" destId="{812129A2-96AF-44E7-B220-CA77DB30D9BF}" srcOrd="2" destOrd="0" parTransId="{75ADC469-0F54-4268-8353-01140793C475}" sibTransId="{1EA4F61B-EAC7-47BD-BCC6-95A34B93628B}"/>
    <dgm:cxn modelId="{B26AFD07-1352-414F-82BB-A38BE3CDEEC4}" type="presParOf" srcId="{1B2DDAD9-5DBE-4EB3-B63F-8BC64C7286AE}" destId="{12F63033-CA89-43DF-9420-5110F7A3FBB3}" srcOrd="0" destOrd="0" presId="urn:microsoft.com/office/officeart/2005/8/layout/vList2"/>
    <dgm:cxn modelId="{201E4959-08B0-4AE7-87B9-8678ED2E44D2}" type="presParOf" srcId="{1B2DDAD9-5DBE-4EB3-B63F-8BC64C7286AE}" destId="{EB39FF8B-CED9-4CE2-809C-088E7E0CCB86}" srcOrd="1" destOrd="0" presId="urn:microsoft.com/office/officeart/2005/8/layout/vList2"/>
    <dgm:cxn modelId="{AD4815D3-E5C2-4069-85F7-5F6F17C50079}" type="presParOf" srcId="{1B2DDAD9-5DBE-4EB3-B63F-8BC64C7286AE}" destId="{4805FC89-718E-484A-8477-243AFE299683}" srcOrd="2" destOrd="0" presId="urn:microsoft.com/office/officeart/2005/8/layout/vList2"/>
    <dgm:cxn modelId="{2D24C4C7-7343-4DA2-97BE-3C1356F882E8}" type="presParOf" srcId="{1B2DDAD9-5DBE-4EB3-B63F-8BC64C7286AE}" destId="{77CBB7E4-3B6B-49CA-B05B-CA7FF6BF76FE}" srcOrd="3" destOrd="0" presId="urn:microsoft.com/office/officeart/2005/8/layout/vList2"/>
    <dgm:cxn modelId="{EEE8190F-7D72-4739-8700-1D1834AB7A4A}" type="presParOf" srcId="{1B2DDAD9-5DBE-4EB3-B63F-8BC64C7286AE}" destId="{FE887A45-AFCF-43C1-930F-402275295249}" srcOrd="4" destOrd="0" presId="urn:microsoft.com/office/officeart/2005/8/layout/vList2"/>
    <dgm:cxn modelId="{CB56C1FA-4D4A-494F-8E06-20413324529E}" type="presParOf" srcId="{1B2DDAD9-5DBE-4EB3-B63F-8BC64C7286AE}" destId="{5905A0BD-7C52-4F57-A15C-240441ADDB57}" srcOrd="5" destOrd="0" presId="urn:microsoft.com/office/officeart/2005/8/layout/vList2"/>
    <dgm:cxn modelId="{EE5EA346-0FC8-407E-A57C-A72489543BE6}" type="presParOf" srcId="{1B2DDAD9-5DBE-4EB3-B63F-8BC64C7286AE}" destId="{88AC2B6D-F7FA-46B9-B1E0-9DEB1597816A}" srcOrd="6" destOrd="0" presId="urn:microsoft.com/office/officeart/2005/8/layout/vList2"/>
    <dgm:cxn modelId="{13CCD65A-60C7-40A9-9D67-FC4B0E46CD97}" type="presParOf" srcId="{1B2DDAD9-5DBE-4EB3-B63F-8BC64C7286AE}" destId="{7D086DDB-8A6C-42E3-A885-F879815878B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1CAD8CE-5301-49D3-86F9-D9AC759D9AAD}" type="doc">
      <dgm:prSet loTypeId="urn:microsoft.com/office/officeart/2005/8/layout/vList6" loCatId="list" qsTypeId="urn:microsoft.com/office/officeart/2005/8/quickstyle/simple1" qsCatId="simple" csTypeId="urn:microsoft.com/office/officeart/2005/8/colors/accent1_2" csCatId="accent1"/>
      <dgm:spPr/>
      <dgm:t>
        <a:bodyPr/>
        <a:lstStyle/>
        <a:p>
          <a:endParaRPr lang="en-US"/>
        </a:p>
      </dgm:t>
    </dgm:pt>
    <dgm:pt modelId="{F8AE6661-548B-46EF-BB7F-DA5E9103AE07}">
      <dgm:prSet/>
      <dgm:spPr/>
      <dgm:t>
        <a:bodyPr/>
        <a:lstStyle/>
        <a:p>
          <a:r>
            <a:rPr lang="en-US"/>
            <a:t>The model presented addresses the design goals within the defined limitations</a:t>
          </a:r>
        </a:p>
      </dgm:t>
    </dgm:pt>
    <dgm:pt modelId="{50EC6F85-1A37-4DC7-863C-E73DD6DBD4D8}" type="parTrans" cxnId="{FBD8DB0B-9B12-4741-AFF1-2F610ADFBD44}">
      <dgm:prSet/>
      <dgm:spPr/>
      <dgm:t>
        <a:bodyPr/>
        <a:lstStyle/>
        <a:p>
          <a:endParaRPr lang="en-US"/>
        </a:p>
      </dgm:t>
    </dgm:pt>
    <dgm:pt modelId="{C505C35C-162A-4F0B-9C37-B6D853153D2A}" type="sibTrans" cxnId="{FBD8DB0B-9B12-4741-AFF1-2F610ADFBD44}">
      <dgm:prSet/>
      <dgm:spPr/>
      <dgm:t>
        <a:bodyPr/>
        <a:lstStyle/>
        <a:p>
          <a:endParaRPr lang="en-US"/>
        </a:p>
      </dgm:t>
    </dgm:pt>
    <dgm:pt modelId="{0E827036-D9BB-4241-BC6E-B017E3C82664}">
      <dgm:prSet/>
      <dgm:spPr/>
      <dgm:t>
        <a:bodyPr/>
        <a:lstStyle/>
        <a:p>
          <a:r>
            <a:rPr lang="en-US"/>
            <a:t>Are the limitations acceptable?</a:t>
          </a:r>
        </a:p>
      </dgm:t>
    </dgm:pt>
    <dgm:pt modelId="{1637DA3F-A34F-4676-ABFE-0D82455816DB}" type="parTrans" cxnId="{75BE096A-5B41-40E0-BFB9-2B352C119265}">
      <dgm:prSet/>
      <dgm:spPr/>
      <dgm:t>
        <a:bodyPr/>
        <a:lstStyle/>
        <a:p>
          <a:endParaRPr lang="en-US"/>
        </a:p>
      </dgm:t>
    </dgm:pt>
    <dgm:pt modelId="{3A304E8D-E349-4FD8-BF50-1A5112B4BF66}" type="sibTrans" cxnId="{75BE096A-5B41-40E0-BFB9-2B352C119265}">
      <dgm:prSet/>
      <dgm:spPr/>
      <dgm:t>
        <a:bodyPr/>
        <a:lstStyle/>
        <a:p>
          <a:endParaRPr lang="en-US"/>
        </a:p>
      </dgm:t>
    </dgm:pt>
    <dgm:pt modelId="{25400D28-9AE7-4593-8824-B8F500740A40}">
      <dgm:prSet/>
      <dgm:spPr/>
      <dgm:t>
        <a:bodyPr/>
        <a:lstStyle/>
        <a:p>
          <a:r>
            <a:rPr lang="en-US"/>
            <a:t>Should work continue using the approach presented?</a:t>
          </a:r>
        </a:p>
      </dgm:t>
    </dgm:pt>
    <dgm:pt modelId="{DC5DBD52-69D6-4EE6-B72A-16B08E5BA179}" type="parTrans" cxnId="{1211CFA0-A8F9-44E7-BBE8-64BE4DFB2069}">
      <dgm:prSet/>
      <dgm:spPr/>
      <dgm:t>
        <a:bodyPr/>
        <a:lstStyle/>
        <a:p>
          <a:endParaRPr lang="en-US"/>
        </a:p>
      </dgm:t>
    </dgm:pt>
    <dgm:pt modelId="{B6ECBB66-64E8-45B6-B06E-95B1CCF2A124}" type="sibTrans" cxnId="{1211CFA0-A8F9-44E7-BBE8-64BE4DFB2069}">
      <dgm:prSet/>
      <dgm:spPr/>
      <dgm:t>
        <a:bodyPr/>
        <a:lstStyle/>
        <a:p>
          <a:endParaRPr lang="en-US"/>
        </a:p>
      </dgm:t>
    </dgm:pt>
    <dgm:pt modelId="{92BE395C-CDAF-45C6-B4F7-DB84AF427D98}">
      <dgm:prSet/>
      <dgm:spPr/>
      <dgm:t>
        <a:bodyPr/>
        <a:lstStyle/>
        <a:p>
          <a:r>
            <a:rPr lang="en-US"/>
            <a:t>Implementation outside of portrayal will require significant additional work</a:t>
          </a:r>
        </a:p>
      </dgm:t>
    </dgm:pt>
    <dgm:pt modelId="{3BEC9633-39AE-44B9-83A3-E0382B5912F3}" type="parTrans" cxnId="{DD2ABA8F-8336-464E-9C7C-62A441C34516}">
      <dgm:prSet/>
      <dgm:spPr/>
      <dgm:t>
        <a:bodyPr/>
        <a:lstStyle/>
        <a:p>
          <a:endParaRPr lang="en-US"/>
        </a:p>
      </dgm:t>
    </dgm:pt>
    <dgm:pt modelId="{02177EF8-44BD-457B-A605-8F6FC1711301}" type="sibTrans" cxnId="{DD2ABA8F-8336-464E-9C7C-62A441C34516}">
      <dgm:prSet/>
      <dgm:spPr/>
      <dgm:t>
        <a:bodyPr/>
        <a:lstStyle/>
        <a:p>
          <a:endParaRPr lang="en-US"/>
        </a:p>
      </dgm:t>
    </dgm:pt>
    <dgm:pt modelId="{57B3E28D-5760-4991-862A-A11984FEDDD2}">
      <dgm:prSet/>
      <dgm:spPr/>
      <dgm:t>
        <a:bodyPr/>
        <a:lstStyle/>
        <a:p>
          <a:r>
            <a:rPr lang="en-US"/>
            <a:t>Next step using current approach is a complete sample implementation for S-101</a:t>
          </a:r>
        </a:p>
      </dgm:t>
    </dgm:pt>
    <dgm:pt modelId="{9267123E-CEDA-497C-A568-BA2A6E84D265}" type="parTrans" cxnId="{FA402C9C-1737-448B-A4D7-DEE586E38AA2}">
      <dgm:prSet/>
      <dgm:spPr/>
      <dgm:t>
        <a:bodyPr/>
        <a:lstStyle/>
        <a:p>
          <a:endParaRPr lang="en-US"/>
        </a:p>
      </dgm:t>
    </dgm:pt>
    <dgm:pt modelId="{225FF6E1-A4E9-4BE0-8FD0-B91C43536F71}" type="sibTrans" cxnId="{FA402C9C-1737-448B-A4D7-DEE586E38AA2}">
      <dgm:prSet/>
      <dgm:spPr/>
      <dgm:t>
        <a:bodyPr/>
        <a:lstStyle/>
        <a:p>
          <a:endParaRPr lang="en-US"/>
        </a:p>
      </dgm:t>
    </dgm:pt>
    <dgm:pt modelId="{762D67CD-147D-4F25-874E-4362800D1362}">
      <dgm:prSet/>
      <dgm:spPr/>
      <dgm:t>
        <a:bodyPr/>
        <a:lstStyle/>
        <a:p>
          <a:r>
            <a:rPr lang="en-US"/>
            <a:t>AlertsRequirements.xlsx shows many details remain</a:t>
          </a:r>
        </a:p>
      </dgm:t>
    </dgm:pt>
    <dgm:pt modelId="{FEA92C91-358E-437A-9438-5BCCC010FEB4}" type="parTrans" cxnId="{8394A003-CE55-4D26-BF29-3D4B35864F8F}">
      <dgm:prSet/>
      <dgm:spPr/>
      <dgm:t>
        <a:bodyPr/>
        <a:lstStyle/>
        <a:p>
          <a:endParaRPr lang="en-US"/>
        </a:p>
      </dgm:t>
    </dgm:pt>
    <dgm:pt modelId="{C6F94355-A2A6-431F-B0AB-DEAEED2E942B}" type="sibTrans" cxnId="{8394A003-CE55-4D26-BF29-3D4B35864F8F}">
      <dgm:prSet/>
      <dgm:spPr/>
      <dgm:t>
        <a:bodyPr/>
        <a:lstStyle/>
        <a:p>
          <a:endParaRPr lang="en-US"/>
        </a:p>
      </dgm:t>
    </dgm:pt>
    <dgm:pt modelId="{205CD0E0-3119-46BA-B133-AA20E1D30862}">
      <dgm:prSet/>
      <dgm:spPr/>
      <dgm:t>
        <a:bodyPr/>
        <a:lstStyle/>
        <a:p>
          <a:r>
            <a:rPr lang="en-US"/>
            <a:t>Mainly requirements clarifications</a:t>
          </a:r>
        </a:p>
      </dgm:t>
    </dgm:pt>
    <dgm:pt modelId="{5585490C-9466-4E49-9096-4F586B0E7A59}" type="parTrans" cxnId="{1BB4B1F1-8AF1-4B20-BFA3-FD912E71CBB2}">
      <dgm:prSet/>
      <dgm:spPr/>
      <dgm:t>
        <a:bodyPr/>
        <a:lstStyle/>
        <a:p>
          <a:endParaRPr lang="en-US"/>
        </a:p>
      </dgm:t>
    </dgm:pt>
    <dgm:pt modelId="{0C871488-B852-4456-93F1-FDD65B193087}" type="sibTrans" cxnId="{1BB4B1F1-8AF1-4B20-BFA3-FD912E71CBB2}">
      <dgm:prSet/>
      <dgm:spPr/>
      <dgm:t>
        <a:bodyPr/>
        <a:lstStyle/>
        <a:p>
          <a:endParaRPr lang="en-US"/>
        </a:p>
      </dgm:t>
    </dgm:pt>
    <dgm:pt modelId="{87AAF753-84CA-462E-ABDF-2C002CF3DECB}">
      <dgm:prSet/>
      <dgm:spPr/>
      <dgm:t>
        <a:bodyPr/>
        <a:lstStyle/>
        <a:p>
          <a:r>
            <a:rPr lang="en-US"/>
            <a:t>No anticipated affect on the model presented</a:t>
          </a:r>
        </a:p>
      </dgm:t>
    </dgm:pt>
    <dgm:pt modelId="{0D248FED-2E57-4B3B-95D8-A6552907FDBA}" type="parTrans" cxnId="{12916DC3-7B2A-493E-8F29-00D7A85692D5}">
      <dgm:prSet/>
      <dgm:spPr/>
      <dgm:t>
        <a:bodyPr/>
        <a:lstStyle/>
        <a:p>
          <a:endParaRPr lang="en-US"/>
        </a:p>
      </dgm:t>
    </dgm:pt>
    <dgm:pt modelId="{319611EE-09EC-45A7-8655-46E9D9CA8F88}" type="sibTrans" cxnId="{12916DC3-7B2A-493E-8F29-00D7A85692D5}">
      <dgm:prSet/>
      <dgm:spPr/>
      <dgm:t>
        <a:bodyPr/>
        <a:lstStyle/>
        <a:p>
          <a:endParaRPr lang="en-US"/>
        </a:p>
      </dgm:t>
    </dgm:pt>
    <dgm:pt modelId="{2E24668A-C5F8-4D5A-828F-A3AAEED8FB18}">
      <dgm:prSet/>
      <dgm:spPr/>
      <dgm:t>
        <a:bodyPr/>
        <a:lstStyle/>
        <a:p>
          <a:r>
            <a:rPr lang="en-US"/>
            <a:t>Can be addressed through iterative refinement of an alert catalog implementation</a:t>
          </a:r>
        </a:p>
      </dgm:t>
    </dgm:pt>
    <dgm:pt modelId="{14708802-66D6-465F-AB4A-C949F2A0E12C}" type="parTrans" cxnId="{BDB14922-DCAC-4C9F-A691-FBF04E29F90A}">
      <dgm:prSet/>
      <dgm:spPr/>
      <dgm:t>
        <a:bodyPr/>
        <a:lstStyle/>
        <a:p>
          <a:endParaRPr lang="en-US"/>
        </a:p>
      </dgm:t>
    </dgm:pt>
    <dgm:pt modelId="{9E868A47-DD4C-42EE-B6F9-306861020BE0}" type="sibTrans" cxnId="{BDB14922-DCAC-4C9F-A691-FBF04E29F90A}">
      <dgm:prSet/>
      <dgm:spPr/>
      <dgm:t>
        <a:bodyPr/>
        <a:lstStyle/>
        <a:p>
          <a:endParaRPr lang="en-US"/>
        </a:p>
      </dgm:t>
    </dgm:pt>
    <dgm:pt modelId="{935E0013-628D-4E72-8F52-CE4035BE3A20}" type="pres">
      <dgm:prSet presAssocID="{71CAD8CE-5301-49D3-86F9-D9AC759D9AAD}" presName="Name0" presStyleCnt="0">
        <dgm:presLayoutVars>
          <dgm:dir/>
          <dgm:animLvl val="lvl"/>
          <dgm:resizeHandles/>
        </dgm:presLayoutVars>
      </dgm:prSet>
      <dgm:spPr/>
    </dgm:pt>
    <dgm:pt modelId="{CDD43FFF-C09B-45FF-88A0-05CF8FA813DE}" type="pres">
      <dgm:prSet presAssocID="{F8AE6661-548B-46EF-BB7F-DA5E9103AE07}" presName="linNode" presStyleCnt="0"/>
      <dgm:spPr/>
    </dgm:pt>
    <dgm:pt modelId="{8D60CAE0-F7F2-4660-BCB0-AFBB0C4AA218}" type="pres">
      <dgm:prSet presAssocID="{F8AE6661-548B-46EF-BB7F-DA5E9103AE07}" presName="parentShp" presStyleLbl="node1" presStyleIdx="0" presStyleCnt="2">
        <dgm:presLayoutVars>
          <dgm:bulletEnabled val="1"/>
        </dgm:presLayoutVars>
      </dgm:prSet>
      <dgm:spPr/>
    </dgm:pt>
    <dgm:pt modelId="{13A839C0-FAC7-4CAB-BE3F-4A5ABDF7E626}" type="pres">
      <dgm:prSet presAssocID="{F8AE6661-548B-46EF-BB7F-DA5E9103AE07}" presName="childShp" presStyleLbl="bgAccFollowNode1" presStyleIdx="0" presStyleCnt="2">
        <dgm:presLayoutVars>
          <dgm:bulletEnabled val="1"/>
        </dgm:presLayoutVars>
      </dgm:prSet>
      <dgm:spPr/>
    </dgm:pt>
    <dgm:pt modelId="{7A23F596-6090-4F47-90C0-278CD80A3556}" type="pres">
      <dgm:prSet presAssocID="{C505C35C-162A-4F0B-9C37-B6D853153D2A}" presName="spacing" presStyleCnt="0"/>
      <dgm:spPr/>
    </dgm:pt>
    <dgm:pt modelId="{D21517F1-9BDD-4CDE-A8EB-025CC56D0DBB}" type="pres">
      <dgm:prSet presAssocID="{762D67CD-147D-4F25-874E-4362800D1362}" presName="linNode" presStyleCnt="0"/>
      <dgm:spPr/>
    </dgm:pt>
    <dgm:pt modelId="{5134AF84-0F22-43A6-92D3-D9F79FB26A19}" type="pres">
      <dgm:prSet presAssocID="{762D67CD-147D-4F25-874E-4362800D1362}" presName="parentShp" presStyleLbl="node1" presStyleIdx="1" presStyleCnt="2">
        <dgm:presLayoutVars>
          <dgm:bulletEnabled val="1"/>
        </dgm:presLayoutVars>
      </dgm:prSet>
      <dgm:spPr/>
    </dgm:pt>
    <dgm:pt modelId="{9992302E-5FDC-4664-8E3E-24D975A15D1C}" type="pres">
      <dgm:prSet presAssocID="{762D67CD-147D-4F25-874E-4362800D1362}" presName="childShp" presStyleLbl="bgAccFollowNode1" presStyleIdx="1" presStyleCnt="2">
        <dgm:presLayoutVars>
          <dgm:bulletEnabled val="1"/>
        </dgm:presLayoutVars>
      </dgm:prSet>
      <dgm:spPr/>
    </dgm:pt>
  </dgm:ptLst>
  <dgm:cxnLst>
    <dgm:cxn modelId="{8394A003-CE55-4D26-BF29-3D4B35864F8F}" srcId="{71CAD8CE-5301-49D3-86F9-D9AC759D9AAD}" destId="{762D67CD-147D-4F25-874E-4362800D1362}" srcOrd="1" destOrd="0" parTransId="{FEA92C91-358E-437A-9438-5BCCC010FEB4}" sibTransId="{C6F94355-A2A6-431F-B0AB-DEAEED2E942B}"/>
    <dgm:cxn modelId="{FBD8DB0B-9B12-4741-AFF1-2F610ADFBD44}" srcId="{71CAD8CE-5301-49D3-86F9-D9AC759D9AAD}" destId="{F8AE6661-548B-46EF-BB7F-DA5E9103AE07}" srcOrd="0" destOrd="0" parTransId="{50EC6F85-1A37-4DC7-863C-E73DD6DBD4D8}" sibTransId="{C505C35C-162A-4F0B-9C37-B6D853153D2A}"/>
    <dgm:cxn modelId="{B876DC19-E57E-4EA9-A014-1C0A708B05C8}" type="presOf" srcId="{25400D28-9AE7-4593-8824-B8F500740A40}" destId="{13A839C0-FAC7-4CAB-BE3F-4A5ABDF7E626}" srcOrd="0" destOrd="1" presId="urn:microsoft.com/office/officeart/2005/8/layout/vList6"/>
    <dgm:cxn modelId="{9223D321-B7B5-42AB-8C93-F58780B86D63}" type="presOf" srcId="{57B3E28D-5760-4991-862A-A11984FEDDD2}" destId="{13A839C0-FAC7-4CAB-BE3F-4A5ABDF7E626}" srcOrd="0" destOrd="3" presId="urn:microsoft.com/office/officeart/2005/8/layout/vList6"/>
    <dgm:cxn modelId="{BDB14922-DCAC-4C9F-A691-FBF04E29F90A}" srcId="{762D67CD-147D-4F25-874E-4362800D1362}" destId="{2E24668A-C5F8-4D5A-828F-A3AAEED8FB18}" srcOrd="1" destOrd="0" parTransId="{14708802-66D6-465F-AB4A-C949F2A0E12C}" sibTransId="{9E868A47-DD4C-42EE-B6F9-306861020BE0}"/>
    <dgm:cxn modelId="{A1CCBF64-5945-4F95-B5A2-5609AC29C628}" type="presOf" srcId="{762D67CD-147D-4F25-874E-4362800D1362}" destId="{5134AF84-0F22-43A6-92D3-D9F79FB26A19}" srcOrd="0" destOrd="0" presId="urn:microsoft.com/office/officeart/2005/8/layout/vList6"/>
    <dgm:cxn modelId="{4D06ED45-D058-442A-A952-7DF414DA457E}" type="presOf" srcId="{71CAD8CE-5301-49D3-86F9-D9AC759D9AAD}" destId="{935E0013-628D-4E72-8F52-CE4035BE3A20}" srcOrd="0" destOrd="0" presId="urn:microsoft.com/office/officeart/2005/8/layout/vList6"/>
    <dgm:cxn modelId="{75BE096A-5B41-40E0-BFB9-2B352C119265}" srcId="{F8AE6661-548B-46EF-BB7F-DA5E9103AE07}" destId="{0E827036-D9BB-4241-BC6E-B017E3C82664}" srcOrd="0" destOrd="0" parTransId="{1637DA3F-A34F-4676-ABFE-0D82455816DB}" sibTransId="{3A304E8D-E349-4FD8-BF50-1A5112B4BF66}"/>
    <dgm:cxn modelId="{B085A552-C339-4723-B37A-4D76A3497C16}" type="presOf" srcId="{0E827036-D9BB-4241-BC6E-B017E3C82664}" destId="{13A839C0-FAC7-4CAB-BE3F-4A5ABDF7E626}" srcOrd="0" destOrd="0" presId="urn:microsoft.com/office/officeart/2005/8/layout/vList6"/>
    <dgm:cxn modelId="{4D110075-F524-44E4-8353-1B6C071B5D9A}" type="presOf" srcId="{F8AE6661-548B-46EF-BB7F-DA5E9103AE07}" destId="{8D60CAE0-F7F2-4660-BCB0-AFBB0C4AA218}" srcOrd="0" destOrd="0" presId="urn:microsoft.com/office/officeart/2005/8/layout/vList6"/>
    <dgm:cxn modelId="{00949E77-9D15-4580-8B55-F30C55EC8367}" type="presOf" srcId="{205CD0E0-3119-46BA-B133-AA20E1D30862}" destId="{9992302E-5FDC-4664-8E3E-24D975A15D1C}" srcOrd="0" destOrd="0" presId="urn:microsoft.com/office/officeart/2005/8/layout/vList6"/>
    <dgm:cxn modelId="{DD2ABA8F-8336-464E-9C7C-62A441C34516}" srcId="{25400D28-9AE7-4593-8824-B8F500740A40}" destId="{92BE395C-CDAF-45C6-B4F7-DB84AF427D98}" srcOrd="0" destOrd="0" parTransId="{3BEC9633-39AE-44B9-83A3-E0382B5912F3}" sibTransId="{02177EF8-44BD-457B-A605-8F6FC1711301}"/>
    <dgm:cxn modelId="{FA402C9C-1737-448B-A4D7-DEE586E38AA2}" srcId="{25400D28-9AE7-4593-8824-B8F500740A40}" destId="{57B3E28D-5760-4991-862A-A11984FEDDD2}" srcOrd="1" destOrd="0" parTransId="{9267123E-CEDA-497C-A568-BA2A6E84D265}" sibTransId="{225FF6E1-A4E9-4BE0-8FD0-B91C43536F71}"/>
    <dgm:cxn modelId="{1211CFA0-A8F9-44E7-BBE8-64BE4DFB2069}" srcId="{F8AE6661-548B-46EF-BB7F-DA5E9103AE07}" destId="{25400D28-9AE7-4593-8824-B8F500740A40}" srcOrd="1" destOrd="0" parTransId="{DC5DBD52-69D6-4EE6-B72A-16B08E5BA179}" sibTransId="{B6ECBB66-64E8-45B6-B06E-95B1CCF2A124}"/>
    <dgm:cxn modelId="{12916DC3-7B2A-493E-8F29-00D7A85692D5}" srcId="{205CD0E0-3119-46BA-B133-AA20E1D30862}" destId="{87AAF753-84CA-462E-ABDF-2C002CF3DECB}" srcOrd="0" destOrd="0" parTransId="{0D248FED-2E57-4B3B-95D8-A6552907FDBA}" sibTransId="{319611EE-09EC-45A7-8655-46E9D9CA8F88}"/>
    <dgm:cxn modelId="{EDE741D1-F8AC-40A0-ABF0-D5473DD081B7}" type="presOf" srcId="{87AAF753-84CA-462E-ABDF-2C002CF3DECB}" destId="{9992302E-5FDC-4664-8E3E-24D975A15D1C}" srcOrd="0" destOrd="1" presId="urn:microsoft.com/office/officeart/2005/8/layout/vList6"/>
    <dgm:cxn modelId="{2F8C95E8-ECE4-4E13-BE42-96465BA9FAAE}" type="presOf" srcId="{2E24668A-C5F8-4D5A-828F-A3AAEED8FB18}" destId="{9992302E-5FDC-4664-8E3E-24D975A15D1C}" srcOrd="0" destOrd="2" presId="urn:microsoft.com/office/officeart/2005/8/layout/vList6"/>
    <dgm:cxn modelId="{68003AEB-80E1-4684-B1D4-15F9F60C3717}" type="presOf" srcId="{92BE395C-CDAF-45C6-B4F7-DB84AF427D98}" destId="{13A839C0-FAC7-4CAB-BE3F-4A5ABDF7E626}" srcOrd="0" destOrd="2" presId="urn:microsoft.com/office/officeart/2005/8/layout/vList6"/>
    <dgm:cxn modelId="{1BB4B1F1-8AF1-4B20-BFA3-FD912E71CBB2}" srcId="{762D67CD-147D-4F25-874E-4362800D1362}" destId="{205CD0E0-3119-46BA-B133-AA20E1D30862}" srcOrd="0" destOrd="0" parTransId="{5585490C-9466-4E49-9096-4F586B0E7A59}" sibTransId="{0C871488-B852-4456-93F1-FDD65B193087}"/>
    <dgm:cxn modelId="{A38C18F6-AACC-409A-82B3-B927536E65CD}" type="presParOf" srcId="{935E0013-628D-4E72-8F52-CE4035BE3A20}" destId="{CDD43FFF-C09B-45FF-88A0-05CF8FA813DE}" srcOrd="0" destOrd="0" presId="urn:microsoft.com/office/officeart/2005/8/layout/vList6"/>
    <dgm:cxn modelId="{FDA6BD61-125F-436F-89A2-D00A003DAA21}" type="presParOf" srcId="{CDD43FFF-C09B-45FF-88A0-05CF8FA813DE}" destId="{8D60CAE0-F7F2-4660-BCB0-AFBB0C4AA218}" srcOrd="0" destOrd="0" presId="urn:microsoft.com/office/officeart/2005/8/layout/vList6"/>
    <dgm:cxn modelId="{4D317593-4BD1-4699-BD9F-661D077B34FF}" type="presParOf" srcId="{CDD43FFF-C09B-45FF-88A0-05CF8FA813DE}" destId="{13A839C0-FAC7-4CAB-BE3F-4A5ABDF7E626}" srcOrd="1" destOrd="0" presId="urn:microsoft.com/office/officeart/2005/8/layout/vList6"/>
    <dgm:cxn modelId="{33879F82-12DB-41F8-88DF-F621B2933742}" type="presParOf" srcId="{935E0013-628D-4E72-8F52-CE4035BE3A20}" destId="{7A23F596-6090-4F47-90C0-278CD80A3556}" srcOrd="1" destOrd="0" presId="urn:microsoft.com/office/officeart/2005/8/layout/vList6"/>
    <dgm:cxn modelId="{242F3732-A95E-43B4-B374-EC0C8F7AAC9B}" type="presParOf" srcId="{935E0013-628D-4E72-8F52-CE4035BE3A20}" destId="{D21517F1-9BDD-4CDE-A8EB-025CC56D0DBB}" srcOrd="2" destOrd="0" presId="urn:microsoft.com/office/officeart/2005/8/layout/vList6"/>
    <dgm:cxn modelId="{30BED7B4-1144-4E8C-B85A-D5A7AB5A5543}" type="presParOf" srcId="{D21517F1-9BDD-4CDE-A8EB-025CC56D0DBB}" destId="{5134AF84-0F22-43A6-92D3-D9F79FB26A19}" srcOrd="0" destOrd="0" presId="urn:microsoft.com/office/officeart/2005/8/layout/vList6"/>
    <dgm:cxn modelId="{CCD2A460-9D41-445F-B75C-ED72AAE29080}" type="presParOf" srcId="{D21517F1-9BDD-4CDE-A8EB-025CC56D0DBB}" destId="{9992302E-5FDC-4664-8E3E-24D975A15D1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EF66A-83CF-4417-9308-F5F8E5816F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99CA6A-7E72-4D77-9D88-488207226A34}">
      <dgm:prSet/>
      <dgm:spPr/>
      <dgm:t>
        <a:bodyPr/>
        <a:lstStyle/>
        <a:p>
          <a:r>
            <a:rPr lang="en-US"/>
            <a:t>S100WG01-10.12A</a:t>
          </a:r>
        </a:p>
      </dgm:t>
    </dgm:pt>
    <dgm:pt modelId="{D5801F04-8B2E-4283-B14D-56E809135C3F}" type="parTrans" cxnId="{F5242C7D-042D-4A71-B787-CBD2D7196BFD}">
      <dgm:prSet/>
      <dgm:spPr/>
      <dgm:t>
        <a:bodyPr/>
        <a:lstStyle/>
        <a:p>
          <a:endParaRPr lang="en-US"/>
        </a:p>
      </dgm:t>
    </dgm:pt>
    <dgm:pt modelId="{237A8ADC-E471-483A-A15B-2BBC90F2D48B}" type="sibTrans" cxnId="{F5242C7D-042D-4A71-B787-CBD2D7196BFD}">
      <dgm:prSet/>
      <dgm:spPr/>
      <dgm:t>
        <a:bodyPr/>
        <a:lstStyle/>
        <a:p>
          <a:endParaRPr lang="en-US"/>
        </a:p>
      </dgm:t>
    </dgm:pt>
    <dgm:pt modelId="{B35934E2-FF58-4BCC-936F-3718C896E755}">
      <dgm:prSet/>
      <dgm:spPr/>
      <dgm:t>
        <a:bodyPr/>
        <a:lstStyle/>
        <a:p>
          <a:r>
            <a:rPr lang="en-US"/>
            <a:t>Alert model based on portrayal model</a:t>
          </a:r>
        </a:p>
      </dgm:t>
    </dgm:pt>
    <dgm:pt modelId="{DF4E5C1C-296C-443F-A32C-438E88C7AD23}" type="parTrans" cxnId="{CA186BDE-C53A-438E-9DC0-E914C04C184F}">
      <dgm:prSet/>
      <dgm:spPr/>
      <dgm:t>
        <a:bodyPr/>
        <a:lstStyle/>
        <a:p>
          <a:endParaRPr lang="en-US"/>
        </a:p>
      </dgm:t>
    </dgm:pt>
    <dgm:pt modelId="{F3CBD4C6-A9CE-4812-8A4D-C0BB5739F0A4}" type="sibTrans" cxnId="{CA186BDE-C53A-438E-9DC0-E914C04C184F}">
      <dgm:prSet/>
      <dgm:spPr/>
      <dgm:t>
        <a:bodyPr/>
        <a:lstStyle/>
        <a:p>
          <a:endParaRPr lang="en-US"/>
        </a:p>
      </dgm:t>
    </dgm:pt>
    <dgm:pt modelId="{1F52CED1-D84B-4E5A-9CE1-94BA735D6C8C}">
      <dgm:prSet/>
      <dgm:spPr/>
      <dgm:t>
        <a:bodyPr/>
        <a:lstStyle/>
        <a:p>
          <a:r>
            <a:rPr lang="en-US"/>
            <a:t>Portrayal Model: Encoded dataset =&gt; drawing instructions</a:t>
          </a:r>
        </a:p>
      </dgm:t>
    </dgm:pt>
    <dgm:pt modelId="{4A79B166-B110-4D50-9BFF-A76B257184E9}" type="parTrans" cxnId="{54A1D922-748B-4CD9-BDB8-F966F4F103CA}">
      <dgm:prSet/>
      <dgm:spPr/>
      <dgm:t>
        <a:bodyPr/>
        <a:lstStyle/>
        <a:p>
          <a:endParaRPr lang="en-US"/>
        </a:p>
      </dgm:t>
    </dgm:pt>
    <dgm:pt modelId="{918813E0-0111-4496-B238-5AA2B64A9415}" type="sibTrans" cxnId="{54A1D922-748B-4CD9-BDB8-F966F4F103CA}">
      <dgm:prSet/>
      <dgm:spPr/>
      <dgm:t>
        <a:bodyPr/>
        <a:lstStyle/>
        <a:p>
          <a:endParaRPr lang="en-US"/>
        </a:p>
      </dgm:t>
    </dgm:pt>
    <dgm:pt modelId="{26E5460B-7BB5-4637-8716-17E86435D05F}">
      <dgm:prSet/>
      <dgm:spPr/>
      <dgm:t>
        <a:bodyPr/>
        <a:lstStyle/>
        <a:p>
          <a:r>
            <a:rPr lang="en-US"/>
            <a:t>Alert Model: Encoded dataset =&gt; alert instructions</a:t>
          </a:r>
        </a:p>
      </dgm:t>
    </dgm:pt>
    <dgm:pt modelId="{8D7D78BE-187C-481C-B439-1978F4294D01}" type="parTrans" cxnId="{7588D04A-4F89-41CE-80DD-2B3E902E06C8}">
      <dgm:prSet/>
      <dgm:spPr/>
      <dgm:t>
        <a:bodyPr/>
        <a:lstStyle/>
        <a:p>
          <a:endParaRPr lang="en-US"/>
        </a:p>
      </dgm:t>
    </dgm:pt>
    <dgm:pt modelId="{E6127A45-C340-4A53-9E41-48D1969750B7}" type="sibTrans" cxnId="{7588D04A-4F89-41CE-80DD-2B3E902E06C8}">
      <dgm:prSet/>
      <dgm:spPr/>
      <dgm:t>
        <a:bodyPr/>
        <a:lstStyle/>
        <a:p>
          <a:endParaRPr lang="en-US"/>
        </a:p>
      </dgm:t>
    </dgm:pt>
    <dgm:pt modelId="{04D123E9-ADB5-4D46-A90F-09E6E66E8817}">
      <dgm:prSet/>
      <dgm:spPr/>
      <dgm:t>
        <a:bodyPr/>
        <a:lstStyle/>
        <a:p>
          <a:r>
            <a:rPr lang="en-US"/>
            <a:t>Notional model based on XSLT rule files</a:t>
          </a:r>
        </a:p>
      </dgm:t>
    </dgm:pt>
    <dgm:pt modelId="{C748A953-A59A-4292-BB95-E3F5DE3DED9B}" type="parTrans" cxnId="{33A87B38-01A1-402E-A516-63BAD9A76C90}">
      <dgm:prSet/>
      <dgm:spPr/>
      <dgm:t>
        <a:bodyPr/>
        <a:lstStyle/>
        <a:p>
          <a:endParaRPr lang="en-US"/>
        </a:p>
      </dgm:t>
    </dgm:pt>
    <dgm:pt modelId="{73BF4D1E-2684-4149-B5A9-4F427B3ABA55}" type="sibTrans" cxnId="{33A87B38-01A1-402E-A516-63BAD9A76C90}">
      <dgm:prSet/>
      <dgm:spPr/>
      <dgm:t>
        <a:bodyPr/>
        <a:lstStyle/>
        <a:p>
          <a:endParaRPr lang="en-US"/>
        </a:p>
      </dgm:t>
    </dgm:pt>
    <dgm:pt modelId="{DAD4335F-1845-4B0F-9B63-7AEC6B82ECEA}">
      <dgm:prSet/>
      <dgm:spPr/>
      <dgm:t>
        <a:bodyPr/>
        <a:lstStyle/>
        <a:p>
          <a:r>
            <a:rPr lang="en-US"/>
            <a:t>Alert Instructions</a:t>
          </a:r>
        </a:p>
      </dgm:t>
    </dgm:pt>
    <dgm:pt modelId="{2591BD68-C4E0-4A9D-90C1-FA422561EC82}" type="parTrans" cxnId="{D1FDB995-6A43-4C32-B269-BB3E6AD03F25}">
      <dgm:prSet/>
      <dgm:spPr/>
      <dgm:t>
        <a:bodyPr/>
        <a:lstStyle/>
        <a:p>
          <a:endParaRPr lang="en-US"/>
        </a:p>
      </dgm:t>
    </dgm:pt>
    <dgm:pt modelId="{C47F45C1-9886-4A82-A1D7-96755142AD5B}" type="sibTrans" cxnId="{D1FDB995-6A43-4C32-B269-BB3E6AD03F25}">
      <dgm:prSet/>
      <dgm:spPr/>
      <dgm:t>
        <a:bodyPr/>
        <a:lstStyle/>
        <a:p>
          <a:endParaRPr lang="en-US"/>
        </a:p>
      </dgm:t>
    </dgm:pt>
    <dgm:pt modelId="{C4E9DB69-6A2A-4934-8E19-26978EAD35AC}">
      <dgm:prSet/>
      <dgm:spPr/>
      <dgm:t>
        <a:bodyPr/>
        <a:lstStyle/>
        <a:p>
          <a:r>
            <a:rPr lang="en-US"/>
            <a:t>Identify one or more spatial elements of an encoded dataset to be evaluated by ECDIS alert processing</a:t>
          </a:r>
        </a:p>
      </dgm:t>
    </dgm:pt>
    <dgm:pt modelId="{1BAEED85-7015-4D27-A0CC-1C257048AD79}" type="parTrans" cxnId="{10A43F7F-E635-4ED4-A7D3-08E960C813B4}">
      <dgm:prSet/>
      <dgm:spPr/>
      <dgm:t>
        <a:bodyPr/>
        <a:lstStyle/>
        <a:p>
          <a:endParaRPr lang="en-US"/>
        </a:p>
      </dgm:t>
    </dgm:pt>
    <dgm:pt modelId="{DC841C7F-7404-4BAC-9594-6D8A7BE8BA3B}" type="sibTrans" cxnId="{10A43F7F-E635-4ED4-A7D3-08E960C813B4}">
      <dgm:prSet/>
      <dgm:spPr/>
      <dgm:t>
        <a:bodyPr/>
        <a:lstStyle/>
        <a:p>
          <a:endParaRPr lang="en-US"/>
        </a:p>
      </dgm:t>
    </dgm:pt>
    <dgm:pt modelId="{E76E9C94-56CA-4C08-8076-12F910F2BB85}">
      <dgm:prSet/>
      <dgm:spPr/>
      <dgm:t>
        <a:bodyPr/>
        <a:lstStyle/>
        <a:p>
          <a:r>
            <a:rPr lang="en-US"/>
            <a:t>Does not provide spatial processing (manufacturer responsibility)</a:t>
          </a:r>
        </a:p>
      </dgm:t>
    </dgm:pt>
    <dgm:pt modelId="{F5CA4FF2-E934-44BA-8FA0-CD001F8B0FE7}" type="parTrans" cxnId="{0C6688A2-5A26-42CA-89F0-A17ABF67060F}">
      <dgm:prSet/>
      <dgm:spPr/>
      <dgm:t>
        <a:bodyPr/>
        <a:lstStyle/>
        <a:p>
          <a:endParaRPr lang="en-US"/>
        </a:p>
      </dgm:t>
    </dgm:pt>
    <dgm:pt modelId="{6375681F-5ACE-4286-800D-7A2649F0AAFD}" type="sibTrans" cxnId="{0C6688A2-5A26-42CA-89F0-A17ABF67060F}">
      <dgm:prSet/>
      <dgm:spPr/>
      <dgm:t>
        <a:bodyPr/>
        <a:lstStyle/>
        <a:p>
          <a:endParaRPr lang="en-US"/>
        </a:p>
      </dgm:t>
    </dgm:pt>
    <dgm:pt modelId="{B74E9666-677E-42C7-9F78-2E1AB39B3418}">
      <dgm:prSet/>
      <dgm:spPr/>
      <dgm:t>
        <a:bodyPr/>
        <a:lstStyle/>
        <a:p>
          <a:r>
            <a:rPr lang="en-US"/>
            <a:t>No provision for alerts not generated from a spatial element of a dataset</a:t>
          </a:r>
        </a:p>
      </dgm:t>
    </dgm:pt>
    <dgm:pt modelId="{714CC352-63F8-4642-821D-EBEBA8C7ADB5}" type="parTrans" cxnId="{8FD47CF2-D6E3-4097-91BB-9D4430158E93}">
      <dgm:prSet/>
      <dgm:spPr/>
      <dgm:t>
        <a:bodyPr/>
        <a:lstStyle/>
        <a:p>
          <a:endParaRPr lang="en-US"/>
        </a:p>
      </dgm:t>
    </dgm:pt>
    <dgm:pt modelId="{CDB44FA5-28E2-4158-9A87-C164F110C77A}" type="sibTrans" cxnId="{8FD47CF2-D6E3-4097-91BB-9D4430158E93}">
      <dgm:prSet/>
      <dgm:spPr/>
      <dgm:t>
        <a:bodyPr/>
        <a:lstStyle/>
        <a:p>
          <a:endParaRPr lang="en-US"/>
        </a:p>
      </dgm:t>
    </dgm:pt>
    <dgm:pt modelId="{C3AEFCEE-5520-461E-9F83-E9033071AE60}">
      <dgm:prSet/>
      <dgm:spPr/>
      <dgm:t>
        <a:bodyPr/>
        <a:lstStyle/>
        <a:p>
          <a:r>
            <a:rPr lang="en-US"/>
            <a:t>Deviation from route</a:t>
          </a:r>
        </a:p>
      </dgm:t>
    </dgm:pt>
    <dgm:pt modelId="{9F6A339E-48A1-4D54-913C-E03439EB5ABE}" type="parTrans" cxnId="{35EB4274-B126-49D4-B9C7-DF7531CABDC6}">
      <dgm:prSet/>
      <dgm:spPr/>
      <dgm:t>
        <a:bodyPr/>
        <a:lstStyle/>
        <a:p>
          <a:endParaRPr lang="en-US"/>
        </a:p>
      </dgm:t>
    </dgm:pt>
    <dgm:pt modelId="{65743AAA-F941-4660-8793-5CA2DE29741F}" type="sibTrans" cxnId="{35EB4274-B126-49D4-B9C7-DF7531CABDC6}">
      <dgm:prSet/>
      <dgm:spPr/>
      <dgm:t>
        <a:bodyPr/>
        <a:lstStyle/>
        <a:p>
          <a:endParaRPr lang="en-US"/>
        </a:p>
      </dgm:t>
    </dgm:pt>
    <dgm:pt modelId="{EF1797AA-F21E-4CF2-B7F8-C8CEB771F57D}">
      <dgm:prSet/>
      <dgm:spPr/>
      <dgm:t>
        <a:bodyPr/>
        <a:lstStyle/>
        <a:p>
          <a:r>
            <a:rPr lang="en-US"/>
            <a:t>Positioning system failure</a:t>
          </a:r>
        </a:p>
      </dgm:t>
    </dgm:pt>
    <dgm:pt modelId="{1BFDD00C-AE1B-4F48-AAF3-F19BC98BB9F6}" type="parTrans" cxnId="{E7763B76-9FF5-4BD4-ADE5-CFF495B6D7E0}">
      <dgm:prSet/>
      <dgm:spPr/>
      <dgm:t>
        <a:bodyPr/>
        <a:lstStyle/>
        <a:p>
          <a:endParaRPr lang="en-US"/>
        </a:p>
      </dgm:t>
    </dgm:pt>
    <dgm:pt modelId="{F21E5B5E-0BAC-4175-AD3A-46D9A2E8AD07}" type="sibTrans" cxnId="{E7763B76-9FF5-4BD4-ADE5-CFF495B6D7E0}">
      <dgm:prSet/>
      <dgm:spPr/>
      <dgm:t>
        <a:bodyPr/>
        <a:lstStyle/>
        <a:p>
          <a:endParaRPr lang="en-US"/>
        </a:p>
      </dgm:t>
    </dgm:pt>
    <dgm:pt modelId="{D330B68A-FE57-438D-B392-FEAAD6DB3BE5}">
      <dgm:prSet/>
      <dgm:spPr/>
      <dgm:t>
        <a:bodyPr/>
        <a:lstStyle/>
        <a:p>
          <a:r>
            <a:rPr lang="en-US"/>
            <a:t>etc.</a:t>
          </a:r>
        </a:p>
      </dgm:t>
    </dgm:pt>
    <dgm:pt modelId="{B6051BA1-1AD8-40A0-B161-C94872103D25}" type="parTrans" cxnId="{7CA4A50F-8AEE-4512-92A2-C340278F67C8}">
      <dgm:prSet/>
      <dgm:spPr/>
      <dgm:t>
        <a:bodyPr/>
        <a:lstStyle/>
        <a:p>
          <a:endParaRPr lang="en-US"/>
        </a:p>
      </dgm:t>
    </dgm:pt>
    <dgm:pt modelId="{165489CA-3D5C-495E-ACBF-0373F8013BFB}" type="sibTrans" cxnId="{7CA4A50F-8AEE-4512-92A2-C340278F67C8}">
      <dgm:prSet/>
      <dgm:spPr/>
      <dgm:t>
        <a:bodyPr/>
        <a:lstStyle/>
        <a:p>
          <a:endParaRPr lang="en-US"/>
        </a:p>
      </dgm:t>
    </dgm:pt>
    <dgm:pt modelId="{F355393F-D6E6-4BCD-A9EE-017B1C1D6D96}" type="pres">
      <dgm:prSet presAssocID="{8EBEF66A-83CF-4417-9308-F5F8E5816FED}" presName="linear" presStyleCnt="0">
        <dgm:presLayoutVars>
          <dgm:animLvl val="lvl"/>
          <dgm:resizeHandles val="exact"/>
        </dgm:presLayoutVars>
      </dgm:prSet>
      <dgm:spPr/>
    </dgm:pt>
    <dgm:pt modelId="{4E63FEC2-36CA-4BD9-9922-2F32692CA163}" type="pres">
      <dgm:prSet presAssocID="{9199CA6A-7E72-4D77-9D88-488207226A34}" presName="parentText" presStyleLbl="node1" presStyleIdx="0" presStyleCnt="1">
        <dgm:presLayoutVars>
          <dgm:chMax val="0"/>
          <dgm:bulletEnabled val="1"/>
        </dgm:presLayoutVars>
      </dgm:prSet>
      <dgm:spPr/>
    </dgm:pt>
    <dgm:pt modelId="{8FC8153D-9E98-49B3-A828-092709D9765D}" type="pres">
      <dgm:prSet presAssocID="{9199CA6A-7E72-4D77-9D88-488207226A34}" presName="childText" presStyleLbl="revTx" presStyleIdx="0" presStyleCnt="1">
        <dgm:presLayoutVars>
          <dgm:bulletEnabled val="1"/>
        </dgm:presLayoutVars>
      </dgm:prSet>
      <dgm:spPr/>
    </dgm:pt>
  </dgm:ptLst>
  <dgm:cxnLst>
    <dgm:cxn modelId="{3A8D6808-5A65-4CAA-928E-ECB160052614}" type="presOf" srcId="{E76E9C94-56CA-4C08-8076-12F910F2BB85}" destId="{8FC8153D-9E98-49B3-A828-092709D9765D}" srcOrd="0" destOrd="6" presId="urn:microsoft.com/office/officeart/2005/8/layout/vList2"/>
    <dgm:cxn modelId="{7CA4A50F-8AEE-4512-92A2-C340278F67C8}" srcId="{B74E9666-677E-42C7-9F78-2E1AB39B3418}" destId="{D330B68A-FE57-438D-B392-FEAAD6DB3BE5}" srcOrd="2" destOrd="0" parTransId="{B6051BA1-1AD8-40A0-B161-C94872103D25}" sibTransId="{165489CA-3D5C-495E-ACBF-0373F8013BFB}"/>
    <dgm:cxn modelId="{54A1D922-748B-4CD9-BDB8-F966F4F103CA}" srcId="{B35934E2-FF58-4BCC-936F-3718C896E755}" destId="{1F52CED1-D84B-4E5A-9CE1-94BA735D6C8C}" srcOrd="0" destOrd="0" parTransId="{4A79B166-B110-4D50-9BFF-A76B257184E9}" sibTransId="{918813E0-0111-4496-B238-5AA2B64A9415}"/>
    <dgm:cxn modelId="{33A87B38-01A1-402E-A516-63BAD9A76C90}" srcId="{9199CA6A-7E72-4D77-9D88-488207226A34}" destId="{04D123E9-ADB5-4D46-A90F-09E6E66E8817}" srcOrd="1" destOrd="0" parTransId="{C748A953-A59A-4292-BB95-E3F5DE3DED9B}" sibTransId="{73BF4D1E-2684-4149-B5A9-4F427B3ABA55}"/>
    <dgm:cxn modelId="{F679FA49-A874-48AB-A150-D99D53CAFD08}" type="presOf" srcId="{C3AEFCEE-5520-461E-9F83-E9033071AE60}" destId="{8FC8153D-9E98-49B3-A828-092709D9765D}" srcOrd="0" destOrd="8" presId="urn:microsoft.com/office/officeart/2005/8/layout/vList2"/>
    <dgm:cxn modelId="{7588D04A-4F89-41CE-80DD-2B3E902E06C8}" srcId="{B35934E2-FF58-4BCC-936F-3718C896E755}" destId="{26E5460B-7BB5-4637-8716-17E86435D05F}" srcOrd="1" destOrd="0" parTransId="{8D7D78BE-187C-481C-B439-1978F4294D01}" sibTransId="{E6127A45-C340-4A53-9E41-48D1969750B7}"/>
    <dgm:cxn modelId="{4B2B486F-1068-4625-B44E-AF3170A4303F}" type="presOf" srcId="{C4E9DB69-6A2A-4934-8E19-26978EAD35AC}" destId="{8FC8153D-9E98-49B3-A828-092709D9765D}" srcOrd="0" destOrd="5" presId="urn:microsoft.com/office/officeart/2005/8/layout/vList2"/>
    <dgm:cxn modelId="{35EB4274-B126-49D4-B9C7-DF7531CABDC6}" srcId="{B74E9666-677E-42C7-9F78-2E1AB39B3418}" destId="{C3AEFCEE-5520-461E-9F83-E9033071AE60}" srcOrd="0" destOrd="0" parTransId="{9F6A339E-48A1-4D54-913C-E03439EB5ABE}" sibTransId="{65743AAA-F941-4660-8793-5CA2DE29741F}"/>
    <dgm:cxn modelId="{E7763B76-9FF5-4BD4-ADE5-CFF495B6D7E0}" srcId="{B74E9666-677E-42C7-9F78-2E1AB39B3418}" destId="{EF1797AA-F21E-4CF2-B7F8-C8CEB771F57D}" srcOrd="1" destOrd="0" parTransId="{1BFDD00C-AE1B-4F48-AAF3-F19BC98BB9F6}" sibTransId="{F21E5B5E-0BAC-4175-AD3A-46D9A2E8AD07}"/>
    <dgm:cxn modelId="{6C52A277-A1A2-4CBB-AFF5-A81825499EEA}" type="presOf" srcId="{9199CA6A-7E72-4D77-9D88-488207226A34}" destId="{4E63FEC2-36CA-4BD9-9922-2F32692CA163}" srcOrd="0" destOrd="0" presId="urn:microsoft.com/office/officeart/2005/8/layout/vList2"/>
    <dgm:cxn modelId="{F5242C7D-042D-4A71-B787-CBD2D7196BFD}" srcId="{8EBEF66A-83CF-4417-9308-F5F8E5816FED}" destId="{9199CA6A-7E72-4D77-9D88-488207226A34}" srcOrd="0" destOrd="0" parTransId="{D5801F04-8B2E-4283-B14D-56E809135C3F}" sibTransId="{237A8ADC-E471-483A-A15B-2BBC90F2D48B}"/>
    <dgm:cxn modelId="{10A43F7F-E635-4ED4-A7D3-08E960C813B4}" srcId="{DAD4335F-1845-4B0F-9B63-7AEC6B82ECEA}" destId="{C4E9DB69-6A2A-4934-8E19-26978EAD35AC}" srcOrd="0" destOrd="0" parTransId="{1BAEED85-7015-4D27-A0CC-1C257048AD79}" sibTransId="{DC841C7F-7404-4BAC-9594-6D8A7BE8BA3B}"/>
    <dgm:cxn modelId="{D1FDB995-6A43-4C32-B269-BB3E6AD03F25}" srcId="{9199CA6A-7E72-4D77-9D88-488207226A34}" destId="{DAD4335F-1845-4B0F-9B63-7AEC6B82ECEA}" srcOrd="2" destOrd="0" parTransId="{2591BD68-C4E0-4A9D-90C1-FA422561EC82}" sibTransId="{C47F45C1-9886-4A82-A1D7-96755142AD5B}"/>
    <dgm:cxn modelId="{0C6688A2-5A26-42CA-89F0-A17ABF67060F}" srcId="{DAD4335F-1845-4B0F-9B63-7AEC6B82ECEA}" destId="{E76E9C94-56CA-4C08-8076-12F910F2BB85}" srcOrd="1" destOrd="0" parTransId="{F5CA4FF2-E934-44BA-8FA0-CD001F8B0FE7}" sibTransId="{6375681F-5ACE-4286-800D-7A2649F0AAFD}"/>
    <dgm:cxn modelId="{07DCFFA8-1DF6-4A1A-8681-4F6BB1FC5E5B}" type="presOf" srcId="{D330B68A-FE57-438D-B392-FEAAD6DB3BE5}" destId="{8FC8153D-9E98-49B3-A828-092709D9765D}" srcOrd="0" destOrd="10" presId="urn:microsoft.com/office/officeart/2005/8/layout/vList2"/>
    <dgm:cxn modelId="{B12F89B8-625E-4F0F-A4AF-EF855340DF44}" type="presOf" srcId="{8EBEF66A-83CF-4417-9308-F5F8E5816FED}" destId="{F355393F-D6E6-4BCD-A9EE-017B1C1D6D96}" srcOrd="0" destOrd="0" presId="urn:microsoft.com/office/officeart/2005/8/layout/vList2"/>
    <dgm:cxn modelId="{01AC40B9-7EF7-4EC1-85FB-E4F46328AD18}" type="presOf" srcId="{DAD4335F-1845-4B0F-9B63-7AEC6B82ECEA}" destId="{8FC8153D-9E98-49B3-A828-092709D9765D}" srcOrd="0" destOrd="4" presId="urn:microsoft.com/office/officeart/2005/8/layout/vList2"/>
    <dgm:cxn modelId="{5F1429BC-399C-49AE-9F86-27BDEE59D0B0}" type="presOf" srcId="{1F52CED1-D84B-4E5A-9CE1-94BA735D6C8C}" destId="{8FC8153D-9E98-49B3-A828-092709D9765D}" srcOrd="0" destOrd="1" presId="urn:microsoft.com/office/officeart/2005/8/layout/vList2"/>
    <dgm:cxn modelId="{99A8F7BF-6F3D-4D25-9C26-A4D0E1D2291F}" type="presOf" srcId="{B74E9666-677E-42C7-9F78-2E1AB39B3418}" destId="{8FC8153D-9E98-49B3-A828-092709D9765D}" srcOrd="0" destOrd="7" presId="urn:microsoft.com/office/officeart/2005/8/layout/vList2"/>
    <dgm:cxn modelId="{C61F3DCD-6F39-4EAF-A88C-8C46E2670EDF}" type="presOf" srcId="{04D123E9-ADB5-4D46-A90F-09E6E66E8817}" destId="{8FC8153D-9E98-49B3-A828-092709D9765D}" srcOrd="0" destOrd="3" presId="urn:microsoft.com/office/officeart/2005/8/layout/vList2"/>
    <dgm:cxn modelId="{CA186BDE-C53A-438E-9DC0-E914C04C184F}" srcId="{9199CA6A-7E72-4D77-9D88-488207226A34}" destId="{B35934E2-FF58-4BCC-936F-3718C896E755}" srcOrd="0" destOrd="0" parTransId="{DF4E5C1C-296C-443F-A32C-438E88C7AD23}" sibTransId="{F3CBD4C6-A9CE-4812-8A4D-C0BB5739F0A4}"/>
    <dgm:cxn modelId="{99664BDE-B5FC-4042-9154-6C534FF4AC3F}" type="presOf" srcId="{EF1797AA-F21E-4CF2-B7F8-C8CEB771F57D}" destId="{8FC8153D-9E98-49B3-A828-092709D9765D}" srcOrd="0" destOrd="9" presId="urn:microsoft.com/office/officeart/2005/8/layout/vList2"/>
    <dgm:cxn modelId="{8FD47CF2-D6E3-4097-91BB-9D4430158E93}" srcId="{9199CA6A-7E72-4D77-9D88-488207226A34}" destId="{B74E9666-677E-42C7-9F78-2E1AB39B3418}" srcOrd="3" destOrd="0" parTransId="{714CC352-63F8-4642-821D-EBEBA8C7ADB5}" sibTransId="{CDB44FA5-28E2-4158-9A87-C164F110C77A}"/>
    <dgm:cxn modelId="{E5A7F6F7-0AED-482F-AE19-3A51740B948B}" type="presOf" srcId="{B35934E2-FF58-4BCC-936F-3718C896E755}" destId="{8FC8153D-9E98-49B3-A828-092709D9765D}" srcOrd="0" destOrd="0" presId="urn:microsoft.com/office/officeart/2005/8/layout/vList2"/>
    <dgm:cxn modelId="{5C0D03F9-A70F-4E22-A78E-D134F0F93A1E}" type="presOf" srcId="{26E5460B-7BB5-4637-8716-17E86435D05F}" destId="{8FC8153D-9E98-49B3-A828-092709D9765D}" srcOrd="0" destOrd="2" presId="urn:microsoft.com/office/officeart/2005/8/layout/vList2"/>
    <dgm:cxn modelId="{BFDFCA6A-1D83-44C0-82C1-8C512C36CE2A}" type="presParOf" srcId="{F355393F-D6E6-4BCD-A9EE-017B1C1D6D96}" destId="{4E63FEC2-36CA-4BD9-9922-2F32692CA163}" srcOrd="0" destOrd="0" presId="urn:microsoft.com/office/officeart/2005/8/layout/vList2"/>
    <dgm:cxn modelId="{3C86CBED-AF1A-4404-BA2E-265320724EC1}" type="presParOf" srcId="{F355393F-D6E6-4BCD-A9EE-017B1C1D6D96}" destId="{8FC8153D-9E98-49B3-A828-092709D9765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961101-79DC-4F26-825A-4316C7D8C69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B298AD4-48C2-4786-95C4-5047D23364EE}">
      <dgm:prSet/>
      <dgm:spPr/>
      <dgm:t>
        <a:bodyPr/>
        <a:lstStyle/>
        <a:p>
          <a:r>
            <a:rPr lang="en-US"/>
            <a:t>IEC</a:t>
          </a:r>
        </a:p>
      </dgm:t>
    </dgm:pt>
    <dgm:pt modelId="{7C7BC729-A952-4966-A457-98EED8D34F53}" type="parTrans" cxnId="{30E203C3-E0F2-45DB-B1DE-4FF6E716BA39}">
      <dgm:prSet/>
      <dgm:spPr/>
      <dgm:t>
        <a:bodyPr/>
        <a:lstStyle/>
        <a:p>
          <a:endParaRPr lang="en-US"/>
        </a:p>
      </dgm:t>
    </dgm:pt>
    <dgm:pt modelId="{1CB0745B-C6BA-4DC7-A117-D67A995328C8}" type="sibTrans" cxnId="{30E203C3-E0F2-45DB-B1DE-4FF6E716BA39}">
      <dgm:prSet/>
      <dgm:spPr/>
      <dgm:t>
        <a:bodyPr/>
        <a:lstStyle/>
        <a:p>
          <a:endParaRPr lang="en-US"/>
        </a:p>
      </dgm:t>
    </dgm:pt>
    <dgm:pt modelId="{36A59FC8-F3BE-43C3-A698-12341D546FAD}">
      <dgm:prSet/>
      <dgm:spPr/>
      <dgm:t>
        <a:bodyPr/>
        <a:lstStyle/>
        <a:p>
          <a:r>
            <a:rPr lang="en-US"/>
            <a:t>61174:2015 – ECDIS performance requirements</a:t>
          </a:r>
        </a:p>
      </dgm:t>
    </dgm:pt>
    <dgm:pt modelId="{A67D3429-3BA1-4D9F-BBC4-06C84AF6F942}" type="parTrans" cxnId="{2CA77E66-4DCB-430B-9F0D-117801803C0F}">
      <dgm:prSet/>
      <dgm:spPr/>
      <dgm:t>
        <a:bodyPr/>
        <a:lstStyle/>
        <a:p>
          <a:endParaRPr lang="en-US"/>
        </a:p>
      </dgm:t>
    </dgm:pt>
    <dgm:pt modelId="{E052E869-61C4-473D-969E-C14C647FC176}" type="sibTrans" cxnId="{2CA77E66-4DCB-430B-9F0D-117801803C0F}">
      <dgm:prSet/>
      <dgm:spPr/>
      <dgm:t>
        <a:bodyPr/>
        <a:lstStyle/>
        <a:p>
          <a:endParaRPr lang="en-US"/>
        </a:p>
      </dgm:t>
    </dgm:pt>
    <dgm:pt modelId="{7B921201-215D-4B86-A864-C312DE7B0FCD}">
      <dgm:prSet/>
      <dgm:spPr/>
      <dgm:t>
        <a:bodyPr/>
        <a:lstStyle/>
        <a:p>
          <a:r>
            <a:rPr lang="en-US"/>
            <a:t>62288:2014 – Presentation of navigation information on shipborne navigational displays</a:t>
          </a:r>
        </a:p>
      </dgm:t>
    </dgm:pt>
    <dgm:pt modelId="{AC5E5060-2259-4C14-BB77-8E18D57D92A5}" type="parTrans" cxnId="{D3C5AA9F-1F4E-4430-8076-D7B7AABD8EBA}">
      <dgm:prSet/>
      <dgm:spPr/>
      <dgm:t>
        <a:bodyPr/>
        <a:lstStyle/>
        <a:p>
          <a:endParaRPr lang="en-US"/>
        </a:p>
      </dgm:t>
    </dgm:pt>
    <dgm:pt modelId="{317E8046-25A7-4EB9-92A7-043B102E5EE6}" type="sibTrans" cxnId="{D3C5AA9F-1F4E-4430-8076-D7B7AABD8EBA}">
      <dgm:prSet/>
      <dgm:spPr/>
      <dgm:t>
        <a:bodyPr/>
        <a:lstStyle/>
        <a:p>
          <a:endParaRPr lang="en-US"/>
        </a:p>
      </dgm:t>
    </dgm:pt>
    <dgm:pt modelId="{92573333-0CA9-41B6-A9BB-6E59A3C7C2CE}">
      <dgm:prSet/>
      <dgm:spPr/>
      <dgm:t>
        <a:bodyPr/>
        <a:lstStyle/>
        <a:p>
          <a:r>
            <a:rPr lang="en-US"/>
            <a:t>62616:2010 – Bridge navigational watch alarm system (BNWAS)</a:t>
          </a:r>
        </a:p>
      </dgm:t>
    </dgm:pt>
    <dgm:pt modelId="{A76F9558-53FC-4140-8B50-C118538FB24C}" type="parTrans" cxnId="{64AC267E-3A29-4FC0-B571-7CD580A440C9}">
      <dgm:prSet/>
      <dgm:spPr/>
      <dgm:t>
        <a:bodyPr/>
        <a:lstStyle/>
        <a:p>
          <a:endParaRPr lang="en-US"/>
        </a:p>
      </dgm:t>
    </dgm:pt>
    <dgm:pt modelId="{00C3F8F5-3124-4C5A-867B-0B8CA20D2A7F}" type="sibTrans" cxnId="{64AC267E-3A29-4FC0-B571-7CD580A440C9}">
      <dgm:prSet/>
      <dgm:spPr/>
      <dgm:t>
        <a:bodyPr/>
        <a:lstStyle/>
        <a:p>
          <a:endParaRPr lang="en-US"/>
        </a:p>
      </dgm:t>
    </dgm:pt>
    <dgm:pt modelId="{BAB52965-36F8-444C-92E1-029924D40A3B}">
      <dgm:prSet/>
      <dgm:spPr/>
      <dgm:t>
        <a:bodyPr/>
        <a:lstStyle/>
        <a:p>
          <a:r>
            <a:rPr lang="en-US"/>
            <a:t>IMO</a:t>
          </a:r>
        </a:p>
      </dgm:t>
    </dgm:pt>
    <dgm:pt modelId="{AFCFA443-D8F0-4D88-A1AD-26CF7A550120}" type="parTrans" cxnId="{5BF33575-EF4C-4BB4-B0F7-95E42EA672DD}">
      <dgm:prSet/>
      <dgm:spPr/>
      <dgm:t>
        <a:bodyPr/>
        <a:lstStyle/>
        <a:p>
          <a:endParaRPr lang="en-US"/>
        </a:p>
      </dgm:t>
    </dgm:pt>
    <dgm:pt modelId="{E53A82B9-5686-428B-9991-73200B1C6EC4}" type="sibTrans" cxnId="{5BF33575-EF4C-4BB4-B0F7-95E42EA672DD}">
      <dgm:prSet/>
      <dgm:spPr/>
      <dgm:t>
        <a:bodyPr/>
        <a:lstStyle/>
        <a:p>
          <a:endParaRPr lang="en-US"/>
        </a:p>
      </dgm:t>
    </dgm:pt>
    <dgm:pt modelId="{331571FB-ED4C-4C53-B9D6-BE40F18A5FB7}">
      <dgm:prSet/>
      <dgm:spPr/>
      <dgm:t>
        <a:bodyPr/>
        <a:lstStyle/>
        <a:p>
          <a:r>
            <a:rPr lang="en-US"/>
            <a:t>Assembly</a:t>
          </a:r>
        </a:p>
      </dgm:t>
    </dgm:pt>
    <dgm:pt modelId="{9994A16B-0CD8-4510-A1C5-22FB2B0C76CC}" type="parTrans" cxnId="{42576BE8-7800-4C61-A187-66AA64C17857}">
      <dgm:prSet/>
      <dgm:spPr/>
      <dgm:t>
        <a:bodyPr/>
        <a:lstStyle/>
        <a:p>
          <a:endParaRPr lang="en-US"/>
        </a:p>
      </dgm:t>
    </dgm:pt>
    <dgm:pt modelId="{1924381F-1406-466B-91DE-2ECF7034A560}" type="sibTrans" cxnId="{42576BE8-7800-4C61-A187-66AA64C17857}">
      <dgm:prSet/>
      <dgm:spPr/>
      <dgm:t>
        <a:bodyPr/>
        <a:lstStyle/>
        <a:p>
          <a:endParaRPr lang="en-US"/>
        </a:p>
      </dgm:t>
    </dgm:pt>
    <dgm:pt modelId="{435BEBE9-3CB0-48F8-8B37-149249A23900}">
      <dgm:prSet/>
      <dgm:spPr/>
      <dgm:t>
        <a:bodyPr/>
        <a:lstStyle/>
        <a:p>
          <a:r>
            <a:rPr lang="en-US"/>
            <a:t>A.1021(26) – Code on alerts and indicators, 2009</a:t>
          </a:r>
        </a:p>
      </dgm:t>
    </dgm:pt>
    <dgm:pt modelId="{4689898D-7C6C-4ADC-9CB8-D3376E94A2A5}" type="parTrans" cxnId="{9E6CD7F0-1C0F-4B3F-BA89-382966779271}">
      <dgm:prSet/>
      <dgm:spPr/>
      <dgm:t>
        <a:bodyPr/>
        <a:lstStyle/>
        <a:p>
          <a:endParaRPr lang="en-US"/>
        </a:p>
      </dgm:t>
    </dgm:pt>
    <dgm:pt modelId="{1BF3168F-1A7B-453E-AFF0-45818DC54765}" type="sibTrans" cxnId="{9E6CD7F0-1C0F-4B3F-BA89-382966779271}">
      <dgm:prSet/>
      <dgm:spPr/>
      <dgm:t>
        <a:bodyPr/>
        <a:lstStyle/>
        <a:p>
          <a:endParaRPr lang="en-US"/>
        </a:p>
      </dgm:t>
    </dgm:pt>
    <dgm:pt modelId="{4BE2E2FA-5C65-4A8B-921C-4380CC565838}">
      <dgm:prSet/>
      <dgm:spPr/>
      <dgm:t>
        <a:bodyPr/>
        <a:lstStyle/>
        <a:p>
          <a:r>
            <a:rPr lang="en-US"/>
            <a:t>Maritime Safety Committee</a:t>
          </a:r>
        </a:p>
      </dgm:t>
    </dgm:pt>
    <dgm:pt modelId="{B91705A2-3384-4096-8643-58ED5D02DD1D}" type="parTrans" cxnId="{7E5D55EC-5A76-4307-8E01-7452FD420B95}">
      <dgm:prSet/>
      <dgm:spPr/>
      <dgm:t>
        <a:bodyPr/>
        <a:lstStyle/>
        <a:p>
          <a:endParaRPr lang="en-US"/>
        </a:p>
      </dgm:t>
    </dgm:pt>
    <dgm:pt modelId="{2F2011D5-D3FF-4583-85F1-CB9FC7D9FEC5}" type="sibTrans" cxnId="{7E5D55EC-5A76-4307-8E01-7452FD420B95}">
      <dgm:prSet/>
      <dgm:spPr/>
      <dgm:t>
        <a:bodyPr/>
        <a:lstStyle/>
        <a:p>
          <a:endParaRPr lang="en-US"/>
        </a:p>
      </dgm:t>
    </dgm:pt>
    <dgm:pt modelId="{A519ECD2-5A33-4F2A-BF46-46BB16BDCE61}">
      <dgm:prSet/>
      <dgm:spPr/>
      <dgm:t>
        <a:bodyPr/>
        <a:lstStyle/>
        <a:p>
          <a:r>
            <a:rPr lang="en-US"/>
            <a:t>MSC.302(87) – Adoption of Performance Standards for Bridge Alert Management</a:t>
          </a:r>
        </a:p>
      </dgm:t>
    </dgm:pt>
    <dgm:pt modelId="{792C8B13-FD8E-4266-A4DE-7A36F3114440}" type="parTrans" cxnId="{D47D61C1-68B8-4A07-BFA2-0ACE5DEF232D}">
      <dgm:prSet/>
      <dgm:spPr/>
      <dgm:t>
        <a:bodyPr/>
        <a:lstStyle/>
        <a:p>
          <a:endParaRPr lang="en-US"/>
        </a:p>
      </dgm:t>
    </dgm:pt>
    <dgm:pt modelId="{AAE10466-5DB0-414C-AE38-CF81A8C0B57E}" type="sibTrans" cxnId="{D47D61C1-68B8-4A07-BFA2-0ACE5DEF232D}">
      <dgm:prSet/>
      <dgm:spPr/>
      <dgm:t>
        <a:bodyPr/>
        <a:lstStyle/>
        <a:p>
          <a:endParaRPr lang="en-US"/>
        </a:p>
      </dgm:t>
    </dgm:pt>
    <dgm:pt modelId="{B7B1132E-4D37-47CE-B0B6-D9FBD898D292}">
      <dgm:prSet/>
      <dgm:spPr/>
      <dgm:t>
        <a:bodyPr/>
        <a:lstStyle/>
        <a:p>
          <a:r>
            <a:rPr lang="en-US"/>
            <a:t>MSC.252(83) – Revised performance standards for INS</a:t>
          </a:r>
        </a:p>
      </dgm:t>
    </dgm:pt>
    <dgm:pt modelId="{D80B0B5F-56DB-4856-B23E-47CBBA3061B1}" type="parTrans" cxnId="{D6601EA9-8E45-4FFE-A07E-0FF78C504FC1}">
      <dgm:prSet/>
      <dgm:spPr/>
      <dgm:t>
        <a:bodyPr/>
        <a:lstStyle/>
        <a:p>
          <a:endParaRPr lang="en-US"/>
        </a:p>
      </dgm:t>
    </dgm:pt>
    <dgm:pt modelId="{35E4AECF-BBEA-48D1-8717-B89DCFA7C2B6}" type="sibTrans" cxnId="{D6601EA9-8E45-4FFE-A07E-0FF78C504FC1}">
      <dgm:prSet/>
      <dgm:spPr/>
      <dgm:t>
        <a:bodyPr/>
        <a:lstStyle/>
        <a:p>
          <a:endParaRPr lang="en-US"/>
        </a:p>
      </dgm:t>
    </dgm:pt>
    <dgm:pt modelId="{0089D70A-7E85-4BF0-97F1-D14F34E01A25}">
      <dgm:prSet/>
      <dgm:spPr/>
      <dgm:t>
        <a:bodyPr/>
        <a:lstStyle/>
        <a:p>
          <a:r>
            <a:rPr lang="en-US"/>
            <a:t>MSC.232(82) – Revised performance standards for ECDIS</a:t>
          </a:r>
        </a:p>
      </dgm:t>
    </dgm:pt>
    <dgm:pt modelId="{C0DC2F76-1B38-4253-8710-E56756CC02DB}" type="parTrans" cxnId="{48395936-12ED-47FC-AE49-F08B875532DE}">
      <dgm:prSet/>
      <dgm:spPr/>
      <dgm:t>
        <a:bodyPr/>
        <a:lstStyle/>
        <a:p>
          <a:endParaRPr lang="en-US"/>
        </a:p>
      </dgm:t>
    </dgm:pt>
    <dgm:pt modelId="{8B2F8B22-C6B7-477E-BF7B-21004DFB9C0E}" type="sibTrans" cxnId="{48395936-12ED-47FC-AE49-F08B875532DE}">
      <dgm:prSet/>
      <dgm:spPr/>
      <dgm:t>
        <a:bodyPr/>
        <a:lstStyle/>
        <a:p>
          <a:endParaRPr lang="en-US"/>
        </a:p>
      </dgm:t>
    </dgm:pt>
    <dgm:pt modelId="{0D978847-FC3F-4ABC-8951-82CDAC3153C7}" type="pres">
      <dgm:prSet presAssocID="{30961101-79DC-4F26-825A-4316C7D8C697}" presName="linear" presStyleCnt="0">
        <dgm:presLayoutVars>
          <dgm:animLvl val="lvl"/>
          <dgm:resizeHandles val="exact"/>
        </dgm:presLayoutVars>
      </dgm:prSet>
      <dgm:spPr/>
    </dgm:pt>
    <dgm:pt modelId="{77D4F8F9-77A1-4D9B-B5E7-0DF439ED9243}" type="pres">
      <dgm:prSet presAssocID="{4B298AD4-48C2-4786-95C4-5047D23364EE}" presName="parentText" presStyleLbl="node1" presStyleIdx="0" presStyleCnt="2">
        <dgm:presLayoutVars>
          <dgm:chMax val="0"/>
          <dgm:bulletEnabled val="1"/>
        </dgm:presLayoutVars>
      </dgm:prSet>
      <dgm:spPr/>
    </dgm:pt>
    <dgm:pt modelId="{F2FB65B0-ABCE-40B7-8E1E-E9DF871F9C97}" type="pres">
      <dgm:prSet presAssocID="{4B298AD4-48C2-4786-95C4-5047D23364EE}" presName="childText" presStyleLbl="revTx" presStyleIdx="0" presStyleCnt="2">
        <dgm:presLayoutVars>
          <dgm:bulletEnabled val="1"/>
        </dgm:presLayoutVars>
      </dgm:prSet>
      <dgm:spPr/>
    </dgm:pt>
    <dgm:pt modelId="{27EAA47E-3576-44F3-8D7C-EF5BDA897EC1}" type="pres">
      <dgm:prSet presAssocID="{BAB52965-36F8-444C-92E1-029924D40A3B}" presName="parentText" presStyleLbl="node1" presStyleIdx="1" presStyleCnt="2">
        <dgm:presLayoutVars>
          <dgm:chMax val="0"/>
          <dgm:bulletEnabled val="1"/>
        </dgm:presLayoutVars>
      </dgm:prSet>
      <dgm:spPr/>
    </dgm:pt>
    <dgm:pt modelId="{43B3C1B1-02F7-4DC7-B7B1-E5D98F0BB333}" type="pres">
      <dgm:prSet presAssocID="{BAB52965-36F8-444C-92E1-029924D40A3B}" presName="childText" presStyleLbl="revTx" presStyleIdx="1" presStyleCnt="2">
        <dgm:presLayoutVars>
          <dgm:bulletEnabled val="1"/>
        </dgm:presLayoutVars>
      </dgm:prSet>
      <dgm:spPr/>
    </dgm:pt>
  </dgm:ptLst>
  <dgm:cxnLst>
    <dgm:cxn modelId="{0FEBB916-4806-47FF-81E5-A20340AC34D7}" type="presOf" srcId="{92573333-0CA9-41B6-A9BB-6E59A3C7C2CE}" destId="{F2FB65B0-ABCE-40B7-8E1E-E9DF871F9C97}" srcOrd="0" destOrd="2" presId="urn:microsoft.com/office/officeart/2005/8/layout/vList2"/>
    <dgm:cxn modelId="{4AEAA529-B15D-45A3-A440-010567CE9B8B}" type="presOf" srcId="{435BEBE9-3CB0-48F8-8B37-149249A23900}" destId="{43B3C1B1-02F7-4DC7-B7B1-E5D98F0BB333}" srcOrd="0" destOrd="1" presId="urn:microsoft.com/office/officeart/2005/8/layout/vList2"/>
    <dgm:cxn modelId="{48395936-12ED-47FC-AE49-F08B875532DE}" srcId="{4BE2E2FA-5C65-4A8B-921C-4380CC565838}" destId="{0089D70A-7E85-4BF0-97F1-D14F34E01A25}" srcOrd="2" destOrd="0" parTransId="{C0DC2F76-1B38-4253-8710-E56756CC02DB}" sibTransId="{8B2F8B22-C6B7-477E-BF7B-21004DFB9C0E}"/>
    <dgm:cxn modelId="{7592F041-1630-4CDA-BA5E-939C4478FA68}" type="presOf" srcId="{B7B1132E-4D37-47CE-B0B6-D9FBD898D292}" destId="{43B3C1B1-02F7-4DC7-B7B1-E5D98F0BB333}" srcOrd="0" destOrd="4" presId="urn:microsoft.com/office/officeart/2005/8/layout/vList2"/>
    <dgm:cxn modelId="{2CA77E66-4DCB-430B-9F0D-117801803C0F}" srcId="{4B298AD4-48C2-4786-95C4-5047D23364EE}" destId="{36A59FC8-F3BE-43C3-A698-12341D546FAD}" srcOrd="0" destOrd="0" parTransId="{A67D3429-3BA1-4D9F-BBC4-06C84AF6F942}" sibTransId="{E052E869-61C4-473D-969E-C14C647FC176}"/>
    <dgm:cxn modelId="{EF55ED48-A211-4DB4-AE24-F65B58FC1E5B}" type="presOf" srcId="{A519ECD2-5A33-4F2A-BF46-46BB16BDCE61}" destId="{43B3C1B1-02F7-4DC7-B7B1-E5D98F0BB333}" srcOrd="0" destOrd="3" presId="urn:microsoft.com/office/officeart/2005/8/layout/vList2"/>
    <dgm:cxn modelId="{836CA371-73F9-4404-9130-87615A80D53F}" type="presOf" srcId="{36A59FC8-F3BE-43C3-A698-12341D546FAD}" destId="{F2FB65B0-ABCE-40B7-8E1E-E9DF871F9C97}" srcOrd="0" destOrd="0" presId="urn:microsoft.com/office/officeart/2005/8/layout/vList2"/>
    <dgm:cxn modelId="{5BF33575-EF4C-4BB4-B0F7-95E42EA672DD}" srcId="{30961101-79DC-4F26-825A-4316C7D8C697}" destId="{BAB52965-36F8-444C-92E1-029924D40A3B}" srcOrd="1" destOrd="0" parTransId="{AFCFA443-D8F0-4D88-A1AD-26CF7A550120}" sibTransId="{E53A82B9-5686-428B-9991-73200B1C6EC4}"/>
    <dgm:cxn modelId="{D7BB877C-74ED-41D8-B0DA-802546819186}" type="presOf" srcId="{30961101-79DC-4F26-825A-4316C7D8C697}" destId="{0D978847-FC3F-4ABC-8951-82CDAC3153C7}" srcOrd="0" destOrd="0" presId="urn:microsoft.com/office/officeart/2005/8/layout/vList2"/>
    <dgm:cxn modelId="{0EFF707D-4795-4DC5-8095-8F304F10CC60}" type="presOf" srcId="{7B921201-215D-4B86-A864-C312DE7B0FCD}" destId="{F2FB65B0-ABCE-40B7-8E1E-E9DF871F9C97}" srcOrd="0" destOrd="1" presId="urn:microsoft.com/office/officeart/2005/8/layout/vList2"/>
    <dgm:cxn modelId="{64AC267E-3A29-4FC0-B571-7CD580A440C9}" srcId="{4B298AD4-48C2-4786-95C4-5047D23364EE}" destId="{92573333-0CA9-41B6-A9BB-6E59A3C7C2CE}" srcOrd="2" destOrd="0" parTransId="{A76F9558-53FC-4140-8B50-C118538FB24C}" sibTransId="{00C3F8F5-3124-4C5A-867B-0B8CA20D2A7F}"/>
    <dgm:cxn modelId="{2C906080-C6C0-4D83-9B94-2D4F78BC61A2}" type="presOf" srcId="{331571FB-ED4C-4C53-B9D6-BE40F18A5FB7}" destId="{43B3C1B1-02F7-4DC7-B7B1-E5D98F0BB333}" srcOrd="0" destOrd="0" presId="urn:microsoft.com/office/officeart/2005/8/layout/vList2"/>
    <dgm:cxn modelId="{D3C5AA9F-1F4E-4430-8076-D7B7AABD8EBA}" srcId="{4B298AD4-48C2-4786-95C4-5047D23364EE}" destId="{7B921201-215D-4B86-A864-C312DE7B0FCD}" srcOrd="1" destOrd="0" parTransId="{AC5E5060-2259-4C14-BB77-8E18D57D92A5}" sibTransId="{317E8046-25A7-4EB9-92A7-043B102E5EE6}"/>
    <dgm:cxn modelId="{D6601EA9-8E45-4FFE-A07E-0FF78C504FC1}" srcId="{4BE2E2FA-5C65-4A8B-921C-4380CC565838}" destId="{B7B1132E-4D37-47CE-B0B6-D9FBD898D292}" srcOrd="1" destOrd="0" parTransId="{D80B0B5F-56DB-4856-B23E-47CBBA3061B1}" sibTransId="{35E4AECF-BBEA-48D1-8717-B89DCFA7C2B6}"/>
    <dgm:cxn modelId="{783ECAB7-C871-42E3-9E7F-72E8CC936C4D}" type="presOf" srcId="{4BE2E2FA-5C65-4A8B-921C-4380CC565838}" destId="{43B3C1B1-02F7-4DC7-B7B1-E5D98F0BB333}" srcOrd="0" destOrd="2" presId="urn:microsoft.com/office/officeart/2005/8/layout/vList2"/>
    <dgm:cxn modelId="{0667C5C0-C2C7-4DC9-A8CA-9A9CB6D5A0F7}" type="presOf" srcId="{BAB52965-36F8-444C-92E1-029924D40A3B}" destId="{27EAA47E-3576-44F3-8D7C-EF5BDA897EC1}" srcOrd="0" destOrd="0" presId="urn:microsoft.com/office/officeart/2005/8/layout/vList2"/>
    <dgm:cxn modelId="{D47D61C1-68B8-4A07-BFA2-0ACE5DEF232D}" srcId="{4BE2E2FA-5C65-4A8B-921C-4380CC565838}" destId="{A519ECD2-5A33-4F2A-BF46-46BB16BDCE61}" srcOrd="0" destOrd="0" parTransId="{792C8B13-FD8E-4266-A4DE-7A36F3114440}" sibTransId="{AAE10466-5DB0-414C-AE38-CF81A8C0B57E}"/>
    <dgm:cxn modelId="{30E203C3-E0F2-45DB-B1DE-4FF6E716BA39}" srcId="{30961101-79DC-4F26-825A-4316C7D8C697}" destId="{4B298AD4-48C2-4786-95C4-5047D23364EE}" srcOrd="0" destOrd="0" parTransId="{7C7BC729-A952-4966-A457-98EED8D34F53}" sibTransId="{1CB0745B-C6BA-4DC7-A117-D67A995328C8}"/>
    <dgm:cxn modelId="{F77AD8D4-2168-460A-AE6C-48DE777F03C8}" type="presOf" srcId="{4B298AD4-48C2-4786-95C4-5047D23364EE}" destId="{77D4F8F9-77A1-4D9B-B5E7-0DF439ED9243}" srcOrd="0" destOrd="0" presId="urn:microsoft.com/office/officeart/2005/8/layout/vList2"/>
    <dgm:cxn modelId="{42576BE8-7800-4C61-A187-66AA64C17857}" srcId="{BAB52965-36F8-444C-92E1-029924D40A3B}" destId="{331571FB-ED4C-4C53-B9D6-BE40F18A5FB7}" srcOrd="0" destOrd="0" parTransId="{9994A16B-0CD8-4510-A1C5-22FB2B0C76CC}" sibTransId="{1924381F-1406-466B-91DE-2ECF7034A560}"/>
    <dgm:cxn modelId="{7E5D55EC-5A76-4307-8E01-7452FD420B95}" srcId="{BAB52965-36F8-444C-92E1-029924D40A3B}" destId="{4BE2E2FA-5C65-4A8B-921C-4380CC565838}" srcOrd="1" destOrd="0" parTransId="{B91705A2-3384-4096-8643-58ED5D02DD1D}" sibTransId="{2F2011D5-D3FF-4583-85F1-CB9FC7D9FEC5}"/>
    <dgm:cxn modelId="{9E6CD7F0-1C0F-4B3F-BA89-382966779271}" srcId="{331571FB-ED4C-4C53-B9D6-BE40F18A5FB7}" destId="{435BEBE9-3CB0-48F8-8B37-149249A23900}" srcOrd="0" destOrd="0" parTransId="{4689898D-7C6C-4ADC-9CB8-D3376E94A2A5}" sibTransId="{1BF3168F-1A7B-453E-AFF0-45818DC54765}"/>
    <dgm:cxn modelId="{640B63FE-C8A3-48BF-A8C6-37F3BD96CD8B}" type="presOf" srcId="{0089D70A-7E85-4BF0-97F1-D14F34E01A25}" destId="{43B3C1B1-02F7-4DC7-B7B1-E5D98F0BB333}" srcOrd="0" destOrd="5" presId="urn:microsoft.com/office/officeart/2005/8/layout/vList2"/>
    <dgm:cxn modelId="{F571D931-BD7F-4755-AB00-B3E5CC2FFBE6}" type="presParOf" srcId="{0D978847-FC3F-4ABC-8951-82CDAC3153C7}" destId="{77D4F8F9-77A1-4D9B-B5E7-0DF439ED9243}" srcOrd="0" destOrd="0" presId="urn:microsoft.com/office/officeart/2005/8/layout/vList2"/>
    <dgm:cxn modelId="{6F823423-C009-4D0D-9845-C7FF1B9184D2}" type="presParOf" srcId="{0D978847-FC3F-4ABC-8951-82CDAC3153C7}" destId="{F2FB65B0-ABCE-40B7-8E1E-E9DF871F9C97}" srcOrd="1" destOrd="0" presId="urn:microsoft.com/office/officeart/2005/8/layout/vList2"/>
    <dgm:cxn modelId="{6653B89A-6712-4159-BBD5-87C293D12876}" type="presParOf" srcId="{0D978847-FC3F-4ABC-8951-82CDAC3153C7}" destId="{27EAA47E-3576-44F3-8D7C-EF5BDA897EC1}" srcOrd="2" destOrd="0" presId="urn:microsoft.com/office/officeart/2005/8/layout/vList2"/>
    <dgm:cxn modelId="{B8FE282E-1527-46B4-8F4D-01D49505417E}" type="presParOf" srcId="{0D978847-FC3F-4ABC-8951-82CDAC3153C7}" destId="{43B3C1B1-02F7-4DC7-B7B1-E5D98F0BB33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6D4B4A-18E9-42F5-967F-C68BDE2872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E052D1-CB2E-438B-895D-6BE962365785}">
      <dgm:prSet/>
      <dgm:spPr/>
      <dgm:t>
        <a:bodyPr/>
        <a:lstStyle/>
        <a:p>
          <a:r>
            <a:rPr lang="en-US" dirty="0"/>
            <a:t>Alert: Announces abnormal situations requiring attention</a:t>
          </a:r>
        </a:p>
      </dgm:t>
    </dgm:pt>
    <dgm:pt modelId="{02A0F70E-D5F6-4E56-B929-661E6CA65766}" type="parTrans" cxnId="{8F77EFFA-E8B0-4A05-88E7-D151934F8B87}">
      <dgm:prSet/>
      <dgm:spPr/>
      <dgm:t>
        <a:bodyPr/>
        <a:lstStyle/>
        <a:p>
          <a:endParaRPr lang="en-US"/>
        </a:p>
      </dgm:t>
    </dgm:pt>
    <dgm:pt modelId="{92757360-1B06-4369-BCC0-987F4151EF2C}" type="sibTrans" cxnId="{8F77EFFA-E8B0-4A05-88E7-D151934F8B87}">
      <dgm:prSet/>
      <dgm:spPr/>
      <dgm:t>
        <a:bodyPr/>
        <a:lstStyle/>
        <a:p>
          <a:endParaRPr lang="en-US"/>
        </a:p>
      </dgm:t>
    </dgm:pt>
    <dgm:pt modelId="{436FAE15-2028-42E0-8587-4149D3B24D16}">
      <dgm:prSet/>
      <dgm:spPr/>
      <dgm:t>
        <a:bodyPr/>
        <a:lstStyle/>
        <a:p>
          <a:r>
            <a:rPr lang="en-US" b="1" dirty="0"/>
            <a:t>Priority</a:t>
          </a:r>
        </a:p>
      </dgm:t>
    </dgm:pt>
    <dgm:pt modelId="{333B7E2E-C1BF-44C3-9F4B-3EC1348A8B23}" type="parTrans" cxnId="{DE0C193B-41F7-4DF0-985F-C5898CA64AC2}">
      <dgm:prSet/>
      <dgm:spPr/>
      <dgm:t>
        <a:bodyPr/>
        <a:lstStyle/>
        <a:p>
          <a:endParaRPr lang="en-US"/>
        </a:p>
      </dgm:t>
    </dgm:pt>
    <dgm:pt modelId="{04B63F5A-54F8-4751-B309-F24579C36615}" type="sibTrans" cxnId="{DE0C193B-41F7-4DF0-985F-C5898CA64AC2}">
      <dgm:prSet/>
      <dgm:spPr/>
      <dgm:t>
        <a:bodyPr/>
        <a:lstStyle/>
        <a:p>
          <a:endParaRPr lang="en-US"/>
        </a:p>
      </dgm:t>
    </dgm:pt>
    <dgm:pt modelId="{D58006C5-137E-4D25-92C6-AE548A53486F}">
      <dgm:prSet/>
      <dgm:spPr/>
      <dgm:t>
        <a:bodyPr/>
        <a:lstStyle/>
        <a:p>
          <a:r>
            <a:rPr lang="en-US" b="0" i="1" dirty="0"/>
            <a:t>Alarm</a:t>
          </a:r>
          <a:r>
            <a:rPr lang="en-US" b="1" dirty="0"/>
            <a:t>:</a:t>
          </a:r>
          <a:r>
            <a:rPr lang="en-US" dirty="0"/>
            <a:t> Highest priority of alert. Condition requiring immediate attention and action by the bridge team, to maintain the safe navigation of the ship.</a:t>
          </a:r>
        </a:p>
      </dgm:t>
    </dgm:pt>
    <dgm:pt modelId="{80E5491F-8229-4AFA-A092-1A7E4EE57A3C}" type="parTrans" cxnId="{DADFB204-6A25-490B-A36E-60CF6527D7FF}">
      <dgm:prSet/>
      <dgm:spPr/>
      <dgm:t>
        <a:bodyPr/>
        <a:lstStyle/>
        <a:p>
          <a:endParaRPr lang="en-US"/>
        </a:p>
      </dgm:t>
    </dgm:pt>
    <dgm:pt modelId="{42BDE222-B5C6-4056-8838-6E243588FDD8}" type="sibTrans" cxnId="{DADFB204-6A25-490B-A36E-60CF6527D7FF}">
      <dgm:prSet/>
      <dgm:spPr/>
      <dgm:t>
        <a:bodyPr/>
        <a:lstStyle/>
        <a:p>
          <a:endParaRPr lang="en-US"/>
        </a:p>
      </dgm:t>
    </dgm:pt>
    <dgm:pt modelId="{D8E34287-C8A8-4B88-AA48-B7E65B9258B8}">
      <dgm:prSet/>
      <dgm:spPr/>
      <dgm:t>
        <a:bodyPr/>
        <a:lstStyle/>
        <a:p>
          <a:r>
            <a:rPr lang="en-US" b="0" i="1" dirty="0"/>
            <a:t>Warning</a:t>
          </a:r>
          <a:r>
            <a:rPr lang="en-US" b="1" dirty="0"/>
            <a:t>: </a:t>
          </a:r>
          <a:r>
            <a:rPr lang="en-US" dirty="0"/>
            <a:t>Condition requiring no-immediate attention or action by the bridge team. Warnings are presented for precautionary reasons to make the bridge team aware of changed conditions which are not immediately hazardous, but may become so, if no action is taken.</a:t>
          </a:r>
        </a:p>
      </dgm:t>
    </dgm:pt>
    <dgm:pt modelId="{76204C8B-158E-4440-B8CB-914F80CE7497}" type="parTrans" cxnId="{398AFEC1-3F51-42AA-B45D-755B987855CD}">
      <dgm:prSet/>
      <dgm:spPr/>
      <dgm:t>
        <a:bodyPr/>
        <a:lstStyle/>
        <a:p>
          <a:endParaRPr lang="en-US"/>
        </a:p>
      </dgm:t>
    </dgm:pt>
    <dgm:pt modelId="{C76A475A-BB6F-4691-A10D-7ECD0EB9C5A0}" type="sibTrans" cxnId="{398AFEC1-3F51-42AA-B45D-755B987855CD}">
      <dgm:prSet/>
      <dgm:spPr/>
      <dgm:t>
        <a:bodyPr/>
        <a:lstStyle/>
        <a:p>
          <a:endParaRPr lang="en-US"/>
        </a:p>
      </dgm:t>
    </dgm:pt>
    <dgm:pt modelId="{F54D10A3-9831-497F-B4D1-33C1E6979054}">
      <dgm:prSet/>
      <dgm:spPr/>
      <dgm:t>
        <a:bodyPr/>
        <a:lstStyle/>
        <a:p>
          <a:r>
            <a:rPr lang="en-US" b="0" i="1" dirty="0"/>
            <a:t>Caution</a:t>
          </a:r>
          <a:r>
            <a:rPr lang="en-US" b="1" dirty="0"/>
            <a:t>: </a:t>
          </a:r>
          <a:r>
            <a:rPr lang="en-US" dirty="0"/>
            <a:t>Lowest priority of alert. Awareness of a condition which does not warrant a alarm or warning condition, but still requires attention out of the ordinary consideration of the situation or of given information.</a:t>
          </a:r>
        </a:p>
      </dgm:t>
    </dgm:pt>
    <dgm:pt modelId="{1D17F4C3-1EB7-4062-9CA1-D1FEF2176BD5}" type="parTrans" cxnId="{BC097F73-C9E9-4873-A61F-F12D067047E6}">
      <dgm:prSet/>
      <dgm:spPr/>
      <dgm:t>
        <a:bodyPr/>
        <a:lstStyle/>
        <a:p>
          <a:endParaRPr lang="en-US"/>
        </a:p>
      </dgm:t>
    </dgm:pt>
    <dgm:pt modelId="{6DF41B68-5894-458A-8CFC-2C1EE74A9E39}" type="sibTrans" cxnId="{BC097F73-C9E9-4873-A61F-F12D067047E6}">
      <dgm:prSet/>
      <dgm:spPr/>
      <dgm:t>
        <a:bodyPr/>
        <a:lstStyle/>
        <a:p>
          <a:endParaRPr lang="en-US"/>
        </a:p>
      </dgm:t>
    </dgm:pt>
    <dgm:pt modelId="{9A65D369-109F-4CD9-AD10-3F5AA6D24B60}">
      <dgm:prSet/>
      <dgm:spPr/>
      <dgm:t>
        <a:bodyPr/>
        <a:lstStyle/>
        <a:p>
          <a:r>
            <a:rPr lang="en-US" b="1" dirty="0"/>
            <a:t>Category</a:t>
          </a:r>
        </a:p>
      </dgm:t>
    </dgm:pt>
    <dgm:pt modelId="{55DF1E7C-2B4A-4CBF-980A-51468C4E493A}" type="parTrans" cxnId="{E1AABBAD-0C36-4D82-B588-4ACAA17AA028}">
      <dgm:prSet/>
      <dgm:spPr/>
      <dgm:t>
        <a:bodyPr/>
        <a:lstStyle/>
        <a:p>
          <a:endParaRPr lang="en-US"/>
        </a:p>
      </dgm:t>
    </dgm:pt>
    <dgm:pt modelId="{5E246AD7-7FED-4862-8EB0-9A63B3427B30}" type="sibTrans" cxnId="{E1AABBAD-0C36-4D82-B588-4ACAA17AA028}">
      <dgm:prSet/>
      <dgm:spPr/>
      <dgm:t>
        <a:bodyPr/>
        <a:lstStyle/>
        <a:p>
          <a:endParaRPr lang="en-US"/>
        </a:p>
      </dgm:t>
    </dgm:pt>
    <dgm:pt modelId="{34C40511-E8AA-43E0-B5C4-6C9754F1DF97}">
      <dgm:prSet/>
      <dgm:spPr/>
      <dgm:t>
        <a:bodyPr/>
        <a:lstStyle/>
        <a:p>
          <a:r>
            <a:rPr lang="en-US" b="0" i="1" dirty="0"/>
            <a:t>A</a:t>
          </a:r>
          <a:r>
            <a:rPr lang="en-US" dirty="0"/>
            <a:t>: Graphical information at the task station directly assigned to the function generating the alert is necessary, as decision support for the evaluation [of] the alert related condition.</a:t>
          </a:r>
        </a:p>
      </dgm:t>
    </dgm:pt>
    <dgm:pt modelId="{ED0DA342-CF6D-42E0-9AB4-E6FB80F5B567}" type="parTrans" cxnId="{C91673B0-C6F8-45C0-8BBB-D4599B6F3485}">
      <dgm:prSet/>
      <dgm:spPr/>
      <dgm:t>
        <a:bodyPr/>
        <a:lstStyle/>
        <a:p>
          <a:endParaRPr lang="en-US"/>
        </a:p>
      </dgm:t>
    </dgm:pt>
    <dgm:pt modelId="{59BBA82C-DA71-46DA-8FE2-4C91D0ACE722}" type="sibTrans" cxnId="{C91673B0-C6F8-45C0-8BBB-D4599B6F3485}">
      <dgm:prSet/>
      <dgm:spPr/>
      <dgm:t>
        <a:bodyPr/>
        <a:lstStyle/>
        <a:p>
          <a:endParaRPr lang="en-US"/>
        </a:p>
      </dgm:t>
    </dgm:pt>
    <dgm:pt modelId="{743420D4-D358-456A-9BC7-9756CE2A9C4B}">
      <dgm:prSet/>
      <dgm:spPr/>
      <dgm:t>
        <a:bodyPr/>
        <a:lstStyle/>
        <a:p>
          <a:r>
            <a:rPr lang="en-US" b="0" i="1" dirty="0"/>
            <a:t>B</a:t>
          </a:r>
          <a:r>
            <a:rPr lang="en-US" dirty="0"/>
            <a:t>: No additional information for decision support is necessary besides the information which can be presented at the central alert management HMI</a:t>
          </a:r>
        </a:p>
      </dgm:t>
    </dgm:pt>
    <dgm:pt modelId="{97CF07C9-E50E-43C5-949C-782E337EE4B8}" type="parTrans" cxnId="{414E128E-1898-489B-9BEE-B23295F6962F}">
      <dgm:prSet/>
      <dgm:spPr/>
      <dgm:t>
        <a:bodyPr/>
        <a:lstStyle/>
        <a:p>
          <a:endParaRPr lang="en-US"/>
        </a:p>
      </dgm:t>
    </dgm:pt>
    <dgm:pt modelId="{0B5AF966-453F-45FB-BFE2-CC9868EC6FE5}" type="sibTrans" cxnId="{414E128E-1898-489B-9BEE-B23295F6962F}">
      <dgm:prSet/>
      <dgm:spPr/>
      <dgm:t>
        <a:bodyPr/>
        <a:lstStyle/>
        <a:p>
          <a:endParaRPr lang="en-US"/>
        </a:p>
      </dgm:t>
    </dgm:pt>
    <dgm:pt modelId="{93C66D9D-CE43-4EB5-B143-9EC705E20A49}">
      <dgm:prSet/>
      <dgm:spPr/>
      <dgm:t>
        <a:bodyPr/>
        <a:lstStyle/>
        <a:p>
          <a:r>
            <a:rPr lang="en-US" dirty="0"/>
            <a:t>Indication: Display of regular information and conditions, </a:t>
          </a:r>
          <a:r>
            <a:rPr lang="en-US" i="1" dirty="0"/>
            <a:t>not part of alert management</a:t>
          </a:r>
          <a:endParaRPr lang="en-US" dirty="0"/>
        </a:p>
      </dgm:t>
    </dgm:pt>
    <dgm:pt modelId="{6DF45DB1-BD83-4F86-8E1B-59F41CE50139}" type="parTrans" cxnId="{A5B3D90B-1ABB-40E0-AFB2-EC71F463DC9A}">
      <dgm:prSet/>
      <dgm:spPr/>
      <dgm:t>
        <a:bodyPr/>
        <a:lstStyle/>
        <a:p>
          <a:endParaRPr lang="en-US"/>
        </a:p>
      </dgm:t>
    </dgm:pt>
    <dgm:pt modelId="{237F3BCB-3797-4D7F-8402-8D01A6E53CF3}" type="sibTrans" cxnId="{A5B3D90B-1ABB-40E0-AFB2-EC71F463DC9A}">
      <dgm:prSet/>
      <dgm:spPr/>
      <dgm:t>
        <a:bodyPr/>
        <a:lstStyle/>
        <a:p>
          <a:endParaRPr lang="en-US"/>
        </a:p>
      </dgm:t>
    </dgm:pt>
    <dgm:pt modelId="{EF6323B0-1D73-4782-B9D3-7BF480DC096F}">
      <dgm:prSet/>
      <dgm:spPr/>
      <dgm:t>
        <a:bodyPr/>
        <a:lstStyle/>
        <a:p>
          <a:r>
            <a:rPr lang="en-US" dirty="0"/>
            <a:t>Permanent Indication: Indication not to be removed from the display</a:t>
          </a:r>
        </a:p>
      </dgm:t>
    </dgm:pt>
    <dgm:pt modelId="{05143ABB-6BD6-4ACA-AC5C-B2B26AE24103}" type="parTrans" cxnId="{C33DB2E6-889F-4E1E-BDBB-1D8477BFD894}">
      <dgm:prSet/>
      <dgm:spPr/>
      <dgm:t>
        <a:bodyPr/>
        <a:lstStyle/>
        <a:p>
          <a:endParaRPr lang="en-US"/>
        </a:p>
      </dgm:t>
    </dgm:pt>
    <dgm:pt modelId="{BFCD75D6-8811-4055-9947-448E73B66336}" type="sibTrans" cxnId="{C33DB2E6-889F-4E1E-BDBB-1D8477BFD894}">
      <dgm:prSet/>
      <dgm:spPr/>
      <dgm:t>
        <a:bodyPr/>
        <a:lstStyle/>
        <a:p>
          <a:endParaRPr lang="en-US"/>
        </a:p>
      </dgm:t>
    </dgm:pt>
    <dgm:pt modelId="{91022B1E-DF38-425E-841D-9DFF677FC7D2}">
      <dgm:prSet/>
      <dgm:spPr/>
      <dgm:t>
        <a:bodyPr/>
        <a:lstStyle/>
        <a:p>
          <a:r>
            <a:rPr lang="en-US" dirty="0"/>
            <a:t>Other informal terms are used: e.g. </a:t>
          </a:r>
          <a:r>
            <a:rPr lang="en-US" i="1" dirty="0"/>
            <a:t>“clear indication”</a:t>
          </a:r>
        </a:p>
      </dgm:t>
    </dgm:pt>
    <dgm:pt modelId="{82ADED03-A842-4981-B1B2-D86302F93C70}" type="parTrans" cxnId="{2A50928D-FCEE-489E-9F6E-3D656BF4623D}">
      <dgm:prSet/>
      <dgm:spPr/>
      <dgm:t>
        <a:bodyPr/>
        <a:lstStyle/>
        <a:p>
          <a:endParaRPr lang="en-US"/>
        </a:p>
      </dgm:t>
    </dgm:pt>
    <dgm:pt modelId="{B2E25AE3-0DED-47DD-8A0F-C5A1D8134EE6}" type="sibTrans" cxnId="{2A50928D-FCEE-489E-9F6E-3D656BF4623D}">
      <dgm:prSet/>
      <dgm:spPr/>
      <dgm:t>
        <a:bodyPr/>
        <a:lstStyle/>
        <a:p>
          <a:endParaRPr lang="en-US"/>
        </a:p>
      </dgm:t>
    </dgm:pt>
    <dgm:pt modelId="{50C00075-E8B4-4552-BEAE-434B18281C67}" type="pres">
      <dgm:prSet presAssocID="{3C6D4B4A-18E9-42F5-967F-C68BDE2872A6}" presName="linear" presStyleCnt="0">
        <dgm:presLayoutVars>
          <dgm:animLvl val="lvl"/>
          <dgm:resizeHandles val="exact"/>
        </dgm:presLayoutVars>
      </dgm:prSet>
      <dgm:spPr/>
    </dgm:pt>
    <dgm:pt modelId="{294D42AD-EB05-413F-B496-4DC9DBD39969}" type="pres">
      <dgm:prSet presAssocID="{80E052D1-CB2E-438B-895D-6BE962365785}" presName="parentText" presStyleLbl="node1" presStyleIdx="0" presStyleCnt="2">
        <dgm:presLayoutVars>
          <dgm:chMax val="0"/>
          <dgm:bulletEnabled val="1"/>
        </dgm:presLayoutVars>
      </dgm:prSet>
      <dgm:spPr/>
    </dgm:pt>
    <dgm:pt modelId="{E337F442-1DE4-4F83-9B26-4EAE085E3026}" type="pres">
      <dgm:prSet presAssocID="{80E052D1-CB2E-438B-895D-6BE962365785}" presName="childText" presStyleLbl="revTx" presStyleIdx="0" presStyleCnt="2">
        <dgm:presLayoutVars>
          <dgm:bulletEnabled val="1"/>
        </dgm:presLayoutVars>
      </dgm:prSet>
      <dgm:spPr/>
    </dgm:pt>
    <dgm:pt modelId="{2A25259B-5BED-4D6E-BC25-5F2ECDC55C3D}" type="pres">
      <dgm:prSet presAssocID="{93C66D9D-CE43-4EB5-B143-9EC705E20A49}" presName="parentText" presStyleLbl="node1" presStyleIdx="1" presStyleCnt="2">
        <dgm:presLayoutVars>
          <dgm:chMax val="0"/>
          <dgm:bulletEnabled val="1"/>
        </dgm:presLayoutVars>
      </dgm:prSet>
      <dgm:spPr/>
    </dgm:pt>
    <dgm:pt modelId="{35A83E47-B0C3-4994-889C-DA4CFFA1E2B4}" type="pres">
      <dgm:prSet presAssocID="{93C66D9D-CE43-4EB5-B143-9EC705E20A49}" presName="childText" presStyleLbl="revTx" presStyleIdx="1" presStyleCnt="2">
        <dgm:presLayoutVars>
          <dgm:bulletEnabled val="1"/>
        </dgm:presLayoutVars>
      </dgm:prSet>
      <dgm:spPr/>
    </dgm:pt>
  </dgm:ptLst>
  <dgm:cxnLst>
    <dgm:cxn modelId="{DADFB204-6A25-490B-A36E-60CF6527D7FF}" srcId="{436FAE15-2028-42E0-8587-4149D3B24D16}" destId="{D58006C5-137E-4D25-92C6-AE548A53486F}" srcOrd="0" destOrd="0" parTransId="{80E5491F-8229-4AFA-A092-1A7E4EE57A3C}" sibTransId="{42BDE222-B5C6-4056-8838-6E243588FDD8}"/>
    <dgm:cxn modelId="{A5B3D90B-1ABB-40E0-AFB2-EC71F463DC9A}" srcId="{3C6D4B4A-18E9-42F5-967F-C68BDE2872A6}" destId="{93C66D9D-CE43-4EB5-B143-9EC705E20A49}" srcOrd="1" destOrd="0" parTransId="{6DF45DB1-BD83-4F86-8E1B-59F41CE50139}" sibTransId="{237F3BCB-3797-4D7F-8402-8D01A6E53CF3}"/>
    <dgm:cxn modelId="{B62A1513-B5DD-4D77-8B32-22FDDF1FF9C6}" type="presOf" srcId="{D8E34287-C8A8-4B88-AA48-B7E65B9258B8}" destId="{E337F442-1DE4-4F83-9B26-4EAE085E3026}" srcOrd="0" destOrd="2" presId="urn:microsoft.com/office/officeart/2005/8/layout/vList2"/>
    <dgm:cxn modelId="{F0513D3A-7936-430E-9D79-8DC79C02C53A}" type="presOf" srcId="{F54D10A3-9831-497F-B4D1-33C1E6979054}" destId="{E337F442-1DE4-4F83-9B26-4EAE085E3026}" srcOrd="0" destOrd="3" presId="urn:microsoft.com/office/officeart/2005/8/layout/vList2"/>
    <dgm:cxn modelId="{DE0C193B-41F7-4DF0-985F-C5898CA64AC2}" srcId="{80E052D1-CB2E-438B-895D-6BE962365785}" destId="{436FAE15-2028-42E0-8587-4149D3B24D16}" srcOrd="0" destOrd="0" parTransId="{333B7E2E-C1BF-44C3-9F4B-3EC1348A8B23}" sibTransId="{04B63F5A-54F8-4751-B309-F24579C36615}"/>
    <dgm:cxn modelId="{D8C85A70-26C5-4023-9501-202085B0692A}" type="presOf" srcId="{436FAE15-2028-42E0-8587-4149D3B24D16}" destId="{E337F442-1DE4-4F83-9B26-4EAE085E3026}" srcOrd="0" destOrd="0" presId="urn:microsoft.com/office/officeart/2005/8/layout/vList2"/>
    <dgm:cxn modelId="{AE57FF71-D4E7-4FCA-A7D4-5FE7B79364F3}" type="presOf" srcId="{743420D4-D358-456A-9BC7-9756CE2A9C4B}" destId="{E337F442-1DE4-4F83-9B26-4EAE085E3026}" srcOrd="0" destOrd="6" presId="urn:microsoft.com/office/officeart/2005/8/layout/vList2"/>
    <dgm:cxn modelId="{B14B8F52-2400-4B66-9268-2D99F01CF218}" type="presOf" srcId="{3C6D4B4A-18E9-42F5-967F-C68BDE2872A6}" destId="{50C00075-E8B4-4552-BEAE-434B18281C67}" srcOrd="0" destOrd="0" presId="urn:microsoft.com/office/officeart/2005/8/layout/vList2"/>
    <dgm:cxn modelId="{BC097F73-C9E9-4873-A61F-F12D067047E6}" srcId="{436FAE15-2028-42E0-8587-4149D3B24D16}" destId="{F54D10A3-9831-497F-B4D1-33C1E6979054}" srcOrd="2" destOrd="0" parTransId="{1D17F4C3-1EB7-4062-9CA1-D1FEF2176BD5}" sibTransId="{6DF41B68-5894-458A-8CFC-2C1EE74A9E39}"/>
    <dgm:cxn modelId="{2A50928D-FCEE-489E-9F6E-3D656BF4623D}" srcId="{93C66D9D-CE43-4EB5-B143-9EC705E20A49}" destId="{91022B1E-DF38-425E-841D-9DFF677FC7D2}" srcOrd="1" destOrd="0" parTransId="{82ADED03-A842-4981-B1B2-D86302F93C70}" sibTransId="{B2E25AE3-0DED-47DD-8A0F-C5A1D8134EE6}"/>
    <dgm:cxn modelId="{414E128E-1898-489B-9BEE-B23295F6962F}" srcId="{9A65D369-109F-4CD9-AD10-3F5AA6D24B60}" destId="{743420D4-D358-456A-9BC7-9756CE2A9C4B}" srcOrd="1" destOrd="0" parTransId="{97CF07C9-E50E-43C5-949C-782E337EE4B8}" sibTransId="{0B5AF966-453F-45FB-BFE2-CC9868EC6FE5}"/>
    <dgm:cxn modelId="{FB8A35A7-AC23-4F9D-BB94-65FEA3B9570E}" type="presOf" srcId="{34C40511-E8AA-43E0-B5C4-6C9754F1DF97}" destId="{E337F442-1DE4-4F83-9B26-4EAE085E3026}" srcOrd="0" destOrd="5" presId="urn:microsoft.com/office/officeart/2005/8/layout/vList2"/>
    <dgm:cxn modelId="{99D84AAB-5C6B-405D-8BBA-87E7EE2DC119}" type="presOf" srcId="{EF6323B0-1D73-4782-B9D3-7BF480DC096F}" destId="{35A83E47-B0C3-4994-889C-DA4CFFA1E2B4}" srcOrd="0" destOrd="0" presId="urn:microsoft.com/office/officeart/2005/8/layout/vList2"/>
    <dgm:cxn modelId="{E1AABBAD-0C36-4D82-B588-4ACAA17AA028}" srcId="{80E052D1-CB2E-438B-895D-6BE962365785}" destId="{9A65D369-109F-4CD9-AD10-3F5AA6D24B60}" srcOrd="1" destOrd="0" parTransId="{55DF1E7C-2B4A-4CBF-980A-51468C4E493A}" sibTransId="{5E246AD7-7FED-4862-8EB0-9A63B3427B30}"/>
    <dgm:cxn modelId="{C91673B0-C6F8-45C0-8BBB-D4599B6F3485}" srcId="{9A65D369-109F-4CD9-AD10-3F5AA6D24B60}" destId="{34C40511-E8AA-43E0-B5C4-6C9754F1DF97}" srcOrd="0" destOrd="0" parTransId="{ED0DA342-CF6D-42E0-9AB4-E6FB80F5B567}" sibTransId="{59BBA82C-DA71-46DA-8FE2-4C91D0ACE722}"/>
    <dgm:cxn modelId="{36CF52BA-F567-4393-903A-58A4E4F008AF}" type="presOf" srcId="{D58006C5-137E-4D25-92C6-AE548A53486F}" destId="{E337F442-1DE4-4F83-9B26-4EAE085E3026}" srcOrd="0" destOrd="1" presId="urn:microsoft.com/office/officeart/2005/8/layout/vList2"/>
    <dgm:cxn modelId="{398AFEC1-3F51-42AA-B45D-755B987855CD}" srcId="{436FAE15-2028-42E0-8587-4149D3B24D16}" destId="{D8E34287-C8A8-4B88-AA48-B7E65B9258B8}" srcOrd="1" destOrd="0" parTransId="{76204C8B-158E-4440-B8CB-914F80CE7497}" sibTransId="{C76A475A-BB6F-4691-A10D-7ECD0EB9C5A0}"/>
    <dgm:cxn modelId="{AD869ADA-425B-465C-A4B4-4351650E1EDA}" type="presOf" srcId="{91022B1E-DF38-425E-841D-9DFF677FC7D2}" destId="{35A83E47-B0C3-4994-889C-DA4CFFA1E2B4}" srcOrd="0" destOrd="1" presId="urn:microsoft.com/office/officeart/2005/8/layout/vList2"/>
    <dgm:cxn modelId="{EB8AEFDF-14EB-4B33-8D54-0F2C2E1ADB57}" type="presOf" srcId="{93C66D9D-CE43-4EB5-B143-9EC705E20A49}" destId="{2A25259B-5BED-4D6E-BC25-5F2ECDC55C3D}" srcOrd="0" destOrd="0" presId="urn:microsoft.com/office/officeart/2005/8/layout/vList2"/>
    <dgm:cxn modelId="{C33DB2E6-889F-4E1E-BDBB-1D8477BFD894}" srcId="{93C66D9D-CE43-4EB5-B143-9EC705E20A49}" destId="{EF6323B0-1D73-4782-B9D3-7BF480DC096F}" srcOrd="0" destOrd="0" parTransId="{05143ABB-6BD6-4ACA-AC5C-B2B26AE24103}" sibTransId="{BFCD75D6-8811-4055-9947-448E73B66336}"/>
    <dgm:cxn modelId="{0428A1F6-F4F7-4A28-9BB2-4388EA66B6EB}" type="presOf" srcId="{80E052D1-CB2E-438B-895D-6BE962365785}" destId="{294D42AD-EB05-413F-B496-4DC9DBD39969}" srcOrd="0" destOrd="0" presId="urn:microsoft.com/office/officeart/2005/8/layout/vList2"/>
    <dgm:cxn modelId="{8F77EFFA-E8B0-4A05-88E7-D151934F8B87}" srcId="{3C6D4B4A-18E9-42F5-967F-C68BDE2872A6}" destId="{80E052D1-CB2E-438B-895D-6BE962365785}" srcOrd="0" destOrd="0" parTransId="{02A0F70E-D5F6-4E56-B929-661E6CA65766}" sibTransId="{92757360-1B06-4369-BCC0-987F4151EF2C}"/>
    <dgm:cxn modelId="{7D1808FF-FEB4-421A-B491-5C2621BB67C3}" type="presOf" srcId="{9A65D369-109F-4CD9-AD10-3F5AA6D24B60}" destId="{E337F442-1DE4-4F83-9B26-4EAE085E3026}" srcOrd="0" destOrd="4" presId="urn:microsoft.com/office/officeart/2005/8/layout/vList2"/>
    <dgm:cxn modelId="{DB7465A2-DB16-495E-AE0D-9CB6E93E368D}" type="presParOf" srcId="{50C00075-E8B4-4552-BEAE-434B18281C67}" destId="{294D42AD-EB05-413F-B496-4DC9DBD39969}" srcOrd="0" destOrd="0" presId="urn:microsoft.com/office/officeart/2005/8/layout/vList2"/>
    <dgm:cxn modelId="{8779FDB6-E0C5-49CB-9606-1F27AB2752D1}" type="presParOf" srcId="{50C00075-E8B4-4552-BEAE-434B18281C67}" destId="{E337F442-1DE4-4F83-9B26-4EAE085E3026}" srcOrd="1" destOrd="0" presId="urn:microsoft.com/office/officeart/2005/8/layout/vList2"/>
    <dgm:cxn modelId="{E48B8823-3264-4D2A-A671-7D6B2B110361}" type="presParOf" srcId="{50C00075-E8B4-4552-BEAE-434B18281C67}" destId="{2A25259B-5BED-4D6E-BC25-5F2ECDC55C3D}" srcOrd="2" destOrd="0" presId="urn:microsoft.com/office/officeart/2005/8/layout/vList2"/>
    <dgm:cxn modelId="{A39723D8-CE5C-41FE-ADD3-32725B46F023}" type="presParOf" srcId="{50C00075-E8B4-4552-BEAE-434B18281C67}" destId="{35A83E47-B0C3-4994-889C-DA4CFFA1E2B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616FB7-B7F9-463C-9589-9DE2BAAA475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12FA751B-18E4-4554-8A66-048B23FDBA93}">
      <dgm:prSet/>
      <dgm:spPr/>
      <dgm:t>
        <a:bodyPr/>
        <a:lstStyle/>
        <a:p>
          <a:r>
            <a:rPr lang="en-US" dirty="0"/>
            <a:t>Alert</a:t>
          </a:r>
        </a:p>
      </dgm:t>
    </dgm:pt>
    <dgm:pt modelId="{63049A67-735F-4640-8427-5C65666ACD44}" type="parTrans" cxnId="{3F1EC03F-248D-49ED-9A94-DBFE4C0B03F6}">
      <dgm:prSet/>
      <dgm:spPr/>
      <dgm:t>
        <a:bodyPr/>
        <a:lstStyle/>
        <a:p>
          <a:endParaRPr lang="en-US"/>
        </a:p>
      </dgm:t>
    </dgm:pt>
    <dgm:pt modelId="{2B67CD08-B625-442F-A0AE-75985E4E1167}" type="sibTrans" cxnId="{3F1EC03F-248D-49ED-9A94-DBFE4C0B03F6}">
      <dgm:prSet/>
      <dgm:spPr/>
      <dgm:t>
        <a:bodyPr/>
        <a:lstStyle/>
        <a:p>
          <a:endParaRPr lang="en-US"/>
        </a:p>
      </dgm:t>
    </dgm:pt>
    <dgm:pt modelId="{BEEF731E-CB8F-48A1-9132-1F75F4EE1EDA}">
      <dgm:prSet/>
      <dgm:spPr/>
      <dgm:t>
        <a:bodyPr/>
        <a:lstStyle/>
        <a:p>
          <a:r>
            <a:rPr lang="en-US" dirty="0"/>
            <a:t>“Crossing safety contour”</a:t>
          </a:r>
        </a:p>
      </dgm:t>
    </dgm:pt>
    <dgm:pt modelId="{CFBAFBE8-A246-4599-9E8A-BA1E3075E660}" type="parTrans" cxnId="{0638EA6A-73E3-4903-9AE0-97EC65595893}">
      <dgm:prSet/>
      <dgm:spPr/>
      <dgm:t>
        <a:bodyPr/>
        <a:lstStyle/>
        <a:p>
          <a:endParaRPr lang="en-US"/>
        </a:p>
      </dgm:t>
    </dgm:pt>
    <dgm:pt modelId="{FF92267C-FF62-4D8D-B7AE-A669EFF1661F}" type="sibTrans" cxnId="{0638EA6A-73E3-4903-9AE0-97EC65595893}">
      <dgm:prSet/>
      <dgm:spPr/>
      <dgm:t>
        <a:bodyPr/>
        <a:lstStyle/>
        <a:p>
          <a:endParaRPr lang="en-US"/>
        </a:p>
      </dgm:t>
    </dgm:pt>
    <dgm:pt modelId="{BCA89D5F-5E31-435D-AD91-7DD031AC0014}">
      <dgm:prSet/>
      <dgm:spPr/>
      <dgm:t>
        <a:bodyPr/>
        <a:lstStyle/>
        <a:p>
          <a:r>
            <a:rPr lang="en-US" dirty="0"/>
            <a:t>Mechanism to disable trigger</a:t>
          </a:r>
        </a:p>
      </dgm:t>
    </dgm:pt>
    <dgm:pt modelId="{9F2F2D5A-D8F3-44FD-8F1C-1BF628E194FF}" type="parTrans" cxnId="{29E3E87A-91A1-4E94-B619-2BEA828EA824}">
      <dgm:prSet/>
      <dgm:spPr/>
      <dgm:t>
        <a:bodyPr/>
        <a:lstStyle/>
        <a:p>
          <a:endParaRPr lang="en-US"/>
        </a:p>
      </dgm:t>
    </dgm:pt>
    <dgm:pt modelId="{24175E70-F534-41B9-A840-8CEB4699C4D2}" type="sibTrans" cxnId="{29E3E87A-91A1-4E94-B619-2BEA828EA824}">
      <dgm:prSet/>
      <dgm:spPr/>
      <dgm:t>
        <a:bodyPr/>
        <a:lstStyle/>
        <a:p>
          <a:endParaRPr lang="en-US"/>
        </a:p>
      </dgm:t>
    </dgm:pt>
    <dgm:pt modelId="{DCF9B8B7-D65B-480D-ABAA-D785CBB9D20B}">
      <dgm:prSet/>
      <dgm:spPr/>
      <dgm:t>
        <a:bodyPr/>
        <a:lstStyle/>
        <a:p>
          <a:r>
            <a:rPr lang="en-US" dirty="0"/>
            <a:t>“Selector”</a:t>
          </a:r>
        </a:p>
      </dgm:t>
    </dgm:pt>
    <dgm:pt modelId="{9519A279-346C-4D89-80A3-25BE6D9FB796}" type="parTrans" cxnId="{FAD32C80-BBBD-4745-97A4-120B5C8813F6}">
      <dgm:prSet/>
      <dgm:spPr/>
      <dgm:t>
        <a:bodyPr/>
        <a:lstStyle/>
        <a:p>
          <a:endParaRPr lang="en-US"/>
        </a:p>
      </dgm:t>
    </dgm:pt>
    <dgm:pt modelId="{01953406-F918-4D4E-8E7D-C9913C5083E4}" type="sibTrans" cxnId="{FAD32C80-BBBD-4745-97A4-120B5C8813F6}">
      <dgm:prSet/>
      <dgm:spPr/>
      <dgm:t>
        <a:bodyPr/>
        <a:lstStyle/>
        <a:p>
          <a:endParaRPr lang="en-US"/>
        </a:p>
      </dgm:t>
    </dgm:pt>
    <dgm:pt modelId="{8A979A01-ACBB-4E24-B243-D3A803A5CDC7}">
      <dgm:prSet/>
      <dgm:spPr/>
      <dgm:t>
        <a:bodyPr/>
        <a:lstStyle/>
        <a:p>
          <a:r>
            <a:rPr lang="en-US" dirty="0"/>
            <a:t>What happens to active alerts when disabled</a:t>
          </a:r>
        </a:p>
      </dgm:t>
    </dgm:pt>
    <dgm:pt modelId="{66AE439E-8D98-4D99-A13B-12D3DA3B4FC8}" type="parTrans" cxnId="{DA6A5DDB-E562-4B57-A72E-0B071D772EF3}">
      <dgm:prSet/>
      <dgm:spPr/>
      <dgm:t>
        <a:bodyPr/>
        <a:lstStyle/>
        <a:p>
          <a:endParaRPr lang="en-US"/>
        </a:p>
      </dgm:t>
    </dgm:pt>
    <dgm:pt modelId="{9002FEF5-CE6A-4A38-AF75-3592BED1BC37}" type="sibTrans" cxnId="{DA6A5DDB-E562-4B57-A72E-0B071D772EF3}">
      <dgm:prSet/>
      <dgm:spPr/>
      <dgm:t>
        <a:bodyPr/>
        <a:lstStyle/>
        <a:p>
          <a:endParaRPr lang="en-US"/>
        </a:p>
      </dgm:t>
    </dgm:pt>
    <dgm:pt modelId="{3D460FF2-4445-4AC0-A2F0-BA2470E11DEB}">
      <dgm:prSet/>
      <dgm:spPr/>
      <dgm:t>
        <a:bodyPr/>
        <a:lstStyle/>
        <a:p>
          <a:r>
            <a:rPr lang="en-US" dirty="0"/>
            <a:t>E.g. Disable anchor watch – active alerts should be cleared</a:t>
          </a:r>
        </a:p>
      </dgm:t>
    </dgm:pt>
    <dgm:pt modelId="{E01AAA22-1E23-4FDE-AADD-66EB37AE3433}" type="parTrans" cxnId="{7265847A-2470-465E-BD52-4225E40C68E3}">
      <dgm:prSet/>
      <dgm:spPr/>
      <dgm:t>
        <a:bodyPr/>
        <a:lstStyle/>
        <a:p>
          <a:endParaRPr lang="en-US"/>
        </a:p>
      </dgm:t>
    </dgm:pt>
    <dgm:pt modelId="{CFCDDCA0-D1C7-4AD2-B9F4-33BDCBB7AB77}" type="sibTrans" cxnId="{7265847A-2470-465E-BD52-4225E40C68E3}">
      <dgm:prSet/>
      <dgm:spPr/>
      <dgm:t>
        <a:bodyPr/>
        <a:lstStyle/>
        <a:p>
          <a:endParaRPr lang="en-US"/>
        </a:p>
      </dgm:t>
    </dgm:pt>
    <dgm:pt modelId="{61D2C837-9E40-4AE4-9B2A-39D6493B0FC9}">
      <dgm:prSet/>
      <dgm:spPr/>
      <dgm:t>
        <a:bodyPr/>
        <a:lstStyle/>
        <a:p>
          <a:r>
            <a:rPr lang="en-US" dirty="0"/>
            <a:t>Priority</a:t>
          </a:r>
        </a:p>
      </dgm:t>
    </dgm:pt>
    <dgm:pt modelId="{0C165ACC-92C1-468A-8F74-CD381C7A70AE}" type="parTrans" cxnId="{A087FACB-9E9F-4404-B66C-5DDE2A7C323C}">
      <dgm:prSet/>
      <dgm:spPr/>
      <dgm:t>
        <a:bodyPr/>
        <a:lstStyle/>
        <a:p>
          <a:endParaRPr lang="en-US"/>
        </a:p>
      </dgm:t>
    </dgm:pt>
    <dgm:pt modelId="{E8778FF0-C7D1-4964-8C56-091C1816A60E}" type="sibTrans" cxnId="{A087FACB-9E9F-4404-B66C-5DDE2A7C323C}">
      <dgm:prSet/>
      <dgm:spPr/>
      <dgm:t>
        <a:bodyPr/>
        <a:lstStyle/>
        <a:p>
          <a:endParaRPr lang="en-US"/>
        </a:p>
      </dgm:t>
    </dgm:pt>
    <dgm:pt modelId="{0C25BF9C-9E18-41EF-849D-47A5DA2AEEE9}">
      <dgm:prSet/>
      <dgm:spPr/>
      <dgm:t>
        <a:bodyPr/>
        <a:lstStyle/>
        <a:p>
          <a:r>
            <a:rPr lang="en-US" dirty="0"/>
            <a:t>Category</a:t>
          </a:r>
        </a:p>
      </dgm:t>
    </dgm:pt>
    <dgm:pt modelId="{62820B76-9675-45CD-BB81-24C41F90011F}" type="parTrans" cxnId="{6B6577C0-7038-4B71-9807-022C517D9E5A}">
      <dgm:prSet/>
      <dgm:spPr/>
      <dgm:t>
        <a:bodyPr/>
        <a:lstStyle/>
        <a:p>
          <a:endParaRPr lang="en-US"/>
        </a:p>
      </dgm:t>
    </dgm:pt>
    <dgm:pt modelId="{977B0568-694E-4F06-9E31-DA02B8DCDB30}" type="sibTrans" cxnId="{6B6577C0-7038-4B71-9807-022C517D9E5A}">
      <dgm:prSet/>
      <dgm:spPr/>
      <dgm:t>
        <a:bodyPr/>
        <a:lstStyle/>
        <a:p>
          <a:endParaRPr lang="en-US"/>
        </a:p>
      </dgm:t>
    </dgm:pt>
    <dgm:pt modelId="{14B5F5BC-84F7-4D52-82A0-1BFCC2832849}">
      <dgm:prSet/>
      <dgm:spPr/>
      <dgm:t>
        <a:bodyPr/>
        <a:lstStyle/>
        <a:p>
          <a:r>
            <a:rPr lang="en-US" dirty="0"/>
            <a:t>Message (text)</a:t>
          </a:r>
        </a:p>
      </dgm:t>
    </dgm:pt>
    <dgm:pt modelId="{8AA15CE2-47C9-4804-8240-77539F82CD74}" type="parTrans" cxnId="{9FA263F9-35EE-4491-AB11-B9C578C45B76}">
      <dgm:prSet/>
      <dgm:spPr/>
      <dgm:t>
        <a:bodyPr/>
        <a:lstStyle/>
        <a:p>
          <a:endParaRPr lang="en-US"/>
        </a:p>
      </dgm:t>
    </dgm:pt>
    <dgm:pt modelId="{E302CBF0-5249-4574-8CC4-90470C250E1C}" type="sibTrans" cxnId="{9FA263F9-35EE-4491-AB11-B9C578C45B76}">
      <dgm:prSet/>
      <dgm:spPr/>
      <dgm:t>
        <a:bodyPr/>
        <a:lstStyle/>
        <a:p>
          <a:endParaRPr lang="en-US"/>
        </a:p>
      </dgm:t>
    </dgm:pt>
    <dgm:pt modelId="{220D3801-9793-4396-A547-0F46933E883E}">
      <dgm:prSet/>
      <dgm:spPr/>
      <dgm:t>
        <a:bodyPr/>
        <a:lstStyle/>
        <a:p>
          <a:r>
            <a:rPr lang="en-US" dirty="0"/>
            <a:t>A location for the message</a:t>
          </a:r>
        </a:p>
      </dgm:t>
    </dgm:pt>
    <dgm:pt modelId="{5F5B5522-A208-4BB9-97CD-7F9845842B35}" type="parTrans" cxnId="{D18BED35-69B3-4C0D-B511-5DECC44ABF5F}">
      <dgm:prSet/>
      <dgm:spPr/>
      <dgm:t>
        <a:bodyPr/>
        <a:lstStyle/>
        <a:p>
          <a:endParaRPr lang="en-US"/>
        </a:p>
      </dgm:t>
    </dgm:pt>
    <dgm:pt modelId="{A7FF379E-7DAD-4014-AFAC-D8A08E75B633}" type="sibTrans" cxnId="{D18BED35-69B3-4C0D-B511-5DECC44ABF5F}">
      <dgm:prSet/>
      <dgm:spPr/>
      <dgm:t>
        <a:bodyPr/>
        <a:lstStyle/>
        <a:p>
          <a:endParaRPr lang="en-US"/>
        </a:p>
      </dgm:t>
    </dgm:pt>
    <dgm:pt modelId="{72F73087-CA0A-40C9-89A7-35A1385F12C2}">
      <dgm:prSet/>
      <dgm:spPr/>
      <dgm:t>
        <a:bodyPr/>
        <a:lstStyle/>
        <a:p>
          <a:r>
            <a:rPr lang="en-US" dirty="0"/>
            <a:t>An icon (optional?)</a:t>
          </a:r>
        </a:p>
      </dgm:t>
    </dgm:pt>
    <dgm:pt modelId="{9FAFD451-42AC-49A8-9706-71395684D2F2}" type="parTrans" cxnId="{E78F992D-C016-4FE8-A40E-5CEAC1D3510B}">
      <dgm:prSet/>
      <dgm:spPr/>
      <dgm:t>
        <a:bodyPr/>
        <a:lstStyle/>
        <a:p>
          <a:endParaRPr lang="en-US"/>
        </a:p>
      </dgm:t>
    </dgm:pt>
    <dgm:pt modelId="{4867ECAE-8500-41BE-BEA0-084580496C29}" type="sibTrans" cxnId="{E78F992D-C016-4FE8-A40E-5CEAC1D3510B}">
      <dgm:prSet/>
      <dgm:spPr/>
      <dgm:t>
        <a:bodyPr/>
        <a:lstStyle/>
        <a:p>
          <a:endParaRPr lang="en-US"/>
        </a:p>
      </dgm:t>
    </dgm:pt>
    <dgm:pt modelId="{016127E2-57E9-4EFC-954A-DF3EA99578C8}">
      <dgm:prSet/>
      <dgm:spPr/>
      <dgm:t>
        <a:bodyPr/>
        <a:lstStyle/>
        <a:p>
          <a:r>
            <a:rPr lang="en-US" dirty="0"/>
            <a:t>Alarm</a:t>
          </a:r>
        </a:p>
      </dgm:t>
    </dgm:pt>
    <dgm:pt modelId="{69AFDBE5-63CA-4E97-B741-C12FE2CB1F0B}" type="parTrans" cxnId="{E9DCCD88-DEC0-4159-9B96-8FAE3E0018AE}">
      <dgm:prSet/>
      <dgm:spPr/>
      <dgm:t>
        <a:bodyPr/>
        <a:lstStyle/>
        <a:p>
          <a:endParaRPr lang="en-US"/>
        </a:p>
      </dgm:t>
    </dgm:pt>
    <dgm:pt modelId="{A59D7D74-F8B4-41A1-8281-8CC8CD9B1E89}" type="sibTrans" cxnId="{E9DCCD88-DEC0-4159-9B96-8FAE3E0018AE}">
      <dgm:prSet/>
      <dgm:spPr/>
      <dgm:t>
        <a:bodyPr/>
        <a:lstStyle/>
        <a:p>
          <a:endParaRPr lang="en-US"/>
        </a:p>
      </dgm:t>
    </dgm:pt>
    <dgm:pt modelId="{F96823A6-2D17-4E6C-97FC-17CBEA3F356F}">
      <dgm:prSet/>
      <dgm:spPr/>
      <dgm:t>
        <a:bodyPr/>
        <a:lstStyle/>
        <a:p>
          <a:r>
            <a:rPr lang="en-US" dirty="0"/>
            <a:t>Warning</a:t>
          </a:r>
        </a:p>
      </dgm:t>
    </dgm:pt>
    <dgm:pt modelId="{C2410535-1AC8-49D0-A801-705179F0D210}" type="parTrans" cxnId="{DA059259-9994-428F-A585-66A9F456E216}">
      <dgm:prSet/>
      <dgm:spPr/>
      <dgm:t>
        <a:bodyPr/>
        <a:lstStyle/>
        <a:p>
          <a:endParaRPr lang="en-US"/>
        </a:p>
      </dgm:t>
    </dgm:pt>
    <dgm:pt modelId="{A733FD9F-6468-445B-A965-B8107FBFD10C}" type="sibTrans" cxnId="{DA059259-9994-428F-A585-66A9F456E216}">
      <dgm:prSet/>
      <dgm:spPr/>
      <dgm:t>
        <a:bodyPr/>
        <a:lstStyle/>
        <a:p>
          <a:endParaRPr lang="en-US"/>
        </a:p>
      </dgm:t>
    </dgm:pt>
    <dgm:pt modelId="{CA9BC6BF-53FC-40B0-AC2D-11EF25613FAD}">
      <dgm:prSet/>
      <dgm:spPr/>
      <dgm:t>
        <a:bodyPr/>
        <a:lstStyle/>
        <a:p>
          <a:r>
            <a:rPr lang="en-US" dirty="0"/>
            <a:t>Caution</a:t>
          </a:r>
        </a:p>
      </dgm:t>
    </dgm:pt>
    <dgm:pt modelId="{2F10B74C-8942-45D9-9C22-C316750BBA29}" type="parTrans" cxnId="{F232AE7F-5A3C-4AAB-8431-F49551F818E7}">
      <dgm:prSet/>
      <dgm:spPr/>
      <dgm:t>
        <a:bodyPr/>
        <a:lstStyle/>
        <a:p>
          <a:endParaRPr lang="en-US"/>
        </a:p>
      </dgm:t>
    </dgm:pt>
    <dgm:pt modelId="{74F814F0-8CDC-420A-B911-0552C2008209}" type="sibTrans" cxnId="{F232AE7F-5A3C-4AAB-8431-F49551F818E7}">
      <dgm:prSet/>
      <dgm:spPr/>
      <dgm:t>
        <a:bodyPr/>
        <a:lstStyle/>
        <a:p>
          <a:endParaRPr lang="en-US"/>
        </a:p>
      </dgm:t>
    </dgm:pt>
    <dgm:pt modelId="{EF68B213-9F4C-464F-B44B-7BE3214BFF78}">
      <dgm:prSet/>
      <dgm:spPr/>
      <dgm:t>
        <a:bodyPr/>
        <a:lstStyle/>
        <a:p>
          <a:r>
            <a:rPr lang="en-US" dirty="0"/>
            <a:t>A</a:t>
          </a:r>
        </a:p>
      </dgm:t>
    </dgm:pt>
    <dgm:pt modelId="{EE210EFD-74B5-4839-9A8C-935C641ABEA6}" type="parTrans" cxnId="{005AFAE2-C4CD-447D-8583-7CD5929EBA84}">
      <dgm:prSet/>
      <dgm:spPr/>
      <dgm:t>
        <a:bodyPr/>
        <a:lstStyle/>
        <a:p>
          <a:endParaRPr lang="en-US"/>
        </a:p>
      </dgm:t>
    </dgm:pt>
    <dgm:pt modelId="{EA9F9BC3-5A6C-4B1F-8F79-464F867E182D}" type="sibTrans" cxnId="{005AFAE2-C4CD-447D-8583-7CD5929EBA84}">
      <dgm:prSet/>
      <dgm:spPr/>
      <dgm:t>
        <a:bodyPr/>
        <a:lstStyle/>
        <a:p>
          <a:endParaRPr lang="en-US"/>
        </a:p>
      </dgm:t>
    </dgm:pt>
    <dgm:pt modelId="{0FBF26AC-9C08-44D9-BEC3-816C5A376032}">
      <dgm:prSet/>
      <dgm:spPr/>
      <dgm:t>
        <a:bodyPr/>
        <a:lstStyle/>
        <a:p>
          <a:r>
            <a:rPr lang="en-US" dirty="0"/>
            <a:t>B</a:t>
          </a:r>
        </a:p>
      </dgm:t>
    </dgm:pt>
    <dgm:pt modelId="{9A4E7330-B68B-4A3E-8C72-A174A195AA14}" type="parTrans" cxnId="{8ABBBBBE-F501-44D3-94D2-8A2FDF039D5F}">
      <dgm:prSet/>
      <dgm:spPr/>
      <dgm:t>
        <a:bodyPr/>
        <a:lstStyle/>
        <a:p>
          <a:endParaRPr lang="en-US"/>
        </a:p>
      </dgm:t>
    </dgm:pt>
    <dgm:pt modelId="{43A79961-87A5-4A23-B98E-A7D6F5E73D8E}" type="sibTrans" cxnId="{8ABBBBBE-F501-44D3-94D2-8A2FDF039D5F}">
      <dgm:prSet/>
      <dgm:spPr/>
      <dgm:t>
        <a:bodyPr/>
        <a:lstStyle/>
        <a:p>
          <a:endParaRPr lang="en-US"/>
        </a:p>
      </dgm:t>
    </dgm:pt>
    <dgm:pt modelId="{9BC50908-7F16-454D-8CF2-E289F5460819}">
      <dgm:prSet/>
      <dgm:spPr/>
      <dgm:t>
        <a:bodyPr/>
        <a:lstStyle/>
        <a:p>
          <a:r>
            <a:rPr lang="en-US" dirty="0"/>
            <a:t>Trigger condition</a:t>
          </a:r>
        </a:p>
      </dgm:t>
    </dgm:pt>
    <dgm:pt modelId="{CB222F1B-D0BD-491E-8F47-0D924D141CE7}" type="parTrans" cxnId="{4BED88BA-A9E5-443D-A5C7-6BF080BAD753}">
      <dgm:prSet/>
      <dgm:spPr/>
      <dgm:t>
        <a:bodyPr/>
        <a:lstStyle/>
        <a:p>
          <a:endParaRPr lang="en-US"/>
        </a:p>
      </dgm:t>
    </dgm:pt>
    <dgm:pt modelId="{B388B051-1283-4CAE-B4A9-2833B71E763B}" type="sibTrans" cxnId="{4BED88BA-A9E5-443D-A5C7-6BF080BAD753}">
      <dgm:prSet/>
      <dgm:spPr/>
      <dgm:t>
        <a:bodyPr/>
        <a:lstStyle/>
        <a:p>
          <a:endParaRPr lang="en-US"/>
        </a:p>
      </dgm:t>
    </dgm:pt>
    <dgm:pt modelId="{2D7F4B32-9148-46DC-9110-A4C8320BA4CD}" type="pres">
      <dgm:prSet presAssocID="{10616FB7-B7F9-463C-9589-9DE2BAAA4758}" presName="composite" presStyleCnt="0">
        <dgm:presLayoutVars>
          <dgm:chMax val="1"/>
          <dgm:dir/>
          <dgm:resizeHandles val="exact"/>
        </dgm:presLayoutVars>
      </dgm:prSet>
      <dgm:spPr/>
    </dgm:pt>
    <dgm:pt modelId="{5DAEEB96-2761-4826-B59C-147569BF1BD7}" type="pres">
      <dgm:prSet presAssocID="{12FA751B-18E4-4554-8A66-048B23FDBA93}" presName="roof" presStyleLbl="dkBgShp" presStyleIdx="0" presStyleCnt="2"/>
      <dgm:spPr/>
    </dgm:pt>
    <dgm:pt modelId="{134E248D-70AE-40A8-9A5A-E4C2C3472DD1}" type="pres">
      <dgm:prSet presAssocID="{12FA751B-18E4-4554-8A66-048B23FDBA93}" presName="pillars" presStyleCnt="0"/>
      <dgm:spPr/>
    </dgm:pt>
    <dgm:pt modelId="{967B8E3A-9BA6-4360-A7C9-55AD520D90A0}" type="pres">
      <dgm:prSet presAssocID="{12FA751B-18E4-4554-8A66-048B23FDBA93}" presName="pillar1" presStyleLbl="node1" presStyleIdx="0" presStyleCnt="5">
        <dgm:presLayoutVars>
          <dgm:bulletEnabled val="1"/>
        </dgm:presLayoutVars>
      </dgm:prSet>
      <dgm:spPr/>
    </dgm:pt>
    <dgm:pt modelId="{A68934A1-0CCB-43C6-B9E6-75EAC4D9F830}" type="pres">
      <dgm:prSet presAssocID="{BCA89D5F-5E31-435D-AD91-7DD031AC0014}" presName="pillarX" presStyleLbl="node1" presStyleIdx="1" presStyleCnt="5">
        <dgm:presLayoutVars>
          <dgm:bulletEnabled val="1"/>
        </dgm:presLayoutVars>
      </dgm:prSet>
      <dgm:spPr/>
    </dgm:pt>
    <dgm:pt modelId="{1FFCF93B-C7E3-4AD5-A965-5AA95A783039}" type="pres">
      <dgm:prSet presAssocID="{61D2C837-9E40-4AE4-9B2A-39D6493B0FC9}" presName="pillarX" presStyleLbl="node1" presStyleIdx="2" presStyleCnt="5">
        <dgm:presLayoutVars>
          <dgm:bulletEnabled val="1"/>
        </dgm:presLayoutVars>
      </dgm:prSet>
      <dgm:spPr/>
    </dgm:pt>
    <dgm:pt modelId="{5D8B829E-E23E-466C-BD31-2F2769ADF512}" type="pres">
      <dgm:prSet presAssocID="{0C25BF9C-9E18-41EF-849D-47A5DA2AEEE9}" presName="pillarX" presStyleLbl="node1" presStyleIdx="3" presStyleCnt="5">
        <dgm:presLayoutVars>
          <dgm:bulletEnabled val="1"/>
        </dgm:presLayoutVars>
      </dgm:prSet>
      <dgm:spPr/>
    </dgm:pt>
    <dgm:pt modelId="{819C33B1-4A36-4225-8151-8A253D01F70D}" type="pres">
      <dgm:prSet presAssocID="{14B5F5BC-84F7-4D52-82A0-1BFCC2832849}" presName="pillarX" presStyleLbl="node1" presStyleIdx="4" presStyleCnt="5">
        <dgm:presLayoutVars>
          <dgm:bulletEnabled val="1"/>
        </dgm:presLayoutVars>
      </dgm:prSet>
      <dgm:spPr/>
    </dgm:pt>
    <dgm:pt modelId="{86DA38E2-0D57-4F94-AC04-C4C372D7708B}" type="pres">
      <dgm:prSet presAssocID="{12FA751B-18E4-4554-8A66-048B23FDBA93}" presName="base" presStyleLbl="dkBgShp" presStyleIdx="1" presStyleCnt="2"/>
      <dgm:spPr/>
    </dgm:pt>
  </dgm:ptLst>
  <dgm:cxnLst>
    <dgm:cxn modelId="{242D8400-7A5C-4897-85B8-E99123F53FA1}" type="presOf" srcId="{72F73087-CA0A-40C9-89A7-35A1385F12C2}" destId="{819C33B1-4A36-4225-8151-8A253D01F70D}" srcOrd="0" destOrd="2" presId="urn:microsoft.com/office/officeart/2005/8/layout/hList3"/>
    <dgm:cxn modelId="{E78F992D-C016-4FE8-A40E-5CEAC1D3510B}" srcId="{14B5F5BC-84F7-4D52-82A0-1BFCC2832849}" destId="{72F73087-CA0A-40C9-89A7-35A1385F12C2}" srcOrd="1" destOrd="0" parTransId="{9FAFD451-42AC-49A8-9706-71395684D2F2}" sibTransId="{4867ECAE-8500-41BE-BEA0-084580496C29}"/>
    <dgm:cxn modelId="{D18BED35-69B3-4C0D-B511-5DECC44ABF5F}" srcId="{14B5F5BC-84F7-4D52-82A0-1BFCC2832849}" destId="{220D3801-9793-4396-A547-0F46933E883E}" srcOrd="0" destOrd="0" parTransId="{5F5B5522-A208-4BB9-97CD-7F9845842B35}" sibTransId="{A7FF379E-7DAD-4014-AFAC-D8A08E75B633}"/>
    <dgm:cxn modelId="{3F1EC03F-248D-49ED-9A94-DBFE4C0B03F6}" srcId="{10616FB7-B7F9-463C-9589-9DE2BAAA4758}" destId="{12FA751B-18E4-4554-8A66-048B23FDBA93}" srcOrd="0" destOrd="0" parTransId="{63049A67-735F-4640-8427-5C65666ACD44}" sibTransId="{2B67CD08-B625-442F-A0AE-75985E4E1167}"/>
    <dgm:cxn modelId="{0CCB5A41-CBA9-4E89-998E-078C8FC59470}" type="presOf" srcId="{DCF9B8B7-D65B-480D-ABAA-D785CBB9D20B}" destId="{A68934A1-0CCB-43C6-B9E6-75EAC4D9F830}" srcOrd="0" destOrd="1" presId="urn:microsoft.com/office/officeart/2005/8/layout/hList3"/>
    <dgm:cxn modelId="{A636A768-6616-4FEF-BBC7-4FF4B9B44506}" type="presOf" srcId="{0FBF26AC-9C08-44D9-BEC3-816C5A376032}" destId="{5D8B829E-E23E-466C-BD31-2F2769ADF512}" srcOrd="0" destOrd="2" presId="urn:microsoft.com/office/officeart/2005/8/layout/hList3"/>
    <dgm:cxn modelId="{770CC04A-0BB7-4C90-993C-9578846D0F72}" type="presOf" srcId="{10616FB7-B7F9-463C-9589-9DE2BAAA4758}" destId="{2D7F4B32-9148-46DC-9110-A4C8320BA4CD}" srcOrd="0" destOrd="0" presId="urn:microsoft.com/office/officeart/2005/8/layout/hList3"/>
    <dgm:cxn modelId="{0638EA6A-73E3-4903-9AE0-97EC65595893}" srcId="{9BC50908-7F16-454D-8CF2-E289F5460819}" destId="{BEEF731E-CB8F-48A1-9132-1F75F4EE1EDA}" srcOrd="0" destOrd="0" parTransId="{CFBAFBE8-A246-4599-9E8A-BA1E3075E660}" sibTransId="{FF92267C-FF62-4D8D-B7AE-A669EFF1661F}"/>
    <dgm:cxn modelId="{6C1B684B-3A63-4148-A637-77828E0085A9}" type="presOf" srcId="{8A979A01-ACBB-4E24-B243-D3A803A5CDC7}" destId="{A68934A1-0CCB-43C6-B9E6-75EAC4D9F830}" srcOrd="0" destOrd="2" presId="urn:microsoft.com/office/officeart/2005/8/layout/hList3"/>
    <dgm:cxn modelId="{2133BA6C-CD6F-41AE-8D8D-D6D4C71D73B1}" type="presOf" srcId="{BEEF731E-CB8F-48A1-9132-1F75F4EE1EDA}" destId="{967B8E3A-9BA6-4360-A7C9-55AD520D90A0}" srcOrd="0" destOrd="1" presId="urn:microsoft.com/office/officeart/2005/8/layout/hList3"/>
    <dgm:cxn modelId="{352F4C6E-8193-4B6F-B669-53A7D1F08CD7}" type="presOf" srcId="{016127E2-57E9-4EFC-954A-DF3EA99578C8}" destId="{1FFCF93B-C7E3-4AD5-A965-5AA95A783039}" srcOrd="0" destOrd="1" presId="urn:microsoft.com/office/officeart/2005/8/layout/hList3"/>
    <dgm:cxn modelId="{9A6DAA6F-D60E-4F92-95A0-A4CF2B913FF9}" type="presOf" srcId="{9BC50908-7F16-454D-8CF2-E289F5460819}" destId="{967B8E3A-9BA6-4360-A7C9-55AD520D90A0}" srcOrd="0" destOrd="0" presId="urn:microsoft.com/office/officeart/2005/8/layout/hList3"/>
    <dgm:cxn modelId="{801F1D78-A635-4742-A751-BAEC33E193AD}" type="presOf" srcId="{3D460FF2-4445-4AC0-A2F0-BA2470E11DEB}" destId="{A68934A1-0CCB-43C6-B9E6-75EAC4D9F830}" srcOrd="0" destOrd="3" presId="urn:microsoft.com/office/officeart/2005/8/layout/hList3"/>
    <dgm:cxn modelId="{DA059259-9994-428F-A585-66A9F456E216}" srcId="{61D2C837-9E40-4AE4-9B2A-39D6493B0FC9}" destId="{F96823A6-2D17-4E6C-97FC-17CBEA3F356F}" srcOrd="1" destOrd="0" parTransId="{C2410535-1AC8-49D0-A801-705179F0D210}" sibTransId="{A733FD9F-6468-445B-A965-B8107FBFD10C}"/>
    <dgm:cxn modelId="{D3AC4B7A-47F7-46F5-BC84-73797F7CA1C2}" type="presOf" srcId="{61D2C837-9E40-4AE4-9B2A-39D6493B0FC9}" destId="{1FFCF93B-C7E3-4AD5-A965-5AA95A783039}" srcOrd="0" destOrd="0" presId="urn:microsoft.com/office/officeart/2005/8/layout/hList3"/>
    <dgm:cxn modelId="{7265847A-2470-465E-BD52-4225E40C68E3}" srcId="{8A979A01-ACBB-4E24-B243-D3A803A5CDC7}" destId="{3D460FF2-4445-4AC0-A2F0-BA2470E11DEB}" srcOrd="0" destOrd="0" parTransId="{E01AAA22-1E23-4FDE-AADD-66EB37AE3433}" sibTransId="{CFCDDCA0-D1C7-4AD2-B9F4-33BDCBB7AB77}"/>
    <dgm:cxn modelId="{29E3E87A-91A1-4E94-B619-2BEA828EA824}" srcId="{12FA751B-18E4-4554-8A66-048B23FDBA93}" destId="{BCA89D5F-5E31-435D-AD91-7DD031AC0014}" srcOrd="1" destOrd="0" parTransId="{9F2F2D5A-D8F3-44FD-8F1C-1BF628E194FF}" sibTransId="{24175E70-F534-41B9-A840-8CEB4699C4D2}"/>
    <dgm:cxn modelId="{F232AE7F-5A3C-4AAB-8431-F49551F818E7}" srcId="{61D2C837-9E40-4AE4-9B2A-39D6493B0FC9}" destId="{CA9BC6BF-53FC-40B0-AC2D-11EF25613FAD}" srcOrd="2" destOrd="0" parTransId="{2F10B74C-8942-45D9-9C22-C316750BBA29}" sibTransId="{74F814F0-8CDC-420A-B911-0552C2008209}"/>
    <dgm:cxn modelId="{FAD32C80-BBBD-4745-97A4-120B5C8813F6}" srcId="{BCA89D5F-5E31-435D-AD91-7DD031AC0014}" destId="{DCF9B8B7-D65B-480D-ABAA-D785CBB9D20B}" srcOrd="0" destOrd="0" parTransId="{9519A279-346C-4D89-80A3-25BE6D9FB796}" sibTransId="{01953406-F918-4D4E-8E7D-C9913C5083E4}"/>
    <dgm:cxn modelId="{E9DCCD88-DEC0-4159-9B96-8FAE3E0018AE}" srcId="{61D2C837-9E40-4AE4-9B2A-39D6493B0FC9}" destId="{016127E2-57E9-4EFC-954A-DF3EA99578C8}" srcOrd="0" destOrd="0" parTransId="{69AFDBE5-63CA-4E97-B741-C12FE2CB1F0B}" sibTransId="{A59D7D74-F8B4-41A1-8281-8CC8CD9B1E89}"/>
    <dgm:cxn modelId="{207D9EB5-2D6E-4456-91D9-7EC85947CCCB}" type="presOf" srcId="{0C25BF9C-9E18-41EF-849D-47A5DA2AEEE9}" destId="{5D8B829E-E23E-466C-BD31-2F2769ADF512}" srcOrd="0" destOrd="0" presId="urn:microsoft.com/office/officeart/2005/8/layout/hList3"/>
    <dgm:cxn modelId="{4BED88BA-A9E5-443D-A5C7-6BF080BAD753}" srcId="{12FA751B-18E4-4554-8A66-048B23FDBA93}" destId="{9BC50908-7F16-454D-8CF2-E289F5460819}" srcOrd="0" destOrd="0" parTransId="{CB222F1B-D0BD-491E-8F47-0D924D141CE7}" sibTransId="{B388B051-1283-4CAE-B4A9-2833B71E763B}"/>
    <dgm:cxn modelId="{8ABBBBBE-F501-44D3-94D2-8A2FDF039D5F}" srcId="{0C25BF9C-9E18-41EF-849D-47A5DA2AEEE9}" destId="{0FBF26AC-9C08-44D9-BEC3-816C5A376032}" srcOrd="1" destOrd="0" parTransId="{9A4E7330-B68B-4A3E-8C72-A174A195AA14}" sibTransId="{43A79961-87A5-4A23-B98E-A7D6F5E73D8E}"/>
    <dgm:cxn modelId="{6B6577C0-7038-4B71-9807-022C517D9E5A}" srcId="{12FA751B-18E4-4554-8A66-048B23FDBA93}" destId="{0C25BF9C-9E18-41EF-849D-47A5DA2AEEE9}" srcOrd="3" destOrd="0" parTransId="{62820B76-9675-45CD-BB81-24C41F90011F}" sibTransId="{977B0568-694E-4F06-9E31-DA02B8DCDB30}"/>
    <dgm:cxn modelId="{982704C8-C7E3-48DA-B7D1-2E161D200E6A}" type="presOf" srcId="{CA9BC6BF-53FC-40B0-AC2D-11EF25613FAD}" destId="{1FFCF93B-C7E3-4AD5-A965-5AA95A783039}" srcOrd="0" destOrd="3" presId="urn:microsoft.com/office/officeart/2005/8/layout/hList3"/>
    <dgm:cxn modelId="{A087FACB-9E9F-4404-B66C-5DDE2A7C323C}" srcId="{12FA751B-18E4-4554-8A66-048B23FDBA93}" destId="{61D2C837-9E40-4AE4-9B2A-39D6493B0FC9}" srcOrd="2" destOrd="0" parTransId="{0C165ACC-92C1-468A-8F74-CD381C7A70AE}" sibTransId="{E8778FF0-C7D1-4964-8C56-091C1816A60E}"/>
    <dgm:cxn modelId="{115E45CC-97E5-436F-B75B-AD975098AF34}" type="presOf" srcId="{14B5F5BC-84F7-4D52-82A0-1BFCC2832849}" destId="{819C33B1-4A36-4225-8151-8A253D01F70D}" srcOrd="0" destOrd="0" presId="urn:microsoft.com/office/officeart/2005/8/layout/hList3"/>
    <dgm:cxn modelId="{DA6A5DDB-E562-4B57-A72E-0B071D772EF3}" srcId="{BCA89D5F-5E31-435D-AD91-7DD031AC0014}" destId="{8A979A01-ACBB-4E24-B243-D3A803A5CDC7}" srcOrd="1" destOrd="0" parTransId="{66AE439E-8D98-4D99-A13B-12D3DA3B4FC8}" sibTransId="{9002FEF5-CE6A-4A38-AF75-3592BED1BC37}"/>
    <dgm:cxn modelId="{005AFAE2-C4CD-447D-8583-7CD5929EBA84}" srcId="{0C25BF9C-9E18-41EF-849D-47A5DA2AEEE9}" destId="{EF68B213-9F4C-464F-B44B-7BE3214BFF78}" srcOrd="0" destOrd="0" parTransId="{EE210EFD-74B5-4839-9A8C-935C641ABEA6}" sibTransId="{EA9F9BC3-5A6C-4B1F-8F79-464F867E182D}"/>
    <dgm:cxn modelId="{10D99AF3-15DF-4522-8104-ECA3DC63CED9}" type="presOf" srcId="{12FA751B-18E4-4554-8A66-048B23FDBA93}" destId="{5DAEEB96-2761-4826-B59C-147569BF1BD7}" srcOrd="0" destOrd="0" presId="urn:microsoft.com/office/officeart/2005/8/layout/hList3"/>
    <dgm:cxn modelId="{F5643EF6-0862-4433-B2E5-3C0241E142EE}" type="presOf" srcId="{BCA89D5F-5E31-435D-AD91-7DD031AC0014}" destId="{A68934A1-0CCB-43C6-B9E6-75EAC4D9F830}" srcOrd="0" destOrd="0" presId="urn:microsoft.com/office/officeart/2005/8/layout/hList3"/>
    <dgm:cxn modelId="{E1ECE9F8-0B56-4787-A5D4-D835D03772E2}" type="presOf" srcId="{EF68B213-9F4C-464F-B44B-7BE3214BFF78}" destId="{5D8B829E-E23E-466C-BD31-2F2769ADF512}" srcOrd="0" destOrd="1" presId="urn:microsoft.com/office/officeart/2005/8/layout/hList3"/>
    <dgm:cxn modelId="{9FA263F9-35EE-4491-AB11-B9C578C45B76}" srcId="{12FA751B-18E4-4554-8A66-048B23FDBA93}" destId="{14B5F5BC-84F7-4D52-82A0-1BFCC2832849}" srcOrd="4" destOrd="0" parTransId="{8AA15CE2-47C9-4804-8240-77539F82CD74}" sibTransId="{E302CBF0-5249-4574-8CC4-90470C250E1C}"/>
    <dgm:cxn modelId="{5289A5FA-E6A7-431E-8E4A-BCE58269AD6B}" type="presOf" srcId="{F96823A6-2D17-4E6C-97FC-17CBEA3F356F}" destId="{1FFCF93B-C7E3-4AD5-A965-5AA95A783039}" srcOrd="0" destOrd="2" presId="urn:microsoft.com/office/officeart/2005/8/layout/hList3"/>
    <dgm:cxn modelId="{BBFE5BFF-5298-4262-8B51-B9CEDDA2E3FA}" type="presOf" srcId="{220D3801-9793-4396-A547-0F46933E883E}" destId="{819C33B1-4A36-4225-8151-8A253D01F70D}" srcOrd="0" destOrd="1" presId="urn:microsoft.com/office/officeart/2005/8/layout/hList3"/>
    <dgm:cxn modelId="{F8326D12-E56F-4738-856F-365C351FA92D}" type="presParOf" srcId="{2D7F4B32-9148-46DC-9110-A4C8320BA4CD}" destId="{5DAEEB96-2761-4826-B59C-147569BF1BD7}" srcOrd="0" destOrd="0" presId="urn:microsoft.com/office/officeart/2005/8/layout/hList3"/>
    <dgm:cxn modelId="{DED65C6C-DF4F-4C03-9241-332FB0A1E61D}" type="presParOf" srcId="{2D7F4B32-9148-46DC-9110-A4C8320BA4CD}" destId="{134E248D-70AE-40A8-9A5A-E4C2C3472DD1}" srcOrd="1" destOrd="0" presId="urn:microsoft.com/office/officeart/2005/8/layout/hList3"/>
    <dgm:cxn modelId="{6C257404-02FC-49E7-AE7D-8950E66AE6CF}" type="presParOf" srcId="{134E248D-70AE-40A8-9A5A-E4C2C3472DD1}" destId="{967B8E3A-9BA6-4360-A7C9-55AD520D90A0}" srcOrd="0" destOrd="0" presId="urn:microsoft.com/office/officeart/2005/8/layout/hList3"/>
    <dgm:cxn modelId="{6C4E8547-086C-4860-AC8B-88CD134942CA}" type="presParOf" srcId="{134E248D-70AE-40A8-9A5A-E4C2C3472DD1}" destId="{A68934A1-0CCB-43C6-B9E6-75EAC4D9F830}" srcOrd="1" destOrd="0" presId="urn:microsoft.com/office/officeart/2005/8/layout/hList3"/>
    <dgm:cxn modelId="{1DAF02A7-D40C-4E63-909D-BD4AA52D7614}" type="presParOf" srcId="{134E248D-70AE-40A8-9A5A-E4C2C3472DD1}" destId="{1FFCF93B-C7E3-4AD5-A965-5AA95A783039}" srcOrd="2" destOrd="0" presId="urn:microsoft.com/office/officeart/2005/8/layout/hList3"/>
    <dgm:cxn modelId="{5272840D-618C-4132-9080-C9980ADC3311}" type="presParOf" srcId="{134E248D-70AE-40A8-9A5A-E4C2C3472DD1}" destId="{5D8B829E-E23E-466C-BD31-2F2769ADF512}" srcOrd="3" destOrd="0" presId="urn:microsoft.com/office/officeart/2005/8/layout/hList3"/>
    <dgm:cxn modelId="{0469BC00-BAD0-485F-99B1-2D8B9F340401}" type="presParOf" srcId="{134E248D-70AE-40A8-9A5A-E4C2C3472DD1}" destId="{819C33B1-4A36-4225-8151-8A253D01F70D}" srcOrd="4" destOrd="0" presId="urn:microsoft.com/office/officeart/2005/8/layout/hList3"/>
    <dgm:cxn modelId="{D3B63759-526B-46AA-B6E6-8E8E674012AA}" type="presParOf" srcId="{2D7F4B32-9148-46DC-9110-A4C8320BA4CD}" destId="{86DA38E2-0D57-4F94-AC04-C4C372D7708B}"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763177-A07E-460F-B1A3-A52D970B19E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CF2D9EDB-90E9-4B9E-AB38-F39636800C50}">
      <dgm:prSet/>
      <dgm:spPr/>
      <dgm:t>
        <a:bodyPr/>
        <a:lstStyle/>
        <a:p>
          <a:r>
            <a:rPr lang="en-US" dirty="0"/>
            <a:t>Alert</a:t>
          </a:r>
        </a:p>
      </dgm:t>
    </dgm:pt>
    <dgm:pt modelId="{1BCE96E2-C2C2-4E32-B2F1-938ACAADAA70}" type="parTrans" cxnId="{588D6062-7C7F-4E16-93EE-E5397B88DBDB}">
      <dgm:prSet/>
      <dgm:spPr/>
      <dgm:t>
        <a:bodyPr/>
        <a:lstStyle/>
        <a:p>
          <a:endParaRPr lang="en-US"/>
        </a:p>
      </dgm:t>
    </dgm:pt>
    <dgm:pt modelId="{C5326B54-139A-4103-81C8-558020B8575E}" type="sibTrans" cxnId="{588D6062-7C7F-4E16-93EE-E5397B88DBDB}">
      <dgm:prSet/>
      <dgm:spPr/>
      <dgm:t>
        <a:bodyPr/>
        <a:lstStyle/>
        <a:p>
          <a:endParaRPr lang="en-US"/>
        </a:p>
      </dgm:t>
    </dgm:pt>
    <dgm:pt modelId="{9B500173-DC91-45BA-8986-07709173DAC1}">
      <dgm:prSet/>
      <dgm:spPr/>
      <dgm:t>
        <a:bodyPr/>
        <a:lstStyle/>
        <a:p>
          <a:r>
            <a:rPr lang="en-US" dirty="0"/>
            <a:t>A fill symbol (for areas)</a:t>
          </a:r>
        </a:p>
      </dgm:t>
    </dgm:pt>
    <dgm:pt modelId="{57A29801-984B-4955-9FF4-FF3CF96C8204}" type="parTrans" cxnId="{7CD8ECA0-03D8-4E0B-B82F-4AB64D57CB1C}">
      <dgm:prSet/>
      <dgm:spPr/>
      <dgm:t>
        <a:bodyPr/>
        <a:lstStyle/>
        <a:p>
          <a:endParaRPr lang="en-US"/>
        </a:p>
      </dgm:t>
    </dgm:pt>
    <dgm:pt modelId="{C0D0FFE4-FD39-438E-A06E-36CB0EE5030F}" type="sibTrans" cxnId="{7CD8ECA0-03D8-4E0B-B82F-4AB64D57CB1C}">
      <dgm:prSet/>
      <dgm:spPr/>
      <dgm:t>
        <a:bodyPr/>
        <a:lstStyle/>
        <a:p>
          <a:endParaRPr lang="en-US"/>
        </a:p>
      </dgm:t>
    </dgm:pt>
    <dgm:pt modelId="{6CB0E0EB-1967-499F-9BD9-A5F1F985B131}">
      <dgm:prSet/>
      <dgm:spPr/>
      <dgm:t>
        <a:bodyPr/>
        <a:lstStyle/>
        <a:p>
          <a:r>
            <a:rPr lang="en-US" dirty="0"/>
            <a:t>A line style (for areas and lines)</a:t>
          </a:r>
        </a:p>
      </dgm:t>
    </dgm:pt>
    <dgm:pt modelId="{CC2B4050-7BFF-46C6-B623-8229188BA9BC}" type="parTrans" cxnId="{8D3327C8-C7BE-4997-A6E3-98752DEBDF00}">
      <dgm:prSet/>
      <dgm:spPr/>
      <dgm:t>
        <a:bodyPr/>
        <a:lstStyle/>
        <a:p>
          <a:endParaRPr lang="en-US"/>
        </a:p>
      </dgm:t>
    </dgm:pt>
    <dgm:pt modelId="{A321B705-7B90-48F2-B008-E78BEB1ADD75}" type="sibTrans" cxnId="{8D3327C8-C7BE-4997-A6E3-98752DEBDF00}">
      <dgm:prSet/>
      <dgm:spPr/>
      <dgm:t>
        <a:bodyPr/>
        <a:lstStyle/>
        <a:p>
          <a:endParaRPr lang="en-US"/>
        </a:p>
      </dgm:t>
    </dgm:pt>
    <dgm:pt modelId="{7E17624C-56AA-4B8B-9B71-0BB2DFE3D264}">
      <dgm:prSet/>
      <dgm:spPr/>
      <dgm:t>
        <a:bodyPr/>
        <a:lstStyle/>
        <a:p>
          <a:r>
            <a:rPr lang="en-US" dirty="0"/>
            <a:t>A point symbol (for points)</a:t>
          </a:r>
        </a:p>
      </dgm:t>
    </dgm:pt>
    <dgm:pt modelId="{B961D508-05F0-4C54-AF90-AF4F2BC17057}" type="parTrans" cxnId="{CEAAF85C-6293-42E5-8044-0576960F1A72}">
      <dgm:prSet/>
      <dgm:spPr/>
      <dgm:t>
        <a:bodyPr/>
        <a:lstStyle/>
        <a:p>
          <a:endParaRPr lang="en-US"/>
        </a:p>
      </dgm:t>
    </dgm:pt>
    <dgm:pt modelId="{4C791099-301D-4F5C-99D6-6950A1655D66}" type="sibTrans" cxnId="{CEAAF85C-6293-42E5-8044-0576960F1A72}">
      <dgm:prSet/>
      <dgm:spPr/>
      <dgm:t>
        <a:bodyPr/>
        <a:lstStyle/>
        <a:p>
          <a:endParaRPr lang="en-US"/>
        </a:p>
      </dgm:t>
    </dgm:pt>
    <dgm:pt modelId="{B5B53763-0961-4495-85FF-0916C06C91C3}">
      <dgm:prSet/>
      <dgm:spPr/>
      <dgm:t>
        <a:bodyPr/>
        <a:lstStyle/>
        <a:p>
          <a:r>
            <a:rPr lang="en-US" dirty="0"/>
            <a:t>The geometry of the highlight (e.g. intersection of feature and route)</a:t>
          </a:r>
        </a:p>
      </dgm:t>
    </dgm:pt>
    <dgm:pt modelId="{6E4E850C-BAAC-4255-AB41-D4F7728722DF}" type="parTrans" cxnId="{3C1C3C9E-EA13-4AC3-95D5-6F537D7C0DF1}">
      <dgm:prSet/>
      <dgm:spPr/>
      <dgm:t>
        <a:bodyPr/>
        <a:lstStyle/>
        <a:p>
          <a:endParaRPr lang="en-US"/>
        </a:p>
      </dgm:t>
    </dgm:pt>
    <dgm:pt modelId="{0378C69F-6AD7-4588-BD13-0D1D43AD7524}" type="sibTrans" cxnId="{3C1C3C9E-EA13-4AC3-95D5-6F537D7C0DF1}">
      <dgm:prSet/>
      <dgm:spPr/>
      <dgm:t>
        <a:bodyPr/>
        <a:lstStyle/>
        <a:p>
          <a:endParaRPr lang="en-US"/>
        </a:p>
      </dgm:t>
    </dgm:pt>
    <dgm:pt modelId="{5B57B027-E34B-4130-B5B2-51F4E8E762C4}">
      <dgm:prSet/>
      <dgm:spPr/>
      <dgm:t>
        <a:bodyPr/>
        <a:lstStyle/>
        <a:p>
          <a:r>
            <a:rPr lang="en-US" dirty="0"/>
            <a:t>Display plane and drawing priority are not currently included</a:t>
          </a:r>
        </a:p>
      </dgm:t>
    </dgm:pt>
    <dgm:pt modelId="{F4031FB4-BFC5-4DF1-AB9C-BF102CBA9B44}" type="parTrans" cxnId="{45B0BA0F-0962-40A6-88DC-95D81FF93577}">
      <dgm:prSet/>
      <dgm:spPr/>
      <dgm:t>
        <a:bodyPr/>
        <a:lstStyle/>
        <a:p>
          <a:endParaRPr lang="en-US"/>
        </a:p>
      </dgm:t>
    </dgm:pt>
    <dgm:pt modelId="{150AEEF3-40CA-4682-B636-C9FF5FE219BF}" type="sibTrans" cxnId="{45B0BA0F-0962-40A6-88DC-95D81FF93577}">
      <dgm:prSet/>
      <dgm:spPr/>
      <dgm:t>
        <a:bodyPr/>
        <a:lstStyle/>
        <a:p>
          <a:endParaRPr lang="en-US"/>
        </a:p>
      </dgm:t>
    </dgm:pt>
    <dgm:pt modelId="{93BE6003-AD09-4DB6-B0F5-7E7C2183D414}">
      <dgm:prSet/>
      <dgm:spPr/>
      <dgm:t>
        <a:bodyPr/>
        <a:lstStyle/>
        <a:p>
          <a:r>
            <a:rPr lang="en-US" dirty="0"/>
            <a:t>Mechanism to disable the highlight</a:t>
          </a:r>
        </a:p>
      </dgm:t>
    </dgm:pt>
    <dgm:pt modelId="{0F878E0C-333D-45FE-A111-B9D897EB15F8}" type="parTrans" cxnId="{000F5472-C3AE-4F78-8B5E-955C2A12043F}">
      <dgm:prSet/>
      <dgm:spPr/>
      <dgm:t>
        <a:bodyPr/>
        <a:lstStyle/>
        <a:p>
          <a:endParaRPr lang="en-US"/>
        </a:p>
      </dgm:t>
    </dgm:pt>
    <dgm:pt modelId="{7819452D-3B4D-40F1-AAD5-C32718CFBEDF}" type="sibTrans" cxnId="{000F5472-C3AE-4F78-8B5E-955C2A12043F}">
      <dgm:prSet/>
      <dgm:spPr/>
      <dgm:t>
        <a:bodyPr/>
        <a:lstStyle/>
        <a:p>
          <a:endParaRPr lang="en-US"/>
        </a:p>
      </dgm:t>
    </dgm:pt>
    <dgm:pt modelId="{92E0984A-2378-4249-9A53-CFBBE73126F8}">
      <dgm:prSet/>
      <dgm:spPr/>
      <dgm:t>
        <a:bodyPr/>
        <a:lstStyle/>
        <a:p>
          <a:r>
            <a:rPr lang="en-US" dirty="0"/>
            <a:t>“Selector”</a:t>
          </a:r>
        </a:p>
      </dgm:t>
    </dgm:pt>
    <dgm:pt modelId="{33482EB7-04AC-431F-9D27-F8BF94B6AD67}" type="parTrans" cxnId="{C2E35313-BEFB-44DF-A4AA-C1B48FBF5A09}">
      <dgm:prSet/>
      <dgm:spPr/>
      <dgm:t>
        <a:bodyPr/>
        <a:lstStyle/>
        <a:p>
          <a:endParaRPr lang="en-US"/>
        </a:p>
      </dgm:t>
    </dgm:pt>
    <dgm:pt modelId="{01DC2E21-72C7-4D98-AFF1-26AA40D628CF}" type="sibTrans" cxnId="{C2E35313-BEFB-44DF-A4AA-C1B48FBF5A09}">
      <dgm:prSet/>
      <dgm:spPr/>
      <dgm:t>
        <a:bodyPr/>
        <a:lstStyle/>
        <a:p>
          <a:endParaRPr lang="en-US"/>
        </a:p>
      </dgm:t>
    </dgm:pt>
    <dgm:pt modelId="{8CF393B5-C47C-45CD-9E49-3F59C5D6E7A2}">
      <dgm:prSet/>
      <dgm:spPr/>
      <dgm:t>
        <a:bodyPr/>
        <a:lstStyle/>
        <a:p>
          <a:r>
            <a:rPr lang="en-US" dirty="0"/>
            <a:t>An indication displayed when / while the highlight is disabled</a:t>
          </a:r>
        </a:p>
      </dgm:t>
    </dgm:pt>
    <dgm:pt modelId="{724559DA-EB6C-4F79-921D-901DDCEE304F}" type="parTrans" cxnId="{6A5ECB8F-A4D4-44C1-8CF4-021E937789A3}">
      <dgm:prSet/>
      <dgm:spPr/>
      <dgm:t>
        <a:bodyPr/>
        <a:lstStyle/>
        <a:p>
          <a:endParaRPr lang="en-US"/>
        </a:p>
      </dgm:t>
    </dgm:pt>
    <dgm:pt modelId="{44A27F26-9365-4A76-9750-8B7FBCA23366}" type="sibTrans" cxnId="{6A5ECB8F-A4D4-44C1-8CF4-021E937789A3}">
      <dgm:prSet/>
      <dgm:spPr/>
      <dgm:t>
        <a:bodyPr/>
        <a:lstStyle/>
        <a:p>
          <a:endParaRPr lang="en-US"/>
        </a:p>
      </dgm:t>
    </dgm:pt>
    <dgm:pt modelId="{1A9677B5-0A9A-4FB3-A0A9-637233B7FD90}">
      <dgm:prSet/>
      <dgm:spPr/>
      <dgm:t>
        <a:bodyPr/>
        <a:lstStyle/>
        <a:p>
          <a:r>
            <a:rPr lang="en-US" dirty="0"/>
            <a:t>Display on demand components</a:t>
          </a:r>
        </a:p>
      </dgm:t>
    </dgm:pt>
    <dgm:pt modelId="{8F0ECD9F-2BC9-4B17-B192-6F7287E8AE37}" type="parTrans" cxnId="{42EB8EAB-00B1-4818-AE40-23ACEE25901E}">
      <dgm:prSet/>
      <dgm:spPr/>
      <dgm:t>
        <a:bodyPr/>
        <a:lstStyle/>
        <a:p>
          <a:endParaRPr lang="en-US"/>
        </a:p>
      </dgm:t>
    </dgm:pt>
    <dgm:pt modelId="{92804E09-686C-43EF-A89F-2D2A6EECC660}" type="sibTrans" cxnId="{42EB8EAB-00B1-4818-AE40-23ACEE25901E}">
      <dgm:prSet/>
      <dgm:spPr/>
      <dgm:t>
        <a:bodyPr/>
        <a:lstStyle/>
        <a:p>
          <a:endParaRPr lang="en-US"/>
        </a:p>
      </dgm:t>
    </dgm:pt>
    <dgm:pt modelId="{A079F76C-9287-45EC-B927-B9432181F603}">
      <dgm:prSet/>
      <dgm:spPr/>
      <dgm:t>
        <a:bodyPr/>
        <a:lstStyle/>
        <a:p>
          <a:r>
            <a:rPr lang="en-US" dirty="0"/>
            <a:t>E.g. “Crossing safety contour” alert requires display of “feature and highlight” on demand</a:t>
          </a:r>
        </a:p>
      </dgm:t>
    </dgm:pt>
    <dgm:pt modelId="{12993878-90FB-451F-9BE2-EB5C72F2E8C1}" type="parTrans" cxnId="{DE9D2FFB-9F88-4D5B-BFEB-57E578934385}">
      <dgm:prSet/>
      <dgm:spPr/>
      <dgm:t>
        <a:bodyPr/>
        <a:lstStyle/>
        <a:p>
          <a:endParaRPr lang="en-US"/>
        </a:p>
      </dgm:t>
    </dgm:pt>
    <dgm:pt modelId="{377AD810-6219-4CA4-BD99-1B8700C889C9}" type="sibTrans" cxnId="{DE9D2FFB-9F88-4D5B-BFEB-57E578934385}">
      <dgm:prSet/>
      <dgm:spPr/>
      <dgm:t>
        <a:bodyPr/>
        <a:lstStyle/>
        <a:p>
          <a:endParaRPr lang="en-US"/>
        </a:p>
      </dgm:t>
    </dgm:pt>
    <dgm:pt modelId="{8EDF9007-AEC5-4EA3-B736-1779A488F698}">
      <dgm:prSet/>
      <dgm:spPr/>
      <dgm:t>
        <a:bodyPr/>
        <a:lstStyle/>
        <a:p>
          <a:r>
            <a:rPr lang="en-US" dirty="0"/>
            <a:t>Graphical Highlight – displayed while alert is active</a:t>
          </a:r>
        </a:p>
      </dgm:t>
    </dgm:pt>
    <dgm:pt modelId="{0EFE9507-B5E7-464F-864B-0749DF2B4862}" type="parTrans" cxnId="{A01110A7-85B9-4501-85D3-878B06CF6729}">
      <dgm:prSet/>
      <dgm:spPr/>
      <dgm:t>
        <a:bodyPr/>
        <a:lstStyle/>
        <a:p>
          <a:endParaRPr lang="en-US"/>
        </a:p>
      </dgm:t>
    </dgm:pt>
    <dgm:pt modelId="{FFB61F24-7D82-4794-B90B-219B7048302A}" type="sibTrans" cxnId="{A01110A7-85B9-4501-85D3-878B06CF6729}">
      <dgm:prSet/>
      <dgm:spPr/>
      <dgm:t>
        <a:bodyPr/>
        <a:lstStyle/>
        <a:p>
          <a:endParaRPr lang="en-US"/>
        </a:p>
      </dgm:t>
    </dgm:pt>
    <dgm:pt modelId="{C1001783-270B-4825-A893-712D7C58EDCC}" type="pres">
      <dgm:prSet presAssocID="{8D763177-A07E-460F-B1A3-A52D970B19E8}" presName="composite" presStyleCnt="0">
        <dgm:presLayoutVars>
          <dgm:chMax val="1"/>
          <dgm:dir/>
          <dgm:resizeHandles val="exact"/>
        </dgm:presLayoutVars>
      </dgm:prSet>
      <dgm:spPr/>
    </dgm:pt>
    <dgm:pt modelId="{A8EBED17-FFE1-4218-B80F-7FB907BA5F47}" type="pres">
      <dgm:prSet presAssocID="{CF2D9EDB-90E9-4B9E-AB38-F39636800C50}" presName="roof" presStyleLbl="dkBgShp" presStyleIdx="0" presStyleCnt="2"/>
      <dgm:spPr/>
    </dgm:pt>
    <dgm:pt modelId="{D9737E89-907B-4C0B-9736-5F6FFF6A1508}" type="pres">
      <dgm:prSet presAssocID="{CF2D9EDB-90E9-4B9E-AB38-F39636800C50}" presName="pillars" presStyleCnt="0"/>
      <dgm:spPr/>
    </dgm:pt>
    <dgm:pt modelId="{8ACEBCCE-4418-4412-A493-15C722D73860}" type="pres">
      <dgm:prSet presAssocID="{CF2D9EDB-90E9-4B9E-AB38-F39636800C50}" presName="pillar1" presStyleLbl="node1" presStyleIdx="0" presStyleCnt="3">
        <dgm:presLayoutVars>
          <dgm:bulletEnabled val="1"/>
        </dgm:presLayoutVars>
      </dgm:prSet>
      <dgm:spPr/>
    </dgm:pt>
    <dgm:pt modelId="{B5B1C61D-EF0D-4D6D-A943-512A70C2906D}" type="pres">
      <dgm:prSet presAssocID="{93BE6003-AD09-4DB6-B0F5-7E7C2183D414}" presName="pillarX" presStyleLbl="node1" presStyleIdx="1" presStyleCnt="3">
        <dgm:presLayoutVars>
          <dgm:bulletEnabled val="1"/>
        </dgm:presLayoutVars>
      </dgm:prSet>
      <dgm:spPr/>
    </dgm:pt>
    <dgm:pt modelId="{7A5DDE3E-C28B-4240-BC27-FB9BAEC53285}" type="pres">
      <dgm:prSet presAssocID="{1A9677B5-0A9A-4FB3-A0A9-637233B7FD90}" presName="pillarX" presStyleLbl="node1" presStyleIdx="2" presStyleCnt="3">
        <dgm:presLayoutVars>
          <dgm:bulletEnabled val="1"/>
        </dgm:presLayoutVars>
      </dgm:prSet>
      <dgm:spPr/>
    </dgm:pt>
    <dgm:pt modelId="{73D764FF-58AF-455B-8BA7-855736EBC2B2}" type="pres">
      <dgm:prSet presAssocID="{CF2D9EDB-90E9-4B9E-AB38-F39636800C50}" presName="base" presStyleLbl="dkBgShp" presStyleIdx="1" presStyleCnt="2"/>
      <dgm:spPr/>
    </dgm:pt>
  </dgm:ptLst>
  <dgm:cxnLst>
    <dgm:cxn modelId="{FAF8F306-0A02-4C78-B2B6-2265E7277D00}" type="presOf" srcId="{9B500173-DC91-45BA-8986-07709173DAC1}" destId="{8ACEBCCE-4418-4412-A493-15C722D73860}" srcOrd="0" destOrd="1" presId="urn:microsoft.com/office/officeart/2005/8/layout/hList3"/>
    <dgm:cxn modelId="{45B0BA0F-0962-40A6-88DC-95D81FF93577}" srcId="{8EDF9007-AEC5-4EA3-B736-1779A488F698}" destId="{5B57B027-E34B-4130-B5B2-51F4E8E762C4}" srcOrd="4" destOrd="0" parTransId="{F4031FB4-BFC5-4DF1-AB9C-BF102CBA9B44}" sibTransId="{150AEEF3-40CA-4682-B636-C9FF5FE219BF}"/>
    <dgm:cxn modelId="{C2E35313-BEFB-44DF-A4AA-C1B48FBF5A09}" srcId="{93BE6003-AD09-4DB6-B0F5-7E7C2183D414}" destId="{92E0984A-2378-4249-9A53-CFBBE73126F8}" srcOrd="0" destOrd="0" parTransId="{33482EB7-04AC-431F-9D27-F8BF94B6AD67}" sibTransId="{01DC2E21-72C7-4D98-AFF1-26AA40D628CF}"/>
    <dgm:cxn modelId="{BAED671C-78A0-4DCA-BD0E-597FDEFA28BD}" type="presOf" srcId="{8D763177-A07E-460F-B1A3-A52D970B19E8}" destId="{C1001783-270B-4825-A893-712D7C58EDCC}" srcOrd="0" destOrd="0" presId="urn:microsoft.com/office/officeart/2005/8/layout/hList3"/>
    <dgm:cxn modelId="{D3F06425-702E-40ED-A42C-E3D484B2C3AA}" type="presOf" srcId="{6CB0E0EB-1967-499F-9BD9-A5F1F985B131}" destId="{8ACEBCCE-4418-4412-A493-15C722D73860}" srcOrd="0" destOrd="2" presId="urn:microsoft.com/office/officeart/2005/8/layout/hList3"/>
    <dgm:cxn modelId="{1289C83B-00E0-4B0D-808B-613485B92BB4}" type="presOf" srcId="{8CF393B5-C47C-45CD-9E49-3F59C5D6E7A2}" destId="{B5B1C61D-EF0D-4D6D-A943-512A70C2906D}" srcOrd="0" destOrd="2" presId="urn:microsoft.com/office/officeart/2005/8/layout/hList3"/>
    <dgm:cxn modelId="{052A1E5B-D16A-437A-A6A0-18A5E11DDCF7}" type="presOf" srcId="{5B57B027-E34B-4130-B5B2-51F4E8E762C4}" destId="{8ACEBCCE-4418-4412-A493-15C722D73860}" srcOrd="0" destOrd="5" presId="urn:microsoft.com/office/officeart/2005/8/layout/hList3"/>
    <dgm:cxn modelId="{CEAAF85C-6293-42E5-8044-0576960F1A72}" srcId="{8EDF9007-AEC5-4EA3-B736-1779A488F698}" destId="{7E17624C-56AA-4B8B-9B71-0BB2DFE3D264}" srcOrd="2" destOrd="0" parTransId="{B961D508-05F0-4C54-AF90-AF4F2BC17057}" sibTransId="{4C791099-301D-4F5C-99D6-6950A1655D66}"/>
    <dgm:cxn modelId="{1AB26C5D-B9EA-4711-9E41-FE3C62F645EB}" type="presOf" srcId="{93BE6003-AD09-4DB6-B0F5-7E7C2183D414}" destId="{B5B1C61D-EF0D-4D6D-A943-512A70C2906D}" srcOrd="0" destOrd="0" presId="urn:microsoft.com/office/officeart/2005/8/layout/hList3"/>
    <dgm:cxn modelId="{588D6062-7C7F-4E16-93EE-E5397B88DBDB}" srcId="{8D763177-A07E-460F-B1A3-A52D970B19E8}" destId="{CF2D9EDB-90E9-4B9E-AB38-F39636800C50}" srcOrd="0" destOrd="0" parTransId="{1BCE96E2-C2C2-4E32-B2F1-938ACAADAA70}" sibTransId="{C5326B54-139A-4103-81C8-558020B8575E}"/>
    <dgm:cxn modelId="{089C5F6C-92D6-46CF-B068-58BABB96E869}" type="presOf" srcId="{B5B53763-0961-4495-85FF-0916C06C91C3}" destId="{8ACEBCCE-4418-4412-A493-15C722D73860}" srcOrd="0" destOrd="4" presId="urn:microsoft.com/office/officeart/2005/8/layout/hList3"/>
    <dgm:cxn modelId="{000F5472-C3AE-4F78-8B5E-955C2A12043F}" srcId="{CF2D9EDB-90E9-4B9E-AB38-F39636800C50}" destId="{93BE6003-AD09-4DB6-B0F5-7E7C2183D414}" srcOrd="1" destOrd="0" parTransId="{0F878E0C-333D-45FE-A111-B9D897EB15F8}" sibTransId="{7819452D-3B4D-40F1-AAD5-C32718CFBEDF}"/>
    <dgm:cxn modelId="{49FBBF55-FD23-4D86-9AFA-890287A18723}" type="presOf" srcId="{1A9677B5-0A9A-4FB3-A0A9-637233B7FD90}" destId="{7A5DDE3E-C28B-4240-BC27-FB9BAEC53285}" srcOrd="0" destOrd="0" presId="urn:microsoft.com/office/officeart/2005/8/layout/hList3"/>
    <dgm:cxn modelId="{C42A1F88-0521-421D-86A2-01D15BFA2E8B}" type="presOf" srcId="{8EDF9007-AEC5-4EA3-B736-1779A488F698}" destId="{8ACEBCCE-4418-4412-A493-15C722D73860}" srcOrd="0" destOrd="0" presId="urn:microsoft.com/office/officeart/2005/8/layout/hList3"/>
    <dgm:cxn modelId="{6A5ECB8F-A4D4-44C1-8CF4-021E937789A3}" srcId="{93BE6003-AD09-4DB6-B0F5-7E7C2183D414}" destId="{8CF393B5-C47C-45CD-9E49-3F59C5D6E7A2}" srcOrd="1" destOrd="0" parTransId="{724559DA-EB6C-4F79-921D-901DDCEE304F}" sibTransId="{44A27F26-9365-4A76-9750-8B7FBCA23366}"/>
    <dgm:cxn modelId="{3C1C3C9E-EA13-4AC3-95D5-6F537D7C0DF1}" srcId="{8EDF9007-AEC5-4EA3-B736-1779A488F698}" destId="{B5B53763-0961-4495-85FF-0916C06C91C3}" srcOrd="3" destOrd="0" parTransId="{6E4E850C-BAAC-4255-AB41-D4F7728722DF}" sibTransId="{0378C69F-6AD7-4588-BD13-0D1D43AD7524}"/>
    <dgm:cxn modelId="{C310A39F-FC6B-4D1C-B7D8-BDD5EDE1FA6B}" type="presOf" srcId="{CF2D9EDB-90E9-4B9E-AB38-F39636800C50}" destId="{A8EBED17-FFE1-4218-B80F-7FB907BA5F47}" srcOrd="0" destOrd="0" presId="urn:microsoft.com/office/officeart/2005/8/layout/hList3"/>
    <dgm:cxn modelId="{7CD8ECA0-03D8-4E0B-B82F-4AB64D57CB1C}" srcId="{8EDF9007-AEC5-4EA3-B736-1779A488F698}" destId="{9B500173-DC91-45BA-8986-07709173DAC1}" srcOrd="0" destOrd="0" parTransId="{57A29801-984B-4955-9FF4-FF3CF96C8204}" sibTransId="{C0D0FFE4-FD39-438E-A06E-36CB0EE5030F}"/>
    <dgm:cxn modelId="{A01110A7-85B9-4501-85D3-878B06CF6729}" srcId="{CF2D9EDB-90E9-4B9E-AB38-F39636800C50}" destId="{8EDF9007-AEC5-4EA3-B736-1779A488F698}" srcOrd="0" destOrd="0" parTransId="{0EFE9507-B5E7-464F-864B-0749DF2B4862}" sibTransId="{FFB61F24-7D82-4794-B90B-219B7048302A}"/>
    <dgm:cxn modelId="{42EB8EAB-00B1-4818-AE40-23ACEE25901E}" srcId="{CF2D9EDB-90E9-4B9E-AB38-F39636800C50}" destId="{1A9677B5-0A9A-4FB3-A0A9-637233B7FD90}" srcOrd="2" destOrd="0" parTransId="{8F0ECD9F-2BC9-4B17-B192-6F7287E8AE37}" sibTransId="{92804E09-686C-43EF-A89F-2D2A6EECC660}"/>
    <dgm:cxn modelId="{649E18B2-016B-4F67-8759-2EA333B6B417}" type="presOf" srcId="{A079F76C-9287-45EC-B927-B9432181F603}" destId="{7A5DDE3E-C28B-4240-BC27-FB9BAEC53285}" srcOrd="0" destOrd="1" presId="urn:microsoft.com/office/officeart/2005/8/layout/hList3"/>
    <dgm:cxn modelId="{3AF0BAB8-38BC-4131-82FF-1CD480C97538}" type="presOf" srcId="{92E0984A-2378-4249-9A53-CFBBE73126F8}" destId="{B5B1C61D-EF0D-4D6D-A943-512A70C2906D}" srcOrd="0" destOrd="1" presId="urn:microsoft.com/office/officeart/2005/8/layout/hList3"/>
    <dgm:cxn modelId="{8D3327C8-C7BE-4997-A6E3-98752DEBDF00}" srcId="{8EDF9007-AEC5-4EA3-B736-1779A488F698}" destId="{6CB0E0EB-1967-499F-9BD9-A5F1F985B131}" srcOrd="1" destOrd="0" parTransId="{CC2B4050-7BFF-46C6-B623-8229188BA9BC}" sibTransId="{A321B705-7B90-48F2-B008-E78BEB1ADD75}"/>
    <dgm:cxn modelId="{44B697D1-B559-4700-B902-BE57CB2F7F53}" type="presOf" srcId="{7E17624C-56AA-4B8B-9B71-0BB2DFE3D264}" destId="{8ACEBCCE-4418-4412-A493-15C722D73860}" srcOrd="0" destOrd="3" presId="urn:microsoft.com/office/officeart/2005/8/layout/hList3"/>
    <dgm:cxn modelId="{DE9D2FFB-9F88-4D5B-BFEB-57E578934385}" srcId="{1A9677B5-0A9A-4FB3-A0A9-637233B7FD90}" destId="{A079F76C-9287-45EC-B927-B9432181F603}" srcOrd="0" destOrd="0" parTransId="{12993878-90FB-451F-9BE2-EB5C72F2E8C1}" sibTransId="{377AD810-6219-4CA4-BD99-1B8700C889C9}"/>
    <dgm:cxn modelId="{5F8932C6-C7A1-45CB-A91B-F86D86EF4596}" type="presParOf" srcId="{C1001783-270B-4825-A893-712D7C58EDCC}" destId="{A8EBED17-FFE1-4218-B80F-7FB907BA5F47}" srcOrd="0" destOrd="0" presId="urn:microsoft.com/office/officeart/2005/8/layout/hList3"/>
    <dgm:cxn modelId="{14C92E2F-8435-479C-8175-AC9A87CDC5CC}" type="presParOf" srcId="{C1001783-270B-4825-A893-712D7C58EDCC}" destId="{D9737E89-907B-4C0B-9736-5F6FFF6A1508}" srcOrd="1" destOrd="0" presId="urn:microsoft.com/office/officeart/2005/8/layout/hList3"/>
    <dgm:cxn modelId="{5E5A5F9B-BD7F-4484-9092-A36CC6329EEB}" type="presParOf" srcId="{D9737E89-907B-4C0B-9736-5F6FFF6A1508}" destId="{8ACEBCCE-4418-4412-A493-15C722D73860}" srcOrd="0" destOrd="0" presId="urn:microsoft.com/office/officeart/2005/8/layout/hList3"/>
    <dgm:cxn modelId="{93847033-29D0-4093-88FA-714A44ACF170}" type="presParOf" srcId="{D9737E89-907B-4C0B-9736-5F6FFF6A1508}" destId="{B5B1C61D-EF0D-4D6D-A943-512A70C2906D}" srcOrd="1" destOrd="0" presId="urn:microsoft.com/office/officeart/2005/8/layout/hList3"/>
    <dgm:cxn modelId="{82DFE271-2D25-4CD8-8568-366C509EE525}" type="presParOf" srcId="{D9737E89-907B-4C0B-9736-5F6FFF6A1508}" destId="{7A5DDE3E-C28B-4240-BC27-FB9BAEC53285}" srcOrd="2" destOrd="0" presId="urn:microsoft.com/office/officeart/2005/8/layout/hList3"/>
    <dgm:cxn modelId="{81800723-936B-4BF3-80EE-62F125643D0C}" type="presParOf" srcId="{C1001783-270B-4825-A893-712D7C58EDCC}" destId="{73D764FF-58AF-455B-8BA7-855736EBC2B2}"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66A808-9FDE-4553-AA28-30A763F6252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5050A8A-CF43-4EF5-B7D1-3C9C787F4017}">
      <dgm:prSet/>
      <dgm:spPr/>
      <dgm:t>
        <a:bodyPr/>
        <a:lstStyle/>
        <a:p>
          <a:r>
            <a:rPr lang="en-US" dirty="0"/>
            <a:t>Indication</a:t>
          </a:r>
        </a:p>
      </dgm:t>
    </dgm:pt>
    <dgm:pt modelId="{32D610D3-6AA8-4FF2-8BFB-AEA74E85F515}" type="parTrans" cxnId="{0B6AC72D-B049-44E7-A174-CF187EC5044A}">
      <dgm:prSet/>
      <dgm:spPr/>
      <dgm:t>
        <a:bodyPr/>
        <a:lstStyle/>
        <a:p>
          <a:endParaRPr lang="en-US"/>
        </a:p>
      </dgm:t>
    </dgm:pt>
    <dgm:pt modelId="{F6C07794-832D-4941-A46F-C5EE986B992E}" type="sibTrans" cxnId="{0B6AC72D-B049-44E7-A174-CF187EC5044A}">
      <dgm:prSet/>
      <dgm:spPr/>
      <dgm:t>
        <a:bodyPr/>
        <a:lstStyle/>
        <a:p>
          <a:endParaRPr lang="en-US"/>
        </a:p>
      </dgm:t>
    </dgm:pt>
    <dgm:pt modelId="{A17F7DF7-ED1C-437E-AE3D-A722E3BE3DBC}">
      <dgm:prSet/>
      <dgm:spPr/>
      <dgm:t>
        <a:bodyPr/>
        <a:lstStyle/>
        <a:p>
          <a:r>
            <a:rPr lang="en-US" dirty="0"/>
            <a:t>An icon (optional?)</a:t>
          </a:r>
        </a:p>
      </dgm:t>
    </dgm:pt>
    <dgm:pt modelId="{771462C4-4504-4306-875E-A2ADDFF2A711}" type="parTrans" cxnId="{F6DAD785-5CA8-4D59-B300-BED63013717C}">
      <dgm:prSet/>
      <dgm:spPr/>
      <dgm:t>
        <a:bodyPr/>
        <a:lstStyle/>
        <a:p>
          <a:endParaRPr lang="en-US"/>
        </a:p>
      </dgm:t>
    </dgm:pt>
    <dgm:pt modelId="{05565D8F-E6BC-42EB-8080-3E55EEC4100B}" type="sibTrans" cxnId="{F6DAD785-5CA8-4D59-B300-BED63013717C}">
      <dgm:prSet/>
      <dgm:spPr/>
      <dgm:t>
        <a:bodyPr/>
        <a:lstStyle/>
        <a:p>
          <a:endParaRPr lang="en-US"/>
        </a:p>
      </dgm:t>
    </dgm:pt>
    <dgm:pt modelId="{FBB692B5-EA41-47C6-B61F-A75B8E872C0C}">
      <dgm:prSet/>
      <dgm:spPr/>
      <dgm:t>
        <a:bodyPr/>
        <a:lstStyle/>
        <a:p>
          <a:r>
            <a:rPr lang="en-US" dirty="0"/>
            <a:t>Type of indication</a:t>
          </a:r>
        </a:p>
      </dgm:t>
    </dgm:pt>
    <dgm:pt modelId="{64A9FD47-DF49-4674-8DDB-FC4ADDFDFF3C}" type="parTrans" cxnId="{3FF904DB-4686-4854-88B9-73F01ECC7BA8}">
      <dgm:prSet/>
      <dgm:spPr/>
      <dgm:t>
        <a:bodyPr/>
        <a:lstStyle/>
        <a:p>
          <a:endParaRPr lang="en-US"/>
        </a:p>
      </dgm:t>
    </dgm:pt>
    <dgm:pt modelId="{AFE6E934-1616-4185-A761-79772F7E2E8B}" type="sibTrans" cxnId="{3FF904DB-4686-4854-88B9-73F01ECC7BA8}">
      <dgm:prSet/>
      <dgm:spPr/>
      <dgm:t>
        <a:bodyPr/>
        <a:lstStyle/>
        <a:p>
          <a:endParaRPr lang="en-US"/>
        </a:p>
      </dgm:t>
    </dgm:pt>
    <dgm:pt modelId="{5B63FFDF-7508-438D-B095-81F992EA2237}">
      <dgm:prSet/>
      <dgm:spPr/>
      <dgm:t>
        <a:bodyPr/>
        <a:lstStyle/>
        <a:p>
          <a:r>
            <a:rPr lang="en-US" dirty="0"/>
            <a:t>Location of indication</a:t>
          </a:r>
        </a:p>
      </dgm:t>
    </dgm:pt>
    <dgm:pt modelId="{B170D738-891E-4946-8EE5-A8D137871977}" type="parTrans" cxnId="{295361B2-ABCE-419C-9784-D5F9056861D1}">
      <dgm:prSet/>
      <dgm:spPr/>
      <dgm:t>
        <a:bodyPr/>
        <a:lstStyle/>
        <a:p>
          <a:endParaRPr lang="en-US"/>
        </a:p>
      </dgm:t>
    </dgm:pt>
    <dgm:pt modelId="{E3BB9A41-7363-4468-8B75-132FF365A619}" type="sibTrans" cxnId="{295361B2-ABCE-419C-9784-D5F9056861D1}">
      <dgm:prSet/>
      <dgm:spPr/>
      <dgm:t>
        <a:bodyPr/>
        <a:lstStyle/>
        <a:p>
          <a:endParaRPr lang="en-US"/>
        </a:p>
      </dgm:t>
    </dgm:pt>
    <dgm:pt modelId="{896F6AC1-EA90-4D29-A227-E71366856582}">
      <dgm:prSet/>
      <dgm:spPr/>
      <dgm:t>
        <a:bodyPr/>
        <a:lstStyle/>
        <a:p>
          <a:r>
            <a:rPr lang="en-US" dirty="0"/>
            <a:t>Generally not specified in references, overlaying chart assumed</a:t>
          </a:r>
        </a:p>
      </dgm:t>
    </dgm:pt>
    <dgm:pt modelId="{A724DE8E-D6C2-49FF-92DB-9A5ABA7E9B43}" type="parTrans" cxnId="{1F410620-DCDB-41B4-AC82-6BD6A1D2D196}">
      <dgm:prSet/>
      <dgm:spPr/>
      <dgm:t>
        <a:bodyPr/>
        <a:lstStyle/>
        <a:p>
          <a:endParaRPr lang="en-US"/>
        </a:p>
      </dgm:t>
    </dgm:pt>
    <dgm:pt modelId="{1F015DB2-EBA3-4A0D-8888-E7C4B6BBB286}" type="sibTrans" cxnId="{1F410620-DCDB-41B4-AC82-6BD6A1D2D196}">
      <dgm:prSet/>
      <dgm:spPr/>
      <dgm:t>
        <a:bodyPr/>
        <a:lstStyle/>
        <a:p>
          <a:endParaRPr lang="en-US"/>
        </a:p>
      </dgm:t>
    </dgm:pt>
    <dgm:pt modelId="{210EBACE-6189-4668-AF08-B583DD4B48DD}">
      <dgm:prSet/>
      <dgm:spPr/>
      <dgm:t>
        <a:bodyPr/>
        <a:lstStyle/>
        <a:p>
          <a:r>
            <a:rPr lang="en-US" dirty="0"/>
            <a:t>Imprecise in some references, e.g. “Close to north arrow”</a:t>
          </a:r>
        </a:p>
      </dgm:t>
    </dgm:pt>
    <dgm:pt modelId="{6C42D18E-310A-4716-86C5-77E8981C7C65}" type="parTrans" cxnId="{8739D65D-543D-43FC-8B6B-03C8584A7892}">
      <dgm:prSet/>
      <dgm:spPr/>
      <dgm:t>
        <a:bodyPr/>
        <a:lstStyle/>
        <a:p>
          <a:endParaRPr lang="en-US"/>
        </a:p>
      </dgm:t>
    </dgm:pt>
    <dgm:pt modelId="{8D0F6207-B9D5-4165-BBA2-43E29F7C0DDB}" type="sibTrans" cxnId="{8739D65D-543D-43FC-8B6B-03C8584A7892}">
      <dgm:prSet/>
      <dgm:spPr/>
      <dgm:t>
        <a:bodyPr/>
        <a:lstStyle/>
        <a:p>
          <a:endParaRPr lang="en-US"/>
        </a:p>
      </dgm:t>
    </dgm:pt>
    <dgm:pt modelId="{EF660DCC-7FCE-4A76-BA23-A4B30E694880}">
      <dgm:prSet/>
      <dgm:spPr/>
      <dgm:t>
        <a:bodyPr/>
        <a:lstStyle/>
        <a:p>
          <a:r>
            <a:rPr lang="en-US" dirty="0"/>
            <a:t>Display on demand components</a:t>
          </a:r>
        </a:p>
      </dgm:t>
    </dgm:pt>
    <dgm:pt modelId="{CF5C3FF5-2225-4D1B-A77C-222E99E767DF}" type="parTrans" cxnId="{EEF0B89A-9FBC-40C3-BFB7-2D865980395B}">
      <dgm:prSet/>
      <dgm:spPr/>
      <dgm:t>
        <a:bodyPr/>
        <a:lstStyle/>
        <a:p>
          <a:endParaRPr lang="en-US"/>
        </a:p>
      </dgm:t>
    </dgm:pt>
    <dgm:pt modelId="{4C0D42E1-5862-4B67-960F-BF62EB8B7B47}" type="sibTrans" cxnId="{EEF0B89A-9FBC-40C3-BFB7-2D865980395B}">
      <dgm:prSet/>
      <dgm:spPr/>
      <dgm:t>
        <a:bodyPr/>
        <a:lstStyle/>
        <a:p>
          <a:endParaRPr lang="en-US"/>
        </a:p>
      </dgm:t>
    </dgm:pt>
    <dgm:pt modelId="{6AB7C108-8638-48D2-863C-229F307F4CB5}">
      <dgm:prSet/>
      <dgm:spPr/>
      <dgm:t>
        <a:bodyPr/>
        <a:lstStyle/>
        <a:p>
          <a:r>
            <a:rPr lang="en-US" dirty="0"/>
            <a:t>E.g. “AIS target filter enabled” requires display of “AIS target filter criteria” on demand</a:t>
          </a:r>
        </a:p>
      </dgm:t>
    </dgm:pt>
    <dgm:pt modelId="{33EDEAA3-E096-456E-A67C-8136F49548EF}" type="parTrans" cxnId="{E3BADA68-E94A-4361-9AFC-80ED7FDD65D9}">
      <dgm:prSet/>
      <dgm:spPr/>
      <dgm:t>
        <a:bodyPr/>
        <a:lstStyle/>
        <a:p>
          <a:endParaRPr lang="en-US"/>
        </a:p>
      </dgm:t>
    </dgm:pt>
    <dgm:pt modelId="{62C2CE4D-3D46-4EE1-88F6-7D5A27A15B4B}" type="sibTrans" cxnId="{E3BADA68-E94A-4361-9AFC-80ED7FDD65D9}">
      <dgm:prSet/>
      <dgm:spPr/>
      <dgm:t>
        <a:bodyPr/>
        <a:lstStyle/>
        <a:p>
          <a:endParaRPr lang="en-US"/>
        </a:p>
      </dgm:t>
    </dgm:pt>
    <dgm:pt modelId="{12E6B76A-0863-4B74-9DBC-870FB0100BCF}">
      <dgm:prSet/>
      <dgm:spPr/>
      <dgm:t>
        <a:bodyPr/>
        <a:lstStyle/>
        <a:p>
          <a:r>
            <a:rPr lang="en-US" b="1" dirty="0"/>
            <a:t>Route planning checks treat “Indication” as an alert priority</a:t>
          </a:r>
          <a:endParaRPr lang="en-US" dirty="0"/>
        </a:p>
      </dgm:t>
    </dgm:pt>
    <dgm:pt modelId="{9554B58E-2FFA-4788-BCAF-01B30D1A98A4}" type="parTrans" cxnId="{7A2AB3FF-80D3-4A43-A4A5-9D18AA5AD9DD}">
      <dgm:prSet/>
      <dgm:spPr/>
      <dgm:t>
        <a:bodyPr/>
        <a:lstStyle/>
        <a:p>
          <a:endParaRPr lang="en-US"/>
        </a:p>
      </dgm:t>
    </dgm:pt>
    <dgm:pt modelId="{F6DF3737-D272-4E14-A32B-C6A54E96FD82}" type="sibTrans" cxnId="{7A2AB3FF-80D3-4A43-A4A5-9D18AA5AD9DD}">
      <dgm:prSet/>
      <dgm:spPr/>
      <dgm:t>
        <a:bodyPr/>
        <a:lstStyle/>
        <a:p>
          <a:endParaRPr lang="en-US"/>
        </a:p>
      </dgm:t>
    </dgm:pt>
    <dgm:pt modelId="{DDC174FE-DFFB-41AE-8576-30B734D4DC01}">
      <dgm:prSet/>
      <dgm:spPr/>
      <dgm:t>
        <a:bodyPr/>
        <a:lstStyle/>
        <a:p>
          <a:r>
            <a:rPr lang="en-US" dirty="0"/>
            <a:t>Requires graphical highlighting with mechanism to disable</a:t>
          </a:r>
        </a:p>
      </dgm:t>
    </dgm:pt>
    <dgm:pt modelId="{870DC2D6-15B8-4357-94F2-50DEB09FC135}" type="parTrans" cxnId="{667ABA4A-741E-4875-988E-E8C837B11AE7}">
      <dgm:prSet/>
      <dgm:spPr/>
      <dgm:t>
        <a:bodyPr/>
        <a:lstStyle/>
        <a:p>
          <a:endParaRPr lang="en-US"/>
        </a:p>
      </dgm:t>
    </dgm:pt>
    <dgm:pt modelId="{357B10B5-9F9A-443B-BBD7-0895431C3F55}" type="sibTrans" cxnId="{667ABA4A-741E-4875-988E-E8C837B11AE7}">
      <dgm:prSet/>
      <dgm:spPr/>
      <dgm:t>
        <a:bodyPr/>
        <a:lstStyle/>
        <a:p>
          <a:endParaRPr lang="en-US"/>
        </a:p>
      </dgm:t>
    </dgm:pt>
    <dgm:pt modelId="{5D20877C-308E-41E0-97E6-02B67D60245B}">
      <dgm:prSet/>
      <dgm:spPr/>
      <dgm:t>
        <a:bodyPr/>
        <a:lstStyle/>
        <a:p>
          <a:r>
            <a:rPr lang="en-US"/>
            <a:t>Indication </a:t>
          </a:r>
          <a:r>
            <a:rPr lang="en-US" dirty="0"/>
            <a:t>message (text)</a:t>
          </a:r>
        </a:p>
      </dgm:t>
    </dgm:pt>
    <dgm:pt modelId="{B9E9DA8D-4592-4F84-AA64-C6C4162572C1}" type="parTrans" cxnId="{C7C46DEC-B2B2-4722-9467-B435085FF336}">
      <dgm:prSet/>
      <dgm:spPr/>
      <dgm:t>
        <a:bodyPr/>
        <a:lstStyle/>
        <a:p>
          <a:endParaRPr lang="en-US"/>
        </a:p>
      </dgm:t>
    </dgm:pt>
    <dgm:pt modelId="{421E609F-691B-43FE-9DD7-8C5B963B43E3}" type="sibTrans" cxnId="{C7C46DEC-B2B2-4722-9467-B435085FF336}">
      <dgm:prSet/>
      <dgm:spPr/>
      <dgm:t>
        <a:bodyPr/>
        <a:lstStyle/>
        <a:p>
          <a:endParaRPr lang="en-US"/>
        </a:p>
      </dgm:t>
    </dgm:pt>
    <dgm:pt modelId="{018BE363-8EB9-486A-BF5A-50021E2FC825}">
      <dgm:prSet/>
      <dgm:spPr/>
      <dgm:t>
        <a:bodyPr/>
        <a:lstStyle/>
        <a:p>
          <a:r>
            <a:rPr lang="en-US" dirty="0"/>
            <a:t>Permanent</a:t>
          </a:r>
        </a:p>
      </dgm:t>
    </dgm:pt>
    <dgm:pt modelId="{81968D35-E2FF-43C1-BB92-70FA5BA9D0CC}" type="parTrans" cxnId="{BA095AC8-9803-4E09-9DB7-F25AA7E0E526}">
      <dgm:prSet/>
      <dgm:spPr/>
      <dgm:t>
        <a:bodyPr/>
        <a:lstStyle/>
        <a:p>
          <a:endParaRPr lang="en-US"/>
        </a:p>
      </dgm:t>
    </dgm:pt>
    <dgm:pt modelId="{551E577E-87FE-4669-9616-EEE06D7444FD}" type="sibTrans" cxnId="{BA095AC8-9803-4E09-9DB7-F25AA7E0E526}">
      <dgm:prSet/>
      <dgm:spPr/>
      <dgm:t>
        <a:bodyPr/>
        <a:lstStyle/>
        <a:p>
          <a:endParaRPr lang="en-US"/>
        </a:p>
      </dgm:t>
    </dgm:pt>
    <dgm:pt modelId="{9E356691-2326-4A6F-BFC0-3FD81DDE220E}">
      <dgm:prSet/>
      <dgm:spPr/>
      <dgm:t>
        <a:bodyPr/>
        <a:lstStyle/>
        <a:p>
          <a:r>
            <a:rPr lang="en-US" dirty="0"/>
            <a:t>Non-permanent?</a:t>
          </a:r>
        </a:p>
      </dgm:t>
    </dgm:pt>
    <dgm:pt modelId="{3E4A4B61-F15B-4533-BEB3-AB5FFB29F31C}" type="parTrans" cxnId="{9BBE62AD-F164-4DC0-A358-470A224344D1}">
      <dgm:prSet/>
      <dgm:spPr/>
      <dgm:t>
        <a:bodyPr/>
        <a:lstStyle/>
        <a:p>
          <a:endParaRPr lang="en-US"/>
        </a:p>
      </dgm:t>
    </dgm:pt>
    <dgm:pt modelId="{3C4992A1-2FE1-4EB4-AA47-F8D77EDB385B}" type="sibTrans" cxnId="{9BBE62AD-F164-4DC0-A358-470A224344D1}">
      <dgm:prSet/>
      <dgm:spPr/>
      <dgm:t>
        <a:bodyPr/>
        <a:lstStyle/>
        <a:p>
          <a:endParaRPr lang="en-US"/>
        </a:p>
      </dgm:t>
    </dgm:pt>
    <dgm:pt modelId="{1F013F8F-0723-4A8C-B277-140BDE8A16E2}" type="pres">
      <dgm:prSet presAssocID="{F766A808-9FDE-4553-AA28-30A763F62520}" presName="composite" presStyleCnt="0">
        <dgm:presLayoutVars>
          <dgm:chMax val="1"/>
          <dgm:dir/>
          <dgm:resizeHandles val="exact"/>
        </dgm:presLayoutVars>
      </dgm:prSet>
      <dgm:spPr/>
    </dgm:pt>
    <dgm:pt modelId="{EC087768-4912-4DA9-B1B0-195142DFF223}" type="pres">
      <dgm:prSet presAssocID="{65050A8A-CF43-4EF5-B7D1-3C9C787F4017}" presName="roof" presStyleLbl="dkBgShp" presStyleIdx="0" presStyleCnt="2"/>
      <dgm:spPr/>
    </dgm:pt>
    <dgm:pt modelId="{2F233D4A-7E67-4C21-BCBD-D2FC4F1AA23F}" type="pres">
      <dgm:prSet presAssocID="{65050A8A-CF43-4EF5-B7D1-3C9C787F4017}" presName="pillars" presStyleCnt="0"/>
      <dgm:spPr/>
    </dgm:pt>
    <dgm:pt modelId="{5A766B50-1B39-48D1-BC4D-A5724F97FA13}" type="pres">
      <dgm:prSet presAssocID="{65050A8A-CF43-4EF5-B7D1-3C9C787F4017}" presName="pillar1" presStyleLbl="node1" presStyleIdx="0" presStyleCnt="5">
        <dgm:presLayoutVars>
          <dgm:bulletEnabled val="1"/>
        </dgm:presLayoutVars>
      </dgm:prSet>
      <dgm:spPr/>
    </dgm:pt>
    <dgm:pt modelId="{4BEC9B11-8624-40D3-9147-5EE761A812C4}" type="pres">
      <dgm:prSet presAssocID="{FBB692B5-EA41-47C6-B61F-A75B8E872C0C}" presName="pillarX" presStyleLbl="node1" presStyleIdx="1" presStyleCnt="5">
        <dgm:presLayoutVars>
          <dgm:bulletEnabled val="1"/>
        </dgm:presLayoutVars>
      </dgm:prSet>
      <dgm:spPr/>
    </dgm:pt>
    <dgm:pt modelId="{B100AC43-7D65-4C96-9131-18FCB9321BCA}" type="pres">
      <dgm:prSet presAssocID="{5B63FFDF-7508-438D-B095-81F992EA2237}" presName="pillarX" presStyleLbl="node1" presStyleIdx="2" presStyleCnt="5">
        <dgm:presLayoutVars>
          <dgm:bulletEnabled val="1"/>
        </dgm:presLayoutVars>
      </dgm:prSet>
      <dgm:spPr/>
    </dgm:pt>
    <dgm:pt modelId="{72A6C92C-8781-43D2-B6D2-939C9D9FBE85}" type="pres">
      <dgm:prSet presAssocID="{EF660DCC-7FCE-4A76-BA23-A4B30E694880}" presName="pillarX" presStyleLbl="node1" presStyleIdx="3" presStyleCnt="5">
        <dgm:presLayoutVars>
          <dgm:bulletEnabled val="1"/>
        </dgm:presLayoutVars>
      </dgm:prSet>
      <dgm:spPr/>
    </dgm:pt>
    <dgm:pt modelId="{842031BC-A76A-40C3-AF75-3CC4CC51EE7B}" type="pres">
      <dgm:prSet presAssocID="{12E6B76A-0863-4B74-9DBC-870FB0100BCF}" presName="pillarX" presStyleLbl="node1" presStyleIdx="4" presStyleCnt="5">
        <dgm:presLayoutVars>
          <dgm:bulletEnabled val="1"/>
        </dgm:presLayoutVars>
      </dgm:prSet>
      <dgm:spPr/>
    </dgm:pt>
    <dgm:pt modelId="{8F0F4790-A0DE-4358-98CB-0D37EBC95AEE}" type="pres">
      <dgm:prSet presAssocID="{65050A8A-CF43-4EF5-B7D1-3C9C787F4017}" presName="base" presStyleLbl="dkBgShp" presStyleIdx="1" presStyleCnt="2"/>
      <dgm:spPr/>
    </dgm:pt>
  </dgm:ptLst>
  <dgm:cxnLst>
    <dgm:cxn modelId="{05420615-E284-4243-93D3-0645D0553C69}" type="presOf" srcId="{6AB7C108-8638-48D2-863C-229F307F4CB5}" destId="{72A6C92C-8781-43D2-B6D2-939C9D9FBE85}" srcOrd="0" destOrd="1" presId="urn:microsoft.com/office/officeart/2005/8/layout/hList3"/>
    <dgm:cxn modelId="{1F410620-DCDB-41B4-AC82-6BD6A1D2D196}" srcId="{5B63FFDF-7508-438D-B095-81F992EA2237}" destId="{896F6AC1-EA90-4D29-A227-E71366856582}" srcOrd="0" destOrd="0" parTransId="{A724DE8E-D6C2-49FF-92DB-9A5ABA7E9B43}" sibTransId="{1F015DB2-EBA3-4A0D-8888-E7C4B6BBB286}"/>
    <dgm:cxn modelId="{B8C60D21-166D-42FF-BD69-1C7065F90D4D}" type="presOf" srcId="{FBB692B5-EA41-47C6-B61F-A75B8E872C0C}" destId="{4BEC9B11-8624-40D3-9147-5EE761A812C4}" srcOrd="0" destOrd="0" presId="urn:microsoft.com/office/officeart/2005/8/layout/hList3"/>
    <dgm:cxn modelId="{0B6AC72D-B049-44E7-A174-CF187EC5044A}" srcId="{F766A808-9FDE-4553-AA28-30A763F62520}" destId="{65050A8A-CF43-4EF5-B7D1-3C9C787F4017}" srcOrd="0" destOrd="0" parTransId="{32D610D3-6AA8-4FF2-8BFB-AEA74E85F515}" sibTransId="{F6C07794-832D-4941-A46F-C5EE986B992E}"/>
    <dgm:cxn modelId="{8739D65D-543D-43FC-8B6B-03C8584A7892}" srcId="{5B63FFDF-7508-438D-B095-81F992EA2237}" destId="{210EBACE-6189-4668-AF08-B583DD4B48DD}" srcOrd="1" destOrd="0" parTransId="{6C42D18E-310A-4716-86C5-77E8981C7C65}" sibTransId="{8D0F6207-B9D5-4165-BBA2-43E29F7C0DDB}"/>
    <dgm:cxn modelId="{E3BADA68-E94A-4361-9AFC-80ED7FDD65D9}" srcId="{EF660DCC-7FCE-4A76-BA23-A4B30E694880}" destId="{6AB7C108-8638-48D2-863C-229F307F4CB5}" srcOrd="0" destOrd="0" parTransId="{33EDEAA3-E096-456E-A67C-8136F49548EF}" sibTransId="{62C2CE4D-3D46-4EE1-88F6-7D5A27A15B4B}"/>
    <dgm:cxn modelId="{667ABA4A-741E-4875-988E-E8C837B11AE7}" srcId="{12E6B76A-0863-4B74-9DBC-870FB0100BCF}" destId="{DDC174FE-DFFB-41AE-8576-30B734D4DC01}" srcOrd="0" destOrd="0" parTransId="{870DC2D6-15B8-4357-94F2-50DEB09FC135}" sibTransId="{357B10B5-9F9A-443B-BBD7-0895431C3F55}"/>
    <dgm:cxn modelId="{D109366C-20E0-4EE8-B2B3-5076168AA335}" type="presOf" srcId="{5B63FFDF-7508-438D-B095-81F992EA2237}" destId="{B100AC43-7D65-4C96-9131-18FCB9321BCA}" srcOrd="0" destOrd="0" presId="urn:microsoft.com/office/officeart/2005/8/layout/hList3"/>
    <dgm:cxn modelId="{F6DAD785-5CA8-4D59-B300-BED63013717C}" srcId="{5D20877C-308E-41E0-97E6-02B67D60245B}" destId="{A17F7DF7-ED1C-437E-AE3D-A722E3BE3DBC}" srcOrd="0" destOrd="0" parTransId="{771462C4-4504-4306-875E-A2ADDFF2A711}" sibTransId="{05565D8F-E6BC-42EB-8080-3E55EEC4100B}"/>
    <dgm:cxn modelId="{8B002591-DABD-49C3-99B9-FB131D582733}" type="presOf" srcId="{896F6AC1-EA90-4D29-A227-E71366856582}" destId="{B100AC43-7D65-4C96-9131-18FCB9321BCA}" srcOrd="0" destOrd="1" presId="urn:microsoft.com/office/officeart/2005/8/layout/hList3"/>
    <dgm:cxn modelId="{EEF0B89A-9FBC-40C3-BFB7-2D865980395B}" srcId="{65050A8A-CF43-4EF5-B7D1-3C9C787F4017}" destId="{EF660DCC-7FCE-4A76-BA23-A4B30E694880}" srcOrd="3" destOrd="0" parTransId="{CF5C3FF5-2225-4D1B-A77C-222E99E767DF}" sibTransId="{4C0D42E1-5862-4B67-960F-BF62EB8B7B47}"/>
    <dgm:cxn modelId="{E866309D-463B-40AA-940F-1CF8088A94AA}" type="presOf" srcId="{DDC174FE-DFFB-41AE-8576-30B734D4DC01}" destId="{842031BC-A76A-40C3-AF75-3CC4CC51EE7B}" srcOrd="0" destOrd="1" presId="urn:microsoft.com/office/officeart/2005/8/layout/hList3"/>
    <dgm:cxn modelId="{C1291DA1-C867-43A0-89F8-F03BEDA0AB9D}" type="presOf" srcId="{A17F7DF7-ED1C-437E-AE3D-A722E3BE3DBC}" destId="{5A766B50-1B39-48D1-BC4D-A5724F97FA13}" srcOrd="0" destOrd="1" presId="urn:microsoft.com/office/officeart/2005/8/layout/hList3"/>
    <dgm:cxn modelId="{9BBE62AD-F164-4DC0-A358-470A224344D1}" srcId="{FBB692B5-EA41-47C6-B61F-A75B8E872C0C}" destId="{9E356691-2326-4A6F-BFC0-3FD81DDE220E}" srcOrd="1" destOrd="0" parTransId="{3E4A4B61-F15B-4533-BEB3-AB5FFB29F31C}" sibTransId="{3C4992A1-2FE1-4EB4-AA47-F8D77EDB385B}"/>
    <dgm:cxn modelId="{295361B2-ABCE-419C-9784-D5F9056861D1}" srcId="{65050A8A-CF43-4EF5-B7D1-3C9C787F4017}" destId="{5B63FFDF-7508-438D-B095-81F992EA2237}" srcOrd="2" destOrd="0" parTransId="{B170D738-891E-4946-8EE5-A8D137871977}" sibTransId="{E3BB9A41-7363-4468-8B75-132FF365A619}"/>
    <dgm:cxn modelId="{BA095AC8-9803-4E09-9DB7-F25AA7E0E526}" srcId="{FBB692B5-EA41-47C6-B61F-A75B8E872C0C}" destId="{018BE363-8EB9-486A-BF5A-50021E2FC825}" srcOrd="0" destOrd="0" parTransId="{81968D35-E2FF-43C1-BB92-70FA5BA9D0CC}" sibTransId="{551E577E-87FE-4669-9616-EEE06D7444FD}"/>
    <dgm:cxn modelId="{1A4024C9-2187-4140-9FF3-75AEC87CD217}" type="presOf" srcId="{65050A8A-CF43-4EF5-B7D1-3C9C787F4017}" destId="{EC087768-4912-4DA9-B1B0-195142DFF223}" srcOrd="0" destOrd="0" presId="urn:microsoft.com/office/officeart/2005/8/layout/hList3"/>
    <dgm:cxn modelId="{B4715DD4-F5E5-49B2-84C8-2BA445DC66D7}" type="presOf" srcId="{210EBACE-6189-4668-AF08-B583DD4B48DD}" destId="{B100AC43-7D65-4C96-9131-18FCB9321BCA}" srcOrd="0" destOrd="2" presId="urn:microsoft.com/office/officeart/2005/8/layout/hList3"/>
    <dgm:cxn modelId="{25E7F7D9-FDF3-493A-849F-2F7632E8A426}" type="presOf" srcId="{018BE363-8EB9-486A-BF5A-50021E2FC825}" destId="{4BEC9B11-8624-40D3-9147-5EE761A812C4}" srcOrd="0" destOrd="1" presId="urn:microsoft.com/office/officeart/2005/8/layout/hList3"/>
    <dgm:cxn modelId="{3FF904DB-4686-4854-88B9-73F01ECC7BA8}" srcId="{65050A8A-CF43-4EF5-B7D1-3C9C787F4017}" destId="{FBB692B5-EA41-47C6-B61F-A75B8E872C0C}" srcOrd="1" destOrd="0" parTransId="{64A9FD47-DF49-4674-8DDB-FC4ADDFDFF3C}" sibTransId="{AFE6E934-1616-4185-A761-79772F7E2E8B}"/>
    <dgm:cxn modelId="{7B741CE1-BA9E-44A4-A617-D4FEEC41E2B7}" type="presOf" srcId="{12E6B76A-0863-4B74-9DBC-870FB0100BCF}" destId="{842031BC-A76A-40C3-AF75-3CC4CC51EE7B}" srcOrd="0" destOrd="0" presId="urn:microsoft.com/office/officeart/2005/8/layout/hList3"/>
    <dgm:cxn modelId="{043E99E4-A04D-4A61-9627-B03F46FDA665}" type="presOf" srcId="{5D20877C-308E-41E0-97E6-02B67D60245B}" destId="{5A766B50-1B39-48D1-BC4D-A5724F97FA13}" srcOrd="0" destOrd="0" presId="urn:microsoft.com/office/officeart/2005/8/layout/hList3"/>
    <dgm:cxn modelId="{C7C46DEC-B2B2-4722-9467-B435085FF336}" srcId="{65050A8A-CF43-4EF5-B7D1-3C9C787F4017}" destId="{5D20877C-308E-41E0-97E6-02B67D60245B}" srcOrd="0" destOrd="0" parTransId="{B9E9DA8D-4592-4F84-AA64-C6C4162572C1}" sibTransId="{421E609F-691B-43FE-9DD7-8C5B963B43E3}"/>
    <dgm:cxn modelId="{12FB1EEE-77B9-4941-A607-CBB9BE2B5F09}" type="presOf" srcId="{F766A808-9FDE-4553-AA28-30A763F62520}" destId="{1F013F8F-0723-4A8C-B277-140BDE8A16E2}" srcOrd="0" destOrd="0" presId="urn:microsoft.com/office/officeart/2005/8/layout/hList3"/>
    <dgm:cxn modelId="{16E58FF7-6AF1-4BED-A262-8B9D9B7A9DE7}" type="presOf" srcId="{9E356691-2326-4A6F-BFC0-3FD81DDE220E}" destId="{4BEC9B11-8624-40D3-9147-5EE761A812C4}" srcOrd="0" destOrd="2" presId="urn:microsoft.com/office/officeart/2005/8/layout/hList3"/>
    <dgm:cxn modelId="{E63CA4F7-8E48-4AA2-B652-D814B991F0EE}" type="presOf" srcId="{EF660DCC-7FCE-4A76-BA23-A4B30E694880}" destId="{72A6C92C-8781-43D2-B6D2-939C9D9FBE85}" srcOrd="0" destOrd="0" presId="urn:microsoft.com/office/officeart/2005/8/layout/hList3"/>
    <dgm:cxn modelId="{7A2AB3FF-80D3-4A43-A4A5-9D18AA5AD9DD}" srcId="{65050A8A-CF43-4EF5-B7D1-3C9C787F4017}" destId="{12E6B76A-0863-4B74-9DBC-870FB0100BCF}" srcOrd="4" destOrd="0" parTransId="{9554B58E-2FFA-4788-BCAF-01B30D1A98A4}" sibTransId="{F6DF3737-D272-4E14-A32B-C6A54E96FD82}"/>
    <dgm:cxn modelId="{34C1A786-BC94-4361-A448-1ADF5C2A540A}" type="presParOf" srcId="{1F013F8F-0723-4A8C-B277-140BDE8A16E2}" destId="{EC087768-4912-4DA9-B1B0-195142DFF223}" srcOrd="0" destOrd="0" presId="urn:microsoft.com/office/officeart/2005/8/layout/hList3"/>
    <dgm:cxn modelId="{F2DF8E5A-C96B-4086-AE58-E2EE3760A2F1}" type="presParOf" srcId="{1F013F8F-0723-4A8C-B277-140BDE8A16E2}" destId="{2F233D4A-7E67-4C21-BCBD-D2FC4F1AA23F}" srcOrd="1" destOrd="0" presId="urn:microsoft.com/office/officeart/2005/8/layout/hList3"/>
    <dgm:cxn modelId="{F334A754-0324-42E6-B8A5-EB9E92BCA6A4}" type="presParOf" srcId="{2F233D4A-7E67-4C21-BCBD-D2FC4F1AA23F}" destId="{5A766B50-1B39-48D1-BC4D-A5724F97FA13}" srcOrd="0" destOrd="0" presId="urn:microsoft.com/office/officeart/2005/8/layout/hList3"/>
    <dgm:cxn modelId="{DB6A306E-F6F0-4449-AB12-C5A85B3D676E}" type="presParOf" srcId="{2F233D4A-7E67-4C21-BCBD-D2FC4F1AA23F}" destId="{4BEC9B11-8624-40D3-9147-5EE761A812C4}" srcOrd="1" destOrd="0" presId="urn:microsoft.com/office/officeart/2005/8/layout/hList3"/>
    <dgm:cxn modelId="{13AAD10E-11A4-4690-B030-FDC2713F90E7}" type="presParOf" srcId="{2F233D4A-7E67-4C21-BCBD-D2FC4F1AA23F}" destId="{B100AC43-7D65-4C96-9131-18FCB9321BCA}" srcOrd="2" destOrd="0" presId="urn:microsoft.com/office/officeart/2005/8/layout/hList3"/>
    <dgm:cxn modelId="{313F19F2-8ECE-436D-9E51-08ABDDB014DE}" type="presParOf" srcId="{2F233D4A-7E67-4C21-BCBD-D2FC4F1AA23F}" destId="{72A6C92C-8781-43D2-B6D2-939C9D9FBE85}" srcOrd="3" destOrd="0" presId="urn:microsoft.com/office/officeart/2005/8/layout/hList3"/>
    <dgm:cxn modelId="{CC01BA10-AB5E-49DE-9617-AA80988F09CC}" type="presParOf" srcId="{2F233D4A-7E67-4C21-BCBD-D2FC4F1AA23F}" destId="{842031BC-A76A-40C3-AF75-3CC4CC51EE7B}" srcOrd="4" destOrd="0" presId="urn:microsoft.com/office/officeart/2005/8/layout/hList3"/>
    <dgm:cxn modelId="{E4C78E65-D937-4BDC-B322-BAB313796D6F}" type="presParOf" srcId="{1F013F8F-0723-4A8C-B277-140BDE8A16E2}" destId="{8F0F4790-A0DE-4358-98CB-0D37EBC95AEE}"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A84EAA-D675-4137-BBF7-8F67E7B25CF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8F91B57-4CC6-4D98-9DD5-AF44597E6ACD}">
      <dgm:prSet/>
      <dgm:spPr/>
      <dgm:t>
        <a:bodyPr/>
        <a:lstStyle/>
        <a:p>
          <a:r>
            <a:rPr lang="en-US"/>
            <a:t>Eliminate the need for ECDIS software changes due to hard-coding of requirements</a:t>
          </a:r>
        </a:p>
      </dgm:t>
    </dgm:pt>
    <dgm:pt modelId="{54E9C639-305C-4C0E-88C0-BAB092283D74}" type="parTrans" cxnId="{E46340C0-F45A-48C1-9DBE-B56D2A085076}">
      <dgm:prSet/>
      <dgm:spPr/>
      <dgm:t>
        <a:bodyPr/>
        <a:lstStyle/>
        <a:p>
          <a:endParaRPr lang="en-US"/>
        </a:p>
      </dgm:t>
    </dgm:pt>
    <dgm:pt modelId="{FF95CB5F-F4C7-4F25-B028-2DCE742F6ECF}" type="sibTrans" cxnId="{E46340C0-F45A-48C1-9DBE-B56D2A085076}">
      <dgm:prSet/>
      <dgm:spPr/>
      <dgm:t>
        <a:bodyPr/>
        <a:lstStyle/>
        <a:p>
          <a:endParaRPr lang="en-US"/>
        </a:p>
      </dgm:t>
    </dgm:pt>
    <dgm:pt modelId="{E17425C7-0478-48AE-9E31-2E086B6F744D}">
      <dgm:prSet/>
      <dgm:spPr/>
      <dgm:t>
        <a:bodyPr/>
        <a:lstStyle/>
        <a:p>
          <a:r>
            <a:rPr lang="en-US"/>
            <a:t>Model all alerts and indications, not just those triggered by encoded dataset features</a:t>
          </a:r>
        </a:p>
      </dgm:t>
    </dgm:pt>
    <dgm:pt modelId="{2007D186-8CB4-47F6-A009-3838DB3C61FE}" type="parTrans" cxnId="{AD47C0D8-3327-43BB-B859-9E02DEC002C2}">
      <dgm:prSet/>
      <dgm:spPr/>
      <dgm:t>
        <a:bodyPr/>
        <a:lstStyle/>
        <a:p>
          <a:endParaRPr lang="en-US"/>
        </a:p>
      </dgm:t>
    </dgm:pt>
    <dgm:pt modelId="{3EC226F0-2CB2-45E9-A057-CEE2E1D6DDC8}" type="sibTrans" cxnId="{AD47C0D8-3327-43BB-B859-9E02DEC002C2}">
      <dgm:prSet/>
      <dgm:spPr/>
      <dgm:t>
        <a:bodyPr/>
        <a:lstStyle/>
        <a:p>
          <a:endParaRPr lang="en-US"/>
        </a:p>
      </dgm:t>
    </dgm:pt>
    <dgm:pt modelId="{DE5AF128-9303-471A-B54E-91BF62C4A707}">
      <dgm:prSet/>
      <dgm:spPr/>
      <dgm:t>
        <a:bodyPr/>
        <a:lstStyle/>
        <a:p>
          <a:r>
            <a:rPr lang="en-US"/>
            <a:t>Model all components necessary to implement alerts and indications</a:t>
          </a:r>
        </a:p>
      </dgm:t>
    </dgm:pt>
    <dgm:pt modelId="{866140D7-599D-452F-BC3F-1F420C358A58}" type="parTrans" cxnId="{2090012F-40A1-47F4-B074-35E290870069}">
      <dgm:prSet/>
      <dgm:spPr/>
      <dgm:t>
        <a:bodyPr/>
        <a:lstStyle/>
        <a:p>
          <a:endParaRPr lang="en-US"/>
        </a:p>
      </dgm:t>
    </dgm:pt>
    <dgm:pt modelId="{214AF8A7-4F9C-4712-A835-E60EAA7A4855}" type="sibTrans" cxnId="{2090012F-40A1-47F4-B074-35E290870069}">
      <dgm:prSet/>
      <dgm:spPr/>
      <dgm:t>
        <a:bodyPr/>
        <a:lstStyle/>
        <a:p>
          <a:endParaRPr lang="en-US"/>
        </a:p>
      </dgm:t>
    </dgm:pt>
    <dgm:pt modelId="{C476779D-0E0B-4F5B-AD39-4473BCEE487E}">
      <dgm:prSet/>
      <dgm:spPr/>
      <dgm:t>
        <a:bodyPr/>
        <a:lstStyle/>
        <a:p>
          <a:r>
            <a:rPr lang="en-US" dirty="0"/>
            <a:t>Added layers can use the alerts model</a:t>
          </a:r>
        </a:p>
      </dgm:t>
    </dgm:pt>
    <dgm:pt modelId="{80DA34F3-8054-471C-A6F5-2A13283211F7}" type="parTrans" cxnId="{BE3205DD-AA79-4727-BD49-4AF82D5E9943}">
      <dgm:prSet/>
      <dgm:spPr/>
      <dgm:t>
        <a:bodyPr/>
        <a:lstStyle/>
        <a:p>
          <a:endParaRPr lang="en-US"/>
        </a:p>
      </dgm:t>
    </dgm:pt>
    <dgm:pt modelId="{E6C7098E-48FB-45BD-B818-64477978E7B9}" type="sibTrans" cxnId="{BE3205DD-AA79-4727-BD49-4AF82D5E9943}">
      <dgm:prSet/>
      <dgm:spPr/>
      <dgm:t>
        <a:bodyPr/>
        <a:lstStyle/>
        <a:p>
          <a:endParaRPr lang="en-US"/>
        </a:p>
      </dgm:t>
    </dgm:pt>
    <dgm:pt modelId="{4FC212D0-B0AC-4265-AEC8-8C6810C17424}">
      <dgm:prSet/>
      <dgm:spPr/>
      <dgm:t>
        <a:bodyPr/>
        <a:lstStyle/>
        <a:p>
          <a:r>
            <a:rPr lang="en-US" dirty="0"/>
            <a:t>User-drawn no-go areas</a:t>
          </a:r>
        </a:p>
      </dgm:t>
    </dgm:pt>
    <dgm:pt modelId="{202D23B4-F7CA-47A8-8750-3ABF5677B944}" type="parTrans" cxnId="{5A1040D5-C863-441E-B525-4778FEAE9367}">
      <dgm:prSet/>
      <dgm:spPr/>
      <dgm:t>
        <a:bodyPr/>
        <a:lstStyle/>
        <a:p>
          <a:endParaRPr lang="en-US"/>
        </a:p>
      </dgm:t>
    </dgm:pt>
    <dgm:pt modelId="{45B2A655-56F2-4492-8E0E-F0641E0ADF44}" type="sibTrans" cxnId="{5A1040D5-C863-441E-B525-4778FEAE9367}">
      <dgm:prSet/>
      <dgm:spPr/>
      <dgm:t>
        <a:bodyPr/>
        <a:lstStyle/>
        <a:p>
          <a:endParaRPr lang="en-US"/>
        </a:p>
      </dgm:t>
    </dgm:pt>
    <dgm:pt modelId="{FDC59286-3C04-4B53-BB82-AA2B449383F1}">
      <dgm:prSet/>
      <dgm:spPr/>
      <dgm:t>
        <a:bodyPr/>
        <a:lstStyle/>
        <a:p>
          <a:r>
            <a:rPr lang="en-US" dirty="0"/>
            <a:t>Enable flexible HMI implementation</a:t>
          </a:r>
        </a:p>
      </dgm:t>
    </dgm:pt>
    <dgm:pt modelId="{5AB0C5F4-D9B5-4280-ADC8-FB43E5D1B2B6}" type="parTrans" cxnId="{0133F6E5-4AEF-428E-B81F-C592C3B38250}">
      <dgm:prSet/>
      <dgm:spPr/>
      <dgm:t>
        <a:bodyPr/>
        <a:lstStyle/>
        <a:p>
          <a:endParaRPr lang="en-US"/>
        </a:p>
      </dgm:t>
    </dgm:pt>
    <dgm:pt modelId="{5952DA47-B384-4E42-8F21-F3E566278BD8}" type="sibTrans" cxnId="{0133F6E5-4AEF-428E-B81F-C592C3B38250}">
      <dgm:prSet/>
      <dgm:spPr/>
      <dgm:t>
        <a:bodyPr/>
        <a:lstStyle/>
        <a:p>
          <a:endParaRPr lang="en-US"/>
        </a:p>
      </dgm:t>
    </dgm:pt>
    <dgm:pt modelId="{ED03FE0A-2C1D-4327-BAB7-7758026DB189}">
      <dgm:prSet/>
      <dgm:spPr/>
      <dgm:t>
        <a:bodyPr/>
        <a:lstStyle/>
        <a:p>
          <a:r>
            <a:rPr lang="en-US"/>
            <a:t>Provide language independent text</a:t>
          </a:r>
        </a:p>
      </dgm:t>
    </dgm:pt>
    <dgm:pt modelId="{DC574302-1E14-4B85-828B-BF9018DEA74A}" type="parTrans" cxnId="{E2C6F36C-D2B5-41FD-B19D-4FBA72B3768F}">
      <dgm:prSet/>
      <dgm:spPr/>
      <dgm:t>
        <a:bodyPr/>
        <a:lstStyle/>
        <a:p>
          <a:endParaRPr lang="en-US"/>
        </a:p>
      </dgm:t>
    </dgm:pt>
    <dgm:pt modelId="{4FD05D81-B76D-4FF4-A4AF-83404BBAC47F}" type="sibTrans" cxnId="{E2C6F36C-D2B5-41FD-B19D-4FBA72B3768F}">
      <dgm:prSet/>
      <dgm:spPr/>
      <dgm:t>
        <a:bodyPr/>
        <a:lstStyle/>
        <a:p>
          <a:endParaRPr lang="en-US"/>
        </a:p>
      </dgm:t>
    </dgm:pt>
    <dgm:pt modelId="{3FB0D7BC-F331-45AB-B8AE-3E054AD9DC0D}">
      <dgm:prSet/>
      <dgm:spPr/>
      <dgm:t>
        <a:bodyPr/>
        <a:lstStyle/>
        <a:p>
          <a:r>
            <a:rPr lang="en-US"/>
            <a:t>Provide icons / symbols to minimize screen space required / language issues</a:t>
          </a:r>
        </a:p>
      </dgm:t>
    </dgm:pt>
    <dgm:pt modelId="{A413D67B-9384-4AE3-9BCE-D8F051EDBB25}" type="parTrans" cxnId="{5A4205DE-396C-4D95-AACA-C1C75FFCC8FF}">
      <dgm:prSet/>
      <dgm:spPr/>
      <dgm:t>
        <a:bodyPr/>
        <a:lstStyle/>
        <a:p>
          <a:endParaRPr lang="en-US"/>
        </a:p>
      </dgm:t>
    </dgm:pt>
    <dgm:pt modelId="{162DE845-99C1-4520-A6C8-EA15A3E5DBCC}" type="sibTrans" cxnId="{5A4205DE-396C-4D95-AACA-C1C75FFCC8FF}">
      <dgm:prSet/>
      <dgm:spPr/>
      <dgm:t>
        <a:bodyPr/>
        <a:lstStyle/>
        <a:p>
          <a:endParaRPr lang="en-US"/>
        </a:p>
      </dgm:t>
    </dgm:pt>
    <dgm:pt modelId="{C013A204-BF80-4192-B565-A50A70413939}">
      <dgm:prSet/>
      <dgm:spPr/>
      <dgm:t>
        <a:bodyPr/>
        <a:lstStyle/>
        <a:p>
          <a:r>
            <a:rPr lang="en-US" dirty="0"/>
            <a:t>ref. IEC 61174:2015 Annex N</a:t>
          </a:r>
        </a:p>
      </dgm:t>
    </dgm:pt>
    <dgm:pt modelId="{1C3D2D18-D597-423D-8F7B-44F668D8DDBE}" type="parTrans" cxnId="{67F3D05C-5CBF-4DB2-8B6C-4718DC8B4A1A}">
      <dgm:prSet/>
      <dgm:spPr/>
      <dgm:t>
        <a:bodyPr/>
        <a:lstStyle/>
        <a:p>
          <a:endParaRPr lang="en-US"/>
        </a:p>
      </dgm:t>
    </dgm:pt>
    <dgm:pt modelId="{FC59991A-EAD1-4057-979C-18F06DC07BC7}" type="sibTrans" cxnId="{67F3D05C-5CBF-4DB2-8B6C-4718DC8B4A1A}">
      <dgm:prSet/>
      <dgm:spPr/>
      <dgm:t>
        <a:bodyPr/>
        <a:lstStyle/>
        <a:p>
          <a:endParaRPr lang="en-US"/>
        </a:p>
      </dgm:t>
    </dgm:pt>
    <dgm:pt modelId="{79C4A0BD-62B0-49AE-BF48-AF65C04B55EF}" type="pres">
      <dgm:prSet presAssocID="{85A84EAA-D675-4137-BBF7-8F67E7B25CFF}" presName="diagram" presStyleCnt="0">
        <dgm:presLayoutVars>
          <dgm:dir/>
          <dgm:resizeHandles val="exact"/>
        </dgm:presLayoutVars>
      </dgm:prSet>
      <dgm:spPr/>
    </dgm:pt>
    <dgm:pt modelId="{477A04DB-198B-44A8-999C-9292ED8011E1}" type="pres">
      <dgm:prSet presAssocID="{68F91B57-4CC6-4D98-9DD5-AF44597E6ACD}" presName="node" presStyleLbl="node1" presStyleIdx="0" presStyleCnt="5">
        <dgm:presLayoutVars>
          <dgm:bulletEnabled val="1"/>
        </dgm:presLayoutVars>
      </dgm:prSet>
      <dgm:spPr/>
    </dgm:pt>
    <dgm:pt modelId="{8F09EDF7-D43A-4461-916D-598E779E9F61}" type="pres">
      <dgm:prSet presAssocID="{FF95CB5F-F4C7-4F25-B028-2DCE742F6ECF}" presName="sibTrans" presStyleCnt="0"/>
      <dgm:spPr/>
    </dgm:pt>
    <dgm:pt modelId="{DD99FFCA-C9E6-4C7E-9481-B40898B3539C}" type="pres">
      <dgm:prSet presAssocID="{E17425C7-0478-48AE-9E31-2E086B6F744D}" presName="node" presStyleLbl="node1" presStyleIdx="1" presStyleCnt="5">
        <dgm:presLayoutVars>
          <dgm:bulletEnabled val="1"/>
        </dgm:presLayoutVars>
      </dgm:prSet>
      <dgm:spPr/>
    </dgm:pt>
    <dgm:pt modelId="{DBD3956F-C4B3-4116-A6DA-ADE503B40236}" type="pres">
      <dgm:prSet presAssocID="{3EC226F0-2CB2-45E9-A057-CEE2E1D6DDC8}" presName="sibTrans" presStyleCnt="0"/>
      <dgm:spPr/>
    </dgm:pt>
    <dgm:pt modelId="{1A7848F0-596D-43AD-891C-F9B7179092EF}" type="pres">
      <dgm:prSet presAssocID="{DE5AF128-9303-471A-B54E-91BF62C4A707}" presName="node" presStyleLbl="node1" presStyleIdx="2" presStyleCnt="5">
        <dgm:presLayoutVars>
          <dgm:bulletEnabled val="1"/>
        </dgm:presLayoutVars>
      </dgm:prSet>
      <dgm:spPr/>
    </dgm:pt>
    <dgm:pt modelId="{A238D41F-8D81-4173-9F16-4C14976509EE}" type="pres">
      <dgm:prSet presAssocID="{214AF8A7-4F9C-4712-A835-E60EAA7A4855}" presName="sibTrans" presStyleCnt="0"/>
      <dgm:spPr/>
    </dgm:pt>
    <dgm:pt modelId="{FC8A2882-9F3F-493A-B690-141E2F7922EB}" type="pres">
      <dgm:prSet presAssocID="{C476779D-0E0B-4F5B-AD39-4473BCEE487E}" presName="node" presStyleLbl="node1" presStyleIdx="3" presStyleCnt="5">
        <dgm:presLayoutVars>
          <dgm:bulletEnabled val="1"/>
        </dgm:presLayoutVars>
      </dgm:prSet>
      <dgm:spPr/>
    </dgm:pt>
    <dgm:pt modelId="{66951646-AC47-4710-A721-09272C2D57E4}" type="pres">
      <dgm:prSet presAssocID="{E6C7098E-48FB-45BD-B818-64477978E7B9}" presName="sibTrans" presStyleCnt="0"/>
      <dgm:spPr/>
    </dgm:pt>
    <dgm:pt modelId="{8D19C9F5-EBCA-4452-91FC-D88B8CBE9013}" type="pres">
      <dgm:prSet presAssocID="{FDC59286-3C04-4B53-BB82-AA2B449383F1}" presName="node" presStyleLbl="node1" presStyleIdx="4" presStyleCnt="5">
        <dgm:presLayoutVars>
          <dgm:bulletEnabled val="1"/>
        </dgm:presLayoutVars>
      </dgm:prSet>
      <dgm:spPr/>
    </dgm:pt>
  </dgm:ptLst>
  <dgm:cxnLst>
    <dgm:cxn modelId="{9698391C-F8E4-45D7-80C1-E766416B4241}" type="presOf" srcId="{85A84EAA-D675-4137-BBF7-8F67E7B25CFF}" destId="{79C4A0BD-62B0-49AE-BF48-AF65C04B55EF}" srcOrd="0" destOrd="0" presId="urn:microsoft.com/office/officeart/2005/8/layout/default"/>
    <dgm:cxn modelId="{7339A022-FDCC-477A-B89C-ECB2695893C5}" type="presOf" srcId="{C013A204-BF80-4192-B565-A50A70413939}" destId="{FC8A2882-9F3F-493A-B690-141E2F7922EB}" srcOrd="0" destOrd="2" presId="urn:microsoft.com/office/officeart/2005/8/layout/default"/>
    <dgm:cxn modelId="{2090012F-40A1-47F4-B074-35E290870069}" srcId="{85A84EAA-D675-4137-BBF7-8F67E7B25CFF}" destId="{DE5AF128-9303-471A-B54E-91BF62C4A707}" srcOrd="2" destOrd="0" parTransId="{866140D7-599D-452F-BC3F-1F420C358A58}" sibTransId="{214AF8A7-4F9C-4712-A835-E60EAA7A4855}"/>
    <dgm:cxn modelId="{3836C231-DDB3-470A-BF02-D5BB8A1D42D8}" type="presOf" srcId="{68F91B57-4CC6-4D98-9DD5-AF44597E6ACD}" destId="{477A04DB-198B-44A8-999C-9292ED8011E1}" srcOrd="0" destOrd="0" presId="urn:microsoft.com/office/officeart/2005/8/layout/default"/>
    <dgm:cxn modelId="{67F3D05C-5CBF-4DB2-8B6C-4718DC8B4A1A}" srcId="{4FC212D0-B0AC-4265-AEC8-8C6810C17424}" destId="{C013A204-BF80-4192-B565-A50A70413939}" srcOrd="0" destOrd="0" parTransId="{1C3D2D18-D597-423D-8F7B-44F668D8DDBE}" sibTransId="{FC59991A-EAD1-4057-979C-18F06DC07BC7}"/>
    <dgm:cxn modelId="{E2C6F36C-D2B5-41FD-B19D-4FBA72B3768F}" srcId="{FDC59286-3C04-4B53-BB82-AA2B449383F1}" destId="{ED03FE0A-2C1D-4327-BAB7-7758026DB189}" srcOrd="0" destOrd="0" parTransId="{DC574302-1E14-4B85-828B-BF9018DEA74A}" sibTransId="{4FD05D81-B76D-4FF4-A4AF-83404BBAC47F}"/>
    <dgm:cxn modelId="{27FEC84E-F400-4CD8-A3D2-788D52999135}" type="presOf" srcId="{E17425C7-0478-48AE-9E31-2E086B6F744D}" destId="{DD99FFCA-C9E6-4C7E-9481-B40898B3539C}" srcOrd="0" destOrd="0" presId="urn:microsoft.com/office/officeart/2005/8/layout/default"/>
    <dgm:cxn modelId="{4A6DCE52-8B93-48B6-B795-E044C01BBF5D}" type="presOf" srcId="{ED03FE0A-2C1D-4327-BAB7-7758026DB189}" destId="{8D19C9F5-EBCA-4452-91FC-D88B8CBE9013}" srcOrd="0" destOrd="1" presId="urn:microsoft.com/office/officeart/2005/8/layout/default"/>
    <dgm:cxn modelId="{55247C56-E123-4F34-BF5F-9D7D26BA16D7}" type="presOf" srcId="{DE5AF128-9303-471A-B54E-91BF62C4A707}" destId="{1A7848F0-596D-43AD-891C-F9B7179092EF}" srcOrd="0" destOrd="0" presId="urn:microsoft.com/office/officeart/2005/8/layout/default"/>
    <dgm:cxn modelId="{217B339E-D752-489D-9CB2-EACBDC599FC3}" type="presOf" srcId="{4FC212D0-B0AC-4265-AEC8-8C6810C17424}" destId="{FC8A2882-9F3F-493A-B690-141E2F7922EB}" srcOrd="0" destOrd="1" presId="urn:microsoft.com/office/officeart/2005/8/layout/default"/>
    <dgm:cxn modelId="{ACCA50B2-2FC4-461A-B65C-0479DE55D28F}" type="presOf" srcId="{FDC59286-3C04-4B53-BB82-AA2B449383F1}" destId="{8D19C9F5-EBCA-4452-91FC-D88B8CBE9013}" srcOrd="0" destOrd="0" presId="urn:microsoft.com/office/officeart/2005/8/layout/default"/>
    <dgm:cxn modelId="{0C4D6CB7-9BD0-4A37-AC2B-6B92825BC32D}" type="presOf" srcId="{3FB0D7BC-F331-45AB-B8AE-3E054AD9DC0D}" destId="{8D19C9F5-EBCA-4452-91FC-D88B8CBE9013}" srcOrd="0" destOrd="2" presId="urn:microsoft.com/office/officeart/2005/8/layout/default"/>
    <dgm:cxn modelId="{E46340C0-F45A-48C1-9DBE-B56D2A085076}" srcId="{85A84EAA-D675-4137-BBF7-8F67E7B25CFF}" destId="{68F91B57-4CC6-4D98-9DD5-AF44597E6ACD}" srcOrd="0" destOrd="0" parTransId="{54E9C639-305C-4C0E-88C0-BAB092283D74}" sibTransId="{FF95CB5F-F4C7-4F25-B028-2DCE742F6ECF}"/>
    <dgm:cxn modelId="{DECB0CCD-4727-43F0-8792-904FEC6B2821}" type="presOf" srcId="{C476779D-0E0B-4F5B-AD39-4473BCEE487E}" destId="{FC8A2882-9F3F-493A-B690-141E2F7922EB}" srcOrd="0" destOrd="0" presId="urn:microsoft.com/office/officeart/2005/8/layout/default"/>
    <dgm:cxn modelId="{5A1040D5-C863-441E-B525-4778FEAE9367}" srcId="{C476779D-0E0B-4F5B-AD39-4473BCEE487E}" destId="{4FC212D0-B0AC-4265-AEC8-8C6810C17424}" srcOrd="0" destOrd="0" parTransId="{202D23B4-F7CA-47A8-8750-3ABF5677B944}" sibTransId="{45B2A655-56F2-4492-8E0E-F0641E0ADF44}"/>
    <dgm:cxn modelId="{AD47C0D8-3327-43BB-B859-9E02DEC002C2}" srcId="{85A84EAA-D675-4137-BBF7-8F67E7B25CFF}" destId="{E17425C7-0478-48AE-9E31-2E086B6F744D}" srcOrd="1" destOrd="0" parTransId="{2007D186-8CB4-47F6-A009-3838DB3C61FE}" sibTransId="{3EC226F0-2CB2-45E9-A057-CEE2E1D6DDC8}"/>
    <dgm:cxn modelId="{BE3205DD-AA79-4727-BD49-4AF82D5E9943}" srcId="{85A84EAA-D675-4137-BBF7-8F67E7B25CFF}" destId="{C476779D-0E0B-4F5B-AD39-4473BCEE487E}" srcOrd="3" destOrd="0" parTransId="{80DA34F3-8054-471C-A6F5-2A13283211F7}" sibTransId="{E6C7098E-48FB-45BD-B818-64477978E7B9}"/>
    <dgm:cxn modelId="{5A4205DE-396C-4D95-AACA-C1C75FFCC8FF}" srcId="{FDC59286-3C04-4B53-BB82-AA2B449383F1}" destId="{3FB0D7BC-F331-45AB-B8AE-3E054AD9DC0D}" srcOrd="1" destOrd="0" parTransId="{A413D67B-9384-4AE3-9BCE-D8F051EDBB25}" sibTransId="{162DE845-99C1-4520-A6C8-EA15A3E5DBCC}"/>
    <dgm:cxn modelId="{0133F6E5-4AEF-428E-B81F-C592C3B38250}" srcId="{85A84EAA-D675-4137-BBF7-8F67E7B25CFF}" destId="{FDC59286-3C04-4B53-BB82-AA2B449383F1}" srcOrd="4" destOrd="0" parTransId="{5AB0C5F4-D9B5-4280-ADC8-FB43E5D1B2B6}" sibTransId="{5952DA47-B384-4E42-8F21-F3E566278BD8}"/>
    <dgm:cxn modelId="{C94F6630-18F3-4A7E-A0E2-10E6DF9A5B2E}" type="presParOf" srcId="{79C4A0BD-62B0-49AE-BF48-AF65C04B55EF}" destId="{477A04DB-198B-44A8-999C-9292ED8011E1}" srcOrd="0" destOrd="0" presId="urn:microsoft.com/office/officeart/2005/8/layout/default"/>
    <dgm:cxn modelId="{984D19CB-8532-46CE-BEB2-603DCF09D7FA}" type="presParOf" srcId="{79C4A0BD-62B0-49AE-BF48-AF65C04B55EF}" destId="{8F09EDF7-D43A-4461-916D-598E779E9F61}" srcOrd="1" destOrd="0" presId="urn:microsoft.com/office/officeart/2005/8/layout/default"/>
    <dgm:cxn modelId="{B188FAEE-5091-46D4-94C9-B730BC20C13A}" type="presParOf" srcId="{79C4A0BD-62B0-49AE-BF48-AF65C04B55EF}" destId="{DD99FFCA-C9E6-4C7E-9481-B40898B3539C}" srcOrd="2" destOrd="0" presId="urn:microsoft.com/office/officeart/2005/8/layout/default"/>
    <dgm:cxn modelId="{AE3A7397-2E0C-4EBD-81D8-8119DE39C75A}" type="presParOf" srcId="{79C4A0BD-62B0-49AE-BF48-AF65C04B55EF}" destId="{DBD3956F-C4B3-4116-A6DA-ADE503B40236}" srcOrd="3" destOrd="0" presId="urn:microsoft.com/office/officeart/2005/8/layout/default"/>
    <dgm:cxn modelId="{5B9F141A-B72C-4E56-AFF9-4A87B06267CC}" type="presParOf" srcId="{79C4A0BD-62B0-49AE-BF48-AF65C04B55EF}" destId="{1A7848F0-596D-43AD-891C-F9B7179092EF}" srcOrd="4" destOrd="0" presId="urn:microsoft.com/office/officeart/2005/8/layout/default"/>
    <dgm:cxn modelId="{954F5A9B-5450-41CA-B222-04E9DBB0D8BA}" type="presParOf" srcId="{79C4A0BD-62B0-49AE-BF48-AF65C04B55EF}" destId="{A238D41F-8D81-4173-9F16-4C14976509EE}" srcOrd="5" destOrd="0" presId="urn:microsoft.com/office/officeart/2005/8/layout/default"/>
    <dgm:cxn modelId="{4FAC805F-4B35-4672-B62D-3A0698738011}" type="presParOf" srcId="{79C4A0BD-62B0-49AE-BF48-AF65C04B55EF}" destId="{FC8A2882-9F3F-493A-B690-141E2F7922EB}" srcOrd="6" destOrd="0" presId="urn:microsoft.com/office/officeart/2005/8/layout/default"/>
    <dgm:cxn modelId="{BEA34446-54C3-43B3-90F1-8082075C6905}" type="presParOf" srcId="{79C4A0BD-62B0-49AE-BF48-AF65C04B55EF}" destId="{66951646-AC47-4710-A721-09272C2D57E4}" srcOrd="7" destOrd="0" presId="urn:microsoft.com/office/officeart/2005/8/layout/default"/>
    <dgm:cxn modelId="{CB0EC033-A917-495F-8CC5-548D72EF730D}" type="presParOf" srcId="{79C4A0BD-62B0-49AE-BF48-AF65C04B55EF}" destId="{8D19C9F5-EBCA-4452-91FC-D88B8CBE901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98A94E-B6DE-48F6-B0E0-5FA785D1130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101A50C-6834-4E04-A52A-C0BD8F6C8C16}">
      <dgm:prSet/>
      <dgm:spPr/>
      <dgm:t>
        <a:bodyPr/>
        <a:lstStyle/>
        <a:p>
          <a:r>
            <a:rPr lang="en-US"/>
            <a:t>Display on demand</a:t>
          </a:r>
        </a:p>
      </dgm:t>
    </dgm:pt>
    <dgm:pt modelId="{9C4F71C9-9649-4033-A368-173D61394962}" type="parTrans" cxnId="{9E3583C6-1EB5-40E1-A24F-7E82F839A16F}">
      <dgm:prSet/>
      <dgm:spPr/>
      <dgm:t>
        <a:bodyPr/>
        <a:lstStyle/>
        <a:p>
          <a:endParaRPr lang="en-US"/>
        </a:p>
      </dgm:t>
    </dgm:pt>
    <dgm:pt modelId="{2F3B807C-6C8B-4B50-8D1D-A777BC1ED3C7}" type="sibTrans" cxnId="{9E3583C6-1EB5-40E1-A24F-7E82F839A16F}">
      <dgm:prSet/>
      <dgm:spPr/>
      <dgm:t>
        <a:bodyPr/>
        <a:lstStyle/>
        <a:p>
          <a:endParaRPr lang="en-US"/>
        </a:p>
      </dgm:t>
    </dgm:pt>
    <dgm:pt modelId="{317C4AA6-1B7F-4921-98A3-C75B176D2CE8}">
      <dgm:prSet/>
      <dgm:spPr/>
      <dgm:t>
        <a:bodyPr/>
        <a:lstStyle/>
        <a:p>
          <a:r>
            <a:rPr lang="en-US"/>
            <a:t>Unbounded requirements</a:t>
          </a:r>
        </a:p>
      </dgm:t>
    </dgm:pt>
    <dgm:pt modelId="{9FB0DC72-5668-4ACF-A858-AE9DBE0E30DB}" type="parTrans" cxnId="{3AD549B3-C386-46A4-9C32-06E1530967AF}">
      <dgm:prSet/>
      <dgm:spPr/>
      <dgm:t>
        <a:bodyPr/>
        <a:lstStyle/>
        <a:p>
          <a:endParaRPr lang="en-US"/>
        </a:p>
      </dgm:t>
    </dgm:pt>
    <dgm:pt modelId="{AC772FE9-2532-467E-BC50-4A770F62F713}" type="sibTrans" cxnId="{3AD549B3-C386-46A4-9C32-06E1530967AF}">
      <dgm:prSet/>
      <dgm:spPr/>
      <dgm:t>
        <a:bodyPr/>
        <a:lstStyle/>
        <a:p>
          <a:endParaRPr lang="en-US"/>
        </a:p>
      </dgm:t>
    </dgm:pt>
    <dgm:pt modelId="{EB6C9B4F-7840-430A-BB41-B2F62FC2CFA4}">
      <dgm:prSet/>
      <dgm:spPr/>
      <dgm:t>
        <a:bodyPr/>
        <a:lstStyle/>
        <a:p>
          <a:r>
            <a:rPr lang="en-US"/>
            <a:t>Modeled as strings</a:t>
          </a:r>
        </a:p>
      </dgm:t>
    </dgm:pt>
    <dgm:pt modelId="{B7041B21-4B28-4354-BD27-20566B5CCB0E}" type="parTrans" cxnId="{5BAF759C-692E-4E96-B964-7034CA60D324}">
      <dgm:prSet/>
      <dgm:spPr/>
      <dgm:t>
        <a:bodyPr/>
        <a:lstStyle/>
        <a:p>
          <a:endParaRPr lang="en-US"/>
        </a:p>
      </dgm:t>
    </dgm:pt>
    <dgm:pt modelId="{FEF9DC48-E4BA-400C-A870-4D5A3AC82A32}" type="sibTrans" cxnId="{5BAF759C-692E-4E96-B964-7034CA60D324}">
      <dgm:prSet/>
      <dgm:spPr/>
      <dgm:t>
        <a:bodyPr/>
        <a:lstStyle/>
        <a:p>
          <a:endParaRPr lang="en-US"/>
        </a:p>
      </dgm:t>
    </dgm:pt>
    <dgm:pt modelId="{A9856730-B761-4298-A77F-676FC128B204}">
      <dgm:prSet/>
      <dgm:spPr/>
      <dgm:t>
        <a:bodyPr/>
        <a:lstStyle/>
        <a:p>
          <a:r>
            <a:rPr lang="en-US"/>
            <a:t>Add existing requirements as enumerations?</a:t>
          </a:r>
        </a:p>
      </dgm:t>
    </dgm:pt>
    <dgm:pt modelId="{0452C9D3-7741-4C73-BCBC-A1BB2AD07BE0}" type="parTrans" cxnId="{B7EF1254-ACBC-4D60-8E01-CB83A868E370}">
      <dgm:prSet/>
      <dgm:spPr/>
      <dgm:t>
        <a:bodyPr/>
        <a:lstStyle/>
        <a:p>
          <a:endParaRPr lang="en-US"/>
        </a:p>
      </dgm:t>
    </dgm:pt>
    <dgm:pt modelId="{E01DBA44-6BD5-4BF9-90BE-E124172F7933}" type="sibTrans" cxnId="{B7EF1254-ACBC-4D60-8E01-CB83A868E370}">
      <dgm:prSet/>
      <dgm:spPr/>
      <dgm:t>
        <a:bodyPr/>
        <a:lstStyle/>
        <a:p>
          <a:endParaRPr lang="en-US"/>
        </a:p>
      </dgm:t>
    </dgm:pt>
    <dgm:pt modelId="{DDAB1FD2-C99F-4C76-B682-1B33C735BE89}">
      <dgm:prSet/>
      <dgm:spPr/>
      <dgm:t>
        <a:bodyPr/>
        <a:lstStyle/>
        <a:p>
          <a:r>
            <a:rPr lang="en-US"/>
            <a:t>Association of alerts with trigger conditions</a:t>
          </a:r>
        </a:p>
      </dgm:t>
    </dgm:pt>
    <dgm:pt modelId="{1766CAC0-1004-40CD-8943-A0AA922665A1}" type="parTrans" cxnId="{1B764E3A-9673-48A8-BC99-54E0683E4DC3}">
      <dgm:prSet/>
      <dgm:spPr/>
      <dgm:t>
        <a:bodyPr/>
        <a:lstStyle/>
        <a:p>
          <a:endParaRPr lang="en-US"/>
        </a:p>
      </dgm:t>
    </dgm:pt>
    <dgm:pt modelId="{D34B0693-9E9F-4AAD-9AA8-F63A5DF0B464}" type="sibTrans" cxnId="{1B764E3A-9673-48A8-BC99-54E0683E4DC3}">
      <dgm:prSet/>
      <dgm:spPr/>
      <dgm:t>
        <a:bodyPr/>
        <a:lstStyle/>
        <a:p>
          <a:endParaRPr lang="en-US"/>
        </a:p>
      </dgm:t>
    </dgm:pt>
    <dgm:pt modelId="{DF64D258-0D5A-4C2C-AF9E-58629B2F3C85}">
      <dgm:prSet/>
      <dgm:spPr/>
      <dgm:t>
        <a:bodyPr/>
        <a:lstStyle/>
        <a:p>
          <a:r>
            <a:rPr lang="en-US"/>
            <a:t>Alerts generated from encoded feature geometries share a single software module; new alerts can be added with no ECDIS software changes</a:t>
          </a:r>
        </a:p>
      </dgm:t>
    </dgm:pt>
    <dgm:pt modelId="{E26BC62E-C28D-477F-B0CD-79AEEFA659F9}" type="parTrans" cxnId="{D3CB6DD0-1E72-4953-8EB0-D969496F627E}">
      <dgm:prSet/>
      <dgm:spPr/>
      <dgm:t>
        <a:bodyPr/>
        <a:lstStyle/>
        <a:p>
          <a:endParaRPr lang="en-US"/>
        </a:p>
      </dgm:t>
    </dgm:pt>
    <dgm:pt modelId="{F6A62C31-0B96-4CC5-A039-53F20FA3A2D1}" type="sibTrans" cxnId="{D3CB6DD0-1E72-4953-8EB0-D969496F627E}">
      <dgm:prSet/>
      <dgm:spPr/>
      <dgm:t>
        <a:bodyPr/>
        <a:lstStyle/>
        <a:p>
          <a:endParaRPr lang="en-US"/>
        </a:p>
      </dgm:t>
    </dgm:pt>
    <dgm:pt modelId="{CDBDFEBC-55F4-4F76-9F65-DF1DE848323B}">
      <dgm:prSet/>
      <dgm:spPr/>
      <dgm:t>
        <a:bodyPr/>
        <a:lstStyle/>
        <a:p>
          <a:r>
            <a:rPr lang="en-US"/>
            <a:t>Other associations must be coded as individual modules within the ECDIS; new alerts require new code to associate a trigger condition with a catalogue entry</a:t>
          </a:r>
        </a:p>
      </dgm:t>
    </dgm:pt>
    <dgm:pt modelId="{812F0BCC-9863-4CC2-B1D3-151CE540D003}" type="parTrans" cxnId="{A9763CA5-E5CF-4444-BB39-89AB2EE0AC46}">
      <dgm:prSet/>
      <dgm:spPr/>
      <dgm:t>
        <a:bodyPr/>
        <a:lstStyle/>
        <a:p>
          <a:endParaRPr lang="en-US"/>
        </a:p>
      </dgm:t>
    </dgm:pt>
    <dgm:pt modelId="{9B79BF78-4D36-4EE3-93F7-09ED38A16F91}" type="sibTrans" cxnId="{A9763CA5-E5CF-4444-BB39-89AB2EE0AC46}">
      <dgm:prSet/>
      <dgm:spPr/>
      <dgm:t>
        <a:bodyPr/>
        <a:lstStyle/>
        <a:p>
          <a:endParaRPr lang="en-US"/>
        </a:p>
      </dgm:t>
    </dgm:pt>
    <dgm:pt modelId="{66869C6C-E7DD-4E19-AC2D-203B99BC4FF7}">
      <dgm:prSet/>
      <dgm:spPr/>
      <dgm:t>
        <a:bodyPr/>
        <a:lstStyle/>
        <a:p>
          <a:r>
            <a:rPr lang="en-US"/>
            <a:t>Pre-existing alerts can be changed with no ECDIS software changes</a:t>
          </a:r>
        </a:p>
      </dgm:t>
    </dgm:pt>
    <dgm:pt modelId="{C12046A6-89AB-4EC8-BB34-91E997D7B14C}" type="parTrans" cxnId="{28F6135F-3EA9-490C-8497-27D086FF1A7D}">
      <dgm:prSet/>
      <dgm:spPr/>
      <dgm:t>
        <a:bodyPr/>
        <a:lstStyle/>
        <a:p>
          <a:endParaRPr lang="en-US"/>
        </a:p>
      </dgm:t>
    </dgm:pt>
    <dgm:pt modelId="{FD59763A-8B8F-4145-9F3C-A9849741B217}" type="sibTrans" cxnId="{28F6135F-3EA9-490C-8497-27D086FF1A7D}">
      <dgm:prSet/>
      <dgm:spPr/>
      <dgm:t>
        <a:bodyPr/>
        <a:lstStyle/>
        <a:p>
          <a:endParaRPr lang="en-US"/>
        </a:p>
      </dgm:t>
    </dgm:pt>
    <dgm:pt modelId="{552B709D-6E79-4FBA-8DB2-1D5C4FD10267}">
      <dgm:prSet/>
      <dgm:spPr/>
      <dgm:t>
        <a:bodyPr/>
        <a:lstStyle/>
        <a:p>
          <a:r>
            <a:rPr lang="en-US"/>
            <a:t>XML alert instructions</a:t>
          </a:r>
        </a:p>
      </dgm:t>
    </dgm:pt>
    <dgm:pt modelId="{D4BFE56E-8F10-443D-BA8F-FD66D0FFB915}" type="parTrans" cxnId="{5156C0B5-D299-4667-BFE0-3514AAB1092D}">
      <dgm:prSet/>
      <dgm:spPr/>
      <dgm:t>
        <a:bodyPr/>
        <a:lstStyle/>
        <a:p>
          <a:endParaRPr lang="en-US"/>
        </a:p>
      </dgm:t>
    </dgm:pt>
    <dgm:pt modelId="{E2964AE0-6DD0-446C-BD03-BDA8775B6E3A}" type="sibTrans" cxnId="{5156C0B5-D299-4667-BFE0-3514AAB1092D}">
      <dgm:prSet/>
      <dgm:spPr/>
      <dgm:t>
        <a:bodyPr/>
        <a:lstStyle/>
        <a:p>
          <a:endParaRPr lang="en-US"/>
        </a:p>
      </dgm:t>
    </dgm:pt>
    <dgm:pt modelId="{BCC46465-9B8A-4229-AB73-2BA6C2E1A697}">
      <dgm:prSet/>
      <dgm:spPr/>
      <dgm:t>
        <a:bodyPr/>
        <a:lstStyle/>
        <a:p>
          <a:r>
            <a:rPr lang="en-US"/>
            <a:t>Augmented geometries can only be used if generated by the portrayal</a:t>
          </a:r>
        </a:p>
      </dgm:t>
    </dgm:pt>
    <dgm:pt modelId="{DB10A266-3027-4A3F-BA1B-564BDFF17E68}" type="parTrans" cxnId="{BC7D9A83-873D-4F03-BC5D-897B86E20FDD}">
      <dgm:prSet/>
      <dgm:spPr/>
      <dgm:t>
        <a:bodyPr/>
        <a:lstStyle/>
        <a:p>
          <a:endParaRPr lang="en-US"/>
        </a:p>
      </dgm:t>
    </dgm:pt>
    <dgm:pt modelId="{2CAFD734-E7B2-44C7-9577-10E4B388E9D4}" type="sibTrans" cxnId="{BC7D9A83-873D-4F03-BC5D-897B86E20FDD}">
      <dgm:prSet/>
      <dgm:spPr/>
      <dgm:t>
        <a:bodyPr/>
        <a:lstStyle/>
        <a:p>
          <a:endParaRPr lang="en-US"/>
        </a:p>
      </dgm:t>
    </dgm:pt>
    <dgm:pt modelId="{AC994779-1E62-4381-BB21-1B8D7F7A36C2}">
      <dgm:prSet/>
      <dgm:spPr/>
      <dgm:t>
        <a:bodyPr/>
        <a:lstStyle/>
        <a:p>
          <a:r>
            <a:rPr lang="en-US"/>
            <a:t>Lua alert instructions do not have this restriction</a:t>
          </a:r>
        </a:p>
      </dgm:t>
    </dgm:pt>
    <dgm:pt modelId="{3EFAB01C-7A41-4514-A431-7F08BC2FCECC}" type="parTrans" cxnId="{66E2E17F-4FA7-4FA3-ACA8-732FF2BDBBA5}">
      <dgm:prSet/>
      <dgm:spPr/>
      <dgm:t>
        <a:bodyPr/>
        <a:lstStyle/>
        <a:p>
          <a:endParaRPr lang="en-US"/>
        </a:p>
      </dgm:t>
    </dgm:pt>
    <dgm:pt modelId="{EAF5565B-B3DB-4955-A139-111E06FC3AD9}" type="sibTrans" cxnId="{66E2E17F-4FA7-4FA3-ACA8-732FF2BDBBA5}">
      <dgm:prSet/>
      <dgm:spPr/>
      <dgm:t>
        <a:bodyPr/>
        <a:lstStyle/>
        <a:p>
          <a:endParaRPr lang="en-US"/>
        </a:p>
      </dgm:t>
    </dgm:pt>
    <dgm:pt modelId="{AFBE76DF-007A-4208-909B-19FF89DF7EF5}">
      <dgm:prSet/>
      <dgm:spPr/>
      <dgm:t>
        <a:bodyPr/>
        <a:lstStyle/>
        <a:p>
          <a:r>
            <a:rPr lang="en-US" dirty="0"/>
            <a:t>Not modeled</a:t>
          </a:r>
        </a:p>
      </dgm:t>
    </dgm:pt>
    <dgm:pt modelId="{3EFE5843-71D1-450F-BD9E-68E543847029}" type="parTrans" cxnId="{AE80D0A6-AC5B-4963-9884-7793E12F344C}">
      <dgm:prSet/>
      <dgm:spPr/>
      <dgm:t>
        <a:bodyPr/>
        <a:lstStyle/>
        <a:p>
          <a:endParaRPr lang="en-US"/>
        </a:p>
      </dgm:t>
    </dgm:pt>
    <dgm:pt modelId="{36E7632F-1290-4ABC-8340-189099FE214E}" type="sibTrans" cxnId="{AE80D0A6-AC5B-4963-9884-7793E12F344C}">
      <dgm:prSet/>
      <dgm:spPr/>
      <dgm:t>
        <a:bodyPr/>
        <a:lstStyle/>
        <a:p>
          <a:endParaRPr lang="en-US"/>
        </a:p>
      </dgm:t>
    </dgm:pt>
    <dgm:pt modelId="{86E7952B-8003-4D85-AD8A-408BD3640C9D}">
      <dgm:prSet/>
      <dgm:spPr/>
      <dgm:t>
        <a:bodyPr/>
        <a:lstStyle/>
        <a:p>
          <a:r>
            <a:rPr lang="en-US" dirty="0"/>
            <a:t>Interoperability</a:t>
          </a:r>
        </a:p>
      </dgm:t>
    </dgm:pt>
    <dgm:pt modelId="{63D1D0EA-A2F6-4216-AC82-124CD0696703}" type="parTrans" cxnId="{08B90D1C-9869-4F1E-B468-025060112BBB}">
      <dgm:prSet/>
      <dgm:spPr/>
      <dgm:t>
        <a:bodyPr/>
        <a:lstStyle/>
        <a:p>
          <a:endParaRPr lang="en-US"/>
        </a:p>
      </dgm:t>
    </dgm:pt>
    <dgm:pt modelId="{C72C693F-FDF2-4C5D-900C-6A4254BADBAE}" type="sibTrans" cxnId="{08B90D1C-9869-4F1E-B468-025060112BBB}">
      <dgm:prSet/>
      <dgm:spPr/>
      <dgm:t>
        <a:bodyPr/>
        <a:lstStyle/>
        <a:p>
          <a:endParaRPr lang="en-US"/>
        </a:p>
      </dgm:t>
    </dgm:pt>
    <dgm:pt modelId="{F60622EE-6D00-4AEB-B1D6-DCB9B72A3815}">
      <dgm:prSet/>
      <dgm:spPr/>
      <dgm:t>
        <a:bodyPr/>
        <a:lstStyle/>
        <a:p>
          <a:r>
            <a:rPr lang="en-US" dirty="0"/>
            <a:t>Audible alert signals</a:t>
          </a:r>
        </a:p>
      </dgm:t>
    </dgm:pt>
    <dgm:pt modelId="{75C1896C-0FD5-4878-8AA6-6EB0434CB27D}" type="parTrans" cxnId="{15E2319E-C6CD-4F4D-B9D6-E5DE15DE4BDF}">
      <dgm:prSet/>
      <dgm:spPr/>
      <dgm:t>
        <a:bodyPr/>
        <a:lstStyle/>
        <a:p>
          <a:endParaRPr lang="en-US"/>
        </a:p>
      </dgm:t>
    </dgm:pt>
    <dgm:pt modelId="{7633AA16-BB5E-4E9A-B709-BC13A108DD18}" type="sibTrans" cxnId="{15E2319E-C6CD-4F4D-B9D6-E5DE15DE4BDF}">
      <dgm:prSet/>
      <dgm:spPr/>
      <dgm:t>
        <a:bodyPr/>
        <a:lstStyle/>
        <a:p>
          <a:endParaRPr lang="en-US"/>
        </a:p>
      </dgm:t>
    </dgm:pt>
    <dgm:pt modelId="{E0CBEDD1-A80B-4BE7-AFF3-08E84EF55A02}" type="pres">
      <dgm:prSet presAssocID="{4C98A94E-B6DE-48F6-B0E0-5FA785D1130C}" presName="diagram" presStyleCnt="0">
        <dgm:presLayoutVars>
          <dgm:dir/>
          <dgm:resizeHandles val="exact"/>
        </dgm:presLayoutVars>
      </dgm:prSet>
      <dgm:spPr/>
    </dgm:pt>
    <dgm:pt modelId="{ECC63D99-6544-4F22-965D-577643C13F19}" type="pres">
      <dgm:prSet presAssocID="{7101A50C-6834-4E04-A52A-C0BD8F6C8C16}" presName="node" presStyleLbl="node1" presStyleIdx="0" presStyleCnt="4">
        <dgm:presLayoutVars>
          <dgm:bulletEnabled val="1"/>
        </dgm:presLayoutVars>
      </dgm:prSet>
      <dgm:spPr/>
    </dgm:pt>
    <dgm:pt modelId="{B10791BD-BCBE-42EC-8F56-8B39C7B675A5}" type="pres">
      <dgm:prSet presAssocID="{2F3B807C-6C8B-4B50-8D1D-A777BC1ED3C7}" presName="sibTrans" presStyleCnt="0"/>
      <dgm:spPr/>
    </dgm:pt>
    <dgm:pt modelId="{0EFB2177-BC1D-423C-B9DD-E74A3521E586}" type="pres">
      <dgm:prSet presAssocID="{DDAB1FD2-C99F-4C76-B682-1B33C735BE89}" presName="node" presStyleLbl="node1" presStyleIdx="1" presStyleCnt="4">
        <dgm:presLayoutVars>
          <dgm:bulletEnabled val="1"/>
        </dgm:presLayoutVars>
      </dgm:prSet>
      <dgm:spPr/>
    </dgm:pt>
    <dgm:pt modelId="{FCD66455-019B-4280-81CE-F11DE0D6EB3B}" type="pres">
      <dgm:prSet presAssocID="{D34B0693-9E9F-4AAD-9AA8-F63A5DF0B464}" presName="sibTrans" presStyleCnt="0"/>
      <dgm:spPr/>
    </dgm:pt>
    <dgm:pt modelId="{D4EE5DED-E39E-49E0-97EE-74CF4C3ECD7E}" type="pres">
      <dgm:prSet presAssocID="{552B709D-6E79-4FBA-8DB2-1D5C4FD10267}" presName="node" presStyleLbl="node1" presStyleIdx="2" presStyleCnt="4">
        <dgm:presLayoutVars>
          <dgm:bulletEnabled val="1"/>
        </dgm:presLayoutVars>
      </dgm:prSet>
      <dgm:spPr/>
    </dgm:pt>
    <dgm:pt modelId="{5CE1CF25-7FE8-4019-8DF9-16B7D71B85FE}" type="pres">
      <dgm:prSet presAssocID="{E2964AE0-6DD0-446C-BD03-BDA8775B6E3A}" presName="sibTrans" presStyleCnt="0"/>
      <dgm:spPr/>
    </dgm:pt>
    <dgm:pt modelId="{9263119E-D9D2-452B-9A36-49D0AC10E01D}" type="pres">
      <dgm:prSet presAssocID="{AFBE76DF-007A-4208-909B-19FF89DF7EF5}" presName="node" presStyleLbl="node1" presStyleIdx="3" presStyleCnt="4">
        <dgm:presLayoutVars>
          <dgm:bulletEnabled val="1"/>
        </dgm:presLayoutVars>
      </dgm:prSet>
      <dgm:spPr/>
    </dgm:pt>
  </dgm:ptLst>
  <dgm:cxnLst>
    <dgm:cxn modelId="{FC950608-38A0-439E-85BC-5CCD04EFA7B2}" type="presOf" srcId="{CDBDFEBC-55F4-4F76-9F65-DF1DE848323B}" destId="{0EFB2177-BC1D-423C-B9DD-E74A3521E586}" srcOrd="0" destOrd="2" presId="urn:microsoft.com/office/officeart/2005/8/layout/default"/>
    <dgm:cxn modelId="{82D25711-3A3A-4849-8AD0-BEB11E3F28B4}" type="presOf" srcId="{AC994779-1E62-4381-BB21-1B8D7F7A36C2}" destId="{D4EE5DED-E39E-49E0-97EE-74CF4C3ECD7E}" srcOrd="0" destOrd="2" presId="urn:microsoft.com/office/officeart/2005/8/layout/default"/>
    <dgm:cxn modelId="{08B90D1C-9869-4F1E-B468-025060112BBB}" srcId="{AFBE76DF-007A-4208-909B-19FF89DF7EF5}" destId="{86E7952B-8003-4D85-AD8A-408BD3640C9D}" srcOrd="1" destOrd="0" parTransId="{63D1D0EA-A2F6-4216-AC82-124CD0696703}" sibTransId="{C72C693F-FDF2-4C5D-900C-6A4254BADBAE}"/>
    <dgm:cxn modelId="{2FA4E739-29D0-4574-80AF-75620D24275E}" type="presOf" srcId="{66869C6C-E7DD-4E19-AC2D-203B99BC4FF7}" destId="{0EFB2177-BC1D-423C-B9DD-E74A3521E586}" srcOrd="0" destOrd="3" presId="urn:microsoft.com/office/officeart/2005/8/layout/default"/>
    <dgm:cxn modelId="{1B764E3A-9673-48A8-BC99-54E0683E4DC3}" srcId="{4C98A94E-B6DE-48F6-B0E0-5FA785D1130C}" destId="{DDAB1FD2-C99F-4C76-B682-1B33C735BE89}" srcOrd="1" destOrd="0" parTransId="{1766CAC0-1004-40CD-8943-A0AA922665A1}" sibTransId="{D34B0693-9E9F-4AAD-9AA8-F63A5DF0B464}"/>
    <dgm:cxn modelId="{BB0A275E-228C-40CE-A7A6-A7EA1DD2FC1D}" type="presOf" srcId="{A9856730-B761-4298-A77F-676FC128B204}" destId="{ECC63D99-6544-4F22-965D-577643C13F19}" srcOrd="0" destOrd="3" presId="urn:microsoft.com/office/officeart/2005/8/layout/default"/>
    <dgm:cxn modelId="{28F6135F-3EA9-490C-8497-27D086FF1A7D}" srcId="{CDBDFEBC-55F4-4F76-9F65-DF1DE848323B}" destId="{66869C6C-E7DD-4E19-AC2D-203B99BC4FF7}" srcOrd="0" destOrd="0" parTransId="{C12046A6-89AB-4EC8-BB34-91E997D7B14C}" sibTransId="{FD59763A-8B8F-4145-9F3C-A9849741B217}"/>
    <dgm:cxn modelId="{3BEC8D63-6130-4C07-BC82-ED47EB3129A0}" type="presOf" srcId="{EB6C9B4F-7840-430A-BB41-B2F62FC2CFA4}" destId="{ECC63D99-6544-4F22-965D-577643C13F19}" srcOrd="0" destOrd="2" presId="urn:microsoft.com/office/officeart/2005/8/layout/default"/>
    <dgm:cxn modelId="{89B72045-600F-492F-BC79-44AF8BAE799F}" type="presOf" srcId="{4C98A94E-B6DE-48F6-B0E0-5FA785D1130C}" destId="{E0CBEDD1-A80B-4BE7-AFF3-08E84EF55A02}" srcOrd="0" destOrd="0" presId="urn:microsoft.com/office/officeart/2005/8/layout/default"/>
    <dgm:cxn modelId="{B7EF1254-ACBC-4D60-8E01-CB83A868E370}" srcId="{7101A50C-6834-4E04-A52A-C0BD8F6C8C16}" destId="{A9856730-B761-4298-A77F-676FC128B204}" srcOrd="2" destOrd="0" parTransId="{0452C9D3-7741-4C73-BCBC-A1BB2AD07BE0}" sibTransId="{E01DBA44-6BD5-4BF9-90BE-E124172F7933}"/>
    <dgm:cxn modelId="{EBE7107B-F6FD-49DB-BB66-90EC15512DED}" type="presOf" srcId="{552B709D-6E79-4FBA-8DB2-1D5C4FD10267}" destId="{D4EE5DED-E39E-49E0-97EE-74CF4C3ECD7E}" srcOrd="0" destOrd="0" presId="urn:microsoft.com/office/officeart/2005/8/layout/default"/>
    <dgm:cxn modelId="{66E2E17F-4FA7-4FA3-ACA8-732FF2BDBBA5}" srcId="{552B709D-6E79-4FBA-8DB2-1D5C4FD10267}" destId="{AC994779-1E62-4381-BB21-1B8D7F7A36C2}" srcOrd="1" destOrd="0" parTransId="{3EFAB01C-7A41-4514-A431-7F08BC2FCECC}" sibTransId="{EAF5565B-B3DB-4955-A139-111E06FC3AD9}"/>
    <dgm:cxn modelId="{BC7D9A83-873D-4F03-BC5D-897B86E20FDD}" srcId="{552B709D-6E79-4FBA-8DB2-1D5C4FD10267}" destId="{BCC46465-9B8A-4229-AB73-2BA6C2E1A697}" srcOrd="0" destOrd="0" parTransId="{DB10A266-3027-4A3F-BA1B-564BDFF17E68}" sibTransId="{2CAFD734-E7B2-44C7-9577-10E4B388E9D4}"/>
    <dgm:cxn modelId="{CC455894-F498-46B5-86F6-C71C0D364115}" type="presOf" srcId="{317C4AA6-1B7F-4921-98A3-C75B176D2CE8}" destId="{ECC63D99-6544-4F22-965D-577643C13F19}" srcOrd="0" destOrd="1" presId="urn:microsoft.com/office/officeart/2005/8/layout/default"/>
    <dgm:cxn modelId="{EEC49097-D1F7-4688-B970-E9473FC7E613}" type="presOf" srcId="{DDAB1FD2-C99F-4C76-B682-1B33C735BE89}" destId="{0EFB2177-BC1D-423C-B9DD-E74A3521E586}" srcOrd="0" destOrd="0" presId="urn:microsoft.com/office/officeart/2005/8/layout/default"/>
    <dgm:cxn modelId="{5BAF759C-692E-4E96-B964-7034CA60D324}" srcId="{7101A50C-6834-4E04-A52A-C0BD8F6C8C16}" destId="{EB6C9B4F-7840-430A-BB41-B2F62FC2CFA4}" srcOrd="1" destOrd="0" parTransId="{B7041B21-4B28-4354-BD27-20566B5CCB0E}" sibTransId="{FEF9DC48-E4BA-400C-A870-4D5A3AC82A32}"/>
    <dgm:cxn modelId="{15E2319E-C6CD-4F4D-B9D6-E5DE15DE4BDF}" srcId="{AFBE76DF-007A-4208-909B-19FF89DF7EF5}" destId="{F60622EE-6D00-4AEB-B1D6-DCB9B72A3815}" srcOrd="0" destOrd="0" parTransId="{75C1896C-0FD5-4878-8AA6-6EB0434CB27D}" sibTransId="{7633AA16-BB5E-4E9A-B709-BC13A108DD18}"/>
    <dgm:cxn modelId="{A9763CA5-E5CF-4444-BB39-89AB2EE0AC46}" srcId="{DDAB1FD2-C99F-4C76-B682-1B33C735BE89}" destId="{CDBDFEBC-55F4-4F76-9F65-DF1DE848323B}" srcOrd="1" destOrd="0" parTransId="{812F0BCC-9863-4CC2-B1D3-151CE540D003}" sibTransId="{9B79BF78-4D36-4EE3-93F7-09ED38A16F91}"/>
    <dgm:cxn modelId="{AE80D0A6-AC5B-4963-9884-7793E12F344C}" srcId="{4C98A94E-B6DE-48F6-B0E0-5FA785D1130C}" destId="{AFBE76DF-007A-4208-909B-19FF89DF7EF5}" srcOrd="3" destOrd="0" parTransId="{3EFE5843-71D1-450F-BD9E-68E543847029}" sibTransId="{36E7632F-1290-4ABC-8340-189099FE214E}"/>
    <dgm:cxn modelId="{577636B0-7B15-48B4-8F1B-A005E6758174}" type="presOf" srcId="{F60622EE-6D00-4AEB-B1D6-DCB9B72A3815}" destId="{9263119E-D9D2-452B-9A36-49D0AC10E01D}" srcOrd="0" destOrd="1" presId="urn:microsoft.com/office/officeart/2005/8/layout/default"/>
    <dgm:cxn modelId="{3AD549B3-C386-46A4-9C32-06E1530967AF}" srcId="{7101A50C-6834-4E04-A52A-C0BD8F6C8C16}" destId="{317C4AA6-1B7F-4921-98A3-C75B176D2CE8}" srcOrd="0" destOrd="0" parTransId="{9FB0DC72-5668-4ACF-A858-AE9DBE0E30DB}" sibTransId="{AC772FE9-2532-467E-BC50-4A770F62F713}"/>
    <dgm:cxn modelId="{5156C0B5-D299-4667-BFE0-3514AAB1092D}" srcId="{4C98A94E-B6DE-48F6-B0E0-5FA785D1130C}" destId="{552B709D-6E79-4FBA-8DB2-1D5C4FD10267}" srcOrd="2" destOrd="0" parTransId="{D4BFE56E-8F10-443D-BA8F-FD66D0FFB915}" sibTransId="{E2964AE0-6DD0-446C-BD03-BDA8775B6E3A}"/>
    <dgm:cxn modelId="{9E3583C6-1EB5-40E1-A24F-7E82F839A16F}" srcId="{4C98A94E-B6DE-48F6-B0E0-5FA785D1130C}" destId="{7101A50C-6834-4E04-A52A-C0BD8F6C8C16}" srcOrd="0" destOrd="0" parTransId="{9C4F71C9-9649-4033-A368-173D61394962}" sibTransId="{2F3B807C-6C8B-4B50-8D1D-A777BC1ED3C7}"/>
    <dgm:cxn modelId="{65DBDDC7-6E99-468C-AE76-6B1A54BA2DC0}" type="presOf" srcId="{7101A50C-6834-4E04-A52A-C0BD8F6C8C16}" destId="{ECC63D99-6544-4F22-965D-577643C13F19}" srcOrd="0" destOrd="0" presId="urn:microsoft.com/office/officeart/2005/8/layout/default"/>
    <dgm:cxn modelId="{266295CF-D6C0-46CC-8937-C57FD230A12F}" type="presOf" srcId="{BCC46465-9B8A-4229-AB73-2BA6C2E1A697}" destId="{D4EE5DED-E39E-49E0-97EE-74CF4C3ECD7E}" srcOrd="0" destOrd="1" presId="urn:microsoft.com/office/officeart/2005/8/layout/default"/>
    <dgm:cxn modelId="{D3CB6DD0-1E72-4953-8EB0-D969496F627E}" srcId="{DDAB1FD2-C99F-4C76-B682-1B33C735BE89}" destId="{DF64D258-0D5A-4C2C-AF9E-58629B2F3C85}" srcOrd="0" destOrd="0" parTransId="{E26BC62E-C28D-477F-B0CD-79AEEFA659F9}" sibTransId="{F6A62C31-0B96-4CC5-A039-53F20FA3A2D1}"/>
    <dgm:cxn modelId="{53F5DDDC-9C97-42A6-86CF-A5182BE2C950}" type="presOf" srcId="{86E7952B-8003-4D85-AD8A-408BD3640C9D}" destId="{9263119E-D9D2-452B-9A36-49D0AC10E01D}" srcOrd="0" destOrd="2" presId="urn:microsoft.com/office/officeart/2005/8/layout/default"/>
    <dgm:cxn modelId="{DBE189F1-EC08-49D7-A9FD-AC23E9193F13}" type="presOf" srcId="{DF64D258-0D5A-4C2C-AF9E-58629B2F3C85}" destId="{0EFB2177-BC1D-423C-B9DD-E74A3521E586}" srcOrd="0" destOrd="1" presId="urn:microsoft.com/office/officeart/2005/8/layout/default"/>
    <dgm:cxn modelId="{078017F8-8F7D-4FBB-9572-70CEA5CFC963}" type="presOf" srcId="{AFBE76DF-007A-4208-909B-19FF89DF7EF5}" destId="{9263119E-D9D2-452B-9A36-49D0AC10E01D}" srcOrd="0" destOrd="0" presId="urn:microsoft.com/office/officeart/2005/8/layout/default"/>
    <dgm:cxn modelId="{0710FE6D-8782-4330-A9F8-6B642793C645}" type="presParOf" srcId="{E0CBEDD1-A80B-4BE7-AFF3-08E84EF55A02}" destId="{ECC63D99-6544-4F22-965D-577643C13F19}" srcOrd="0" destOrd="0" presId="urn:microsoft.com/office/officeart/2005/8/layout/default"/>
    <dgm:cxn modelId="{9C078D46-0C47-4595-A8A4-07D7FA2EB786}" type="presParOf" srcId="{E0CBEDD1-A80B-4BE7-AFF3-08E84EF55A02}" destId="{B10791BD-BCBE-42EC-8F56-8B39C7B675A5}" srcOrd="1" destOrd="0" presId="urn:microsoft.com/office/officeart/2005/8/layout/default"/>
    <dgm:cxn modelId="{25B41602-F946-4803-B830-19F52B5D91C9}" type="presParOf" srcId="{E0CBEDD1-A80B-4BE7-AFF3-08E84EF55A02}" destId="{0EFB2177-BC1D-423C-B9DD-E74A3521E586}" srcOrd="2" destOrd="0" presId="urn:microsoft.com/office/officeart/2005/8/layout/default"/>
    <dgm:cxn modelId="{69A65344-11B2-43ED-9DDA-83D62F728C3C}" type="presParOf" srcId="{E0CBEDD1-A80B-4BE7-AFF3-08E84EF55A02}" destId="{FCD66455-019B-4280-81CE-F11DE0D6EB3B}" srcOrd="3" destOrd="0" presId="urn:microsoft.com/office/officeart/2005/8/layout/default"/>
    <dgm:cxn modelId="{4F550FBE-3E96-4EBE-AE0B-9DDA6299731A}" type="presParOf" srcId="{E0CBEDD1-A80B-4BE7-AFF3-08E84EF55A02}" destId="{D4EE5DED-E39E-49E0-97EE-74CF4C3ECD7E}" srcOrd="4" destOrd="0" presId="urn:microsoft.com/office/officeart/2005/8/layout/default"/>
    <dgm:cxn modelId="{BD53DFF5-8AF2-4247-BF21-F55D8D9FAD26}" type="presParOf" srcId="{E0CBEDD1-A80B-4BE7-AFF3-08E84EF55A02}" destId="{5CE1CF25-7FE8-4019-8DF9-16B7D71B85FE}" srcOrd="5" destOrd="0" presId="urn:microsoft.com/office/officeart/2005/8/layout/default"/>
    <dgm:cxn modelId="{3ED25AEC-F230-49E9-A278-6AA0BA07B926}" type="presParOf" srcId="{E0CBEDD1-A80B-4BE7-AFF3-08E84EF55A02}" destId="{9263119E-D9D2-452B-9A36-49D0AC10E01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047E1-CA42-4AB9-A140-3DC80F3DEA9F}">
      <dsp:nvSpPr>
        <dsp:cNvPr id="0" name=""/>
        <dsp:cNvSpPr/>
      </dsp:nvSpPr>
      <dsp:spPr>
        <a:xfrm>
          <a:off x="0" y="32036"/>
          <a:ext cx="10515600"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TSMAD28 &amp; TSM3</a:t>
          </a:r>
        </a:p>
      </dsp:txBody>
      <dsp:txXfrm>
        <a:off x="49176" y="81212"/>
        <a:ext cx="10417248" cy="909018"/>
      </dsp:txXfrm>
    </dsp:sp>
    <dsp:sp modelId="{17C207F0-3A22-4C69-92E7-F4D65EF8AF03}">
      <dsp:nvSpPr>
        <dsp:cNvPr id="0" name=""/>
        <dsp:cNvSpPr/>
      </dsp:nvSpPr>
      <dsp:spPr>
        <a:xfrm>
          <a:off x="0" y="1039406"/>
          <a:ext cx="10515600"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Hannu presented the need for an alert model defined within S-100</a:t>
          </a:r>
        </a:p>
        <a:p>
          <a:pPr marL="285750" lvl="1" indent="-285750" algn="l" defTabSz="1466850">
            <a:lnSpc>
              <a:spcPct val="90000"/>
            </a:lnSpc>
            <a:spcBef>
              <a:spcPct val="0"/>
            </a:spcBef>
            <a:spcAft>
              <a:spcPct val="20000"/>
            </a:spcAft>
            <a:buChar char="•"/>
          </a:pPr>
          <a:r>
            <a:rPr lang="en-US" sz="3300" kern="1200"/>
            <a:t>Allow fielded ECDIS systems to respond to changes in alert requirements without software upgrades</a:t>
          </a:r>
        </a:p>
        <a:p>
          <a:pPr marL="571500" lvl="2" indent="-285750" algn="l" defTabSz="1466850">
            <a:lnSpc>
              <a:spcPct val="90000"/>
            </a:lnSpc>
            <a:spcBef>
              <a:spcPct val="0"/>
            </a:spcBef>
            <a:spcAft>
              <a:spcPct val="20000"/>
            </a:spcAft>
            <a:buChar char="•"/>
          </a:pPr>
          <a:r>
            <a:rPr lang="en-US" sz="3300" kern="1200"/>
            <a:t>Addition of alerts from emergent product types</a:t>
          </a:r>
        </a:p>
        <a:p>
          <a:pPr marL="571500" lvl="2" indent="-285750" algn="l" defTabSz="1466850">
            <a:lnSpc>
              <a:spcPct val="90000"/>
            </a:lnSpc>
            <a:spcBef>
              <a:spcPct val="0"/>
            </a:spcBef>
            <a:spcAft>
              <a:spcPct val="20000"/>
            </a:spcAft>
            <a:buChar char="•"/>
          </a:pPr>
          <a:r>
            <a:rPr lang="en-US" sz="3300" kern="1200"/>
            <a:t>Addition of new feature types which generate alerts</a:t>
          </a:r>
        </a:p>
        <a:p>
          <a:pPr marL="571500" lvl="2" indent="-285750" algn="l" defTabSz="1466850">
            <a:lnSpc>
              <a:spcPct val="90000"/>
            </a:lnSpc>
            <a:spcBef>
              <a:spcPct val="0"/>
            </a:spcBef>
            <a:spcAft>
              <a:spcPct val="20000"/>
            </a:spcAft>
            <a:buChar char="•"/>
          </a:pPr>
          <a:r>
            <a:rPr lang="en-US" sz="3300" kern="1200"/>
            <a:t>Changes to pre-existing alert processing rules</a:t>
          </a:r>
        </a:p>
      </dsp:txBody>
      <dsp:txXfrm>
        <a:off x="0" y="1039406"/>
        <a:ext cx="10515600" cy="38253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F5F0C-8B3B-45E6-A0D9-58E7093B5578}">
      <dsp:nvSpPr>
        <dsp:cNvPr id="0" name=""/>
        <dsp:cNvSpPr/>
      </dsp:nvSpPr>
      <dsp:spPr>
        <a:xfrm>
          <a:off x="0" y="0"/>
          <a:ext cx="10515600" cy="1469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S100WG01-10.12A</a:t>
          </a:r>
        </a:p>
      </dsp:txBody>
      <dsp:txXfrm>
        <a:off x="0" y="0"/>
        <a:ext cx="10515600" cy="1469040"/>
      </dsp:txXfrm>
    </dsp:sp>
    <dsp:sp modelId="{991DAF33-9C98-4110-95D9-380AD0545CD0}">
      <dsp:nvSpPr>
        <dsp:cNvPr id="0" name=""/>
        <dsp:cNvSpPr/>
      </dsp:nvSpPr>
      <dsp:spPr>
        <a:xfrm>
          <a:off x="0" y="1469040"/>
          <a:ext cx="5257799"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S-100 Part X</a:t>
          </a:r>
        </a:p>
        <a:p>
          <a:pPr marL="285750" lvl="1" indent="-285750" algn="l" defTabSz="1466850">
            <a:lnSpc>
              <a:spcPct val="90000"/>
            </a:lnSpc>
            <a:spcBef>
              <a:spcPct val="0"/>
            </a:spcBef>
            <a:spcAft>
              <a:spcPct val="15000"/>
            </a:spcAft>
            <a:buChar char="•"/>
          </a:pPr>
          <a:r>
            <a:rPr lang="en-US" sz="3300" kern="1200" dirty="0"/>
            <a:t>Alerts and indications</a:t>
          </a:r>
        </a:p>
      </dsp:txBody>
      <dsp:txXfrm>
        <a:off x="0" y="1469040"/>
        <a:ext cx="5257799" cy="3084985"/>
      </dsp:txXfrm>
    </dsp:sp>
    <dsp:sp modelId="{0EE78FFD-C37F-47CC-BAFC-8BFC3F65B5F3}">
      <dsp:nvSpPr>
        <dsp:cNvPr id="0" name=""/>
        <dsp:cNvSpPr/>
      </dsp:nvSpPr>
      <dsp:spPr>
        <a:xfrm>
          <a:off x="5257800" y="1469040"/>
          <a:ext cx="5257799"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S-100 Part 4</a:t>
          </a:r>
        </a:p>
        <a:p>
          <a:pPr marL="285750" lvl="1" indent="-285750" algn="l" defTabSz="1466850">
            <a:lnSpc>
              <a:spcPct val="90000"/>
            </a:lnSpc>
            <a:spcBef>
              <a:spcPct val="0"/>
            </a:spcBef>
            <a:spcAft>
              <a:spcPct val="15000"/>
            </a:spcAft>
            <a:buChar char="•"/>
          </a:pPr>
          <a:r>
            <a:rPr lang="en-US" sz="3300" kern="1200" dirty="0"/>
            <a:t>facilitate delivery of alert catalogue</a:t>
          </a:r>
        </a:p>
        <a:p>
          <a:pPr marL="285750" lvl="1" indent="-285750" algn="l" defTabSz="1466850">
            <a:lnSpc>
              <a:spcPct val="90000"/>
            </a:lnSpc>
            <a:spcBef>
              <a:spcPct val="0"/>
            </a:spcBef>
            <a:spcAft>
              <a:spcPct val="15000"/>
            </a:spcAft>
            <a:buChar char="•"/>
          </a:pPr>
          <a:r>
            <a:rPr lang="en-US" sz="3300" kern="1200" dirty="0"/>
            <a:t>Associate alert catalogue with a FC and PC</a:t>
          </a:r>
        </a:p>
      </dsp:txBody>
      <dsp:txXfrm>
        <a:off x="5257800" y="1469040"/>
        <a:ext cx="5257799" cy="3084985"/>
      </dsp:txXfrm>
    </dsp:sp>
    <dsp:sp modelId="{956D9E3C-9089-4F51-9649-26DDB9014C48}">
      <dsp:nvSpPr>
        <dsp:cNvPr id="0" name=""/>
        <dsp:cNvSpPr/>
      </dsp:nvSpPr>
      <dsp:spPr>
        <a:xfrm>
          <a:off x="0" y="4554026"/>
          <a:ext cx="10515600" cy="34277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064E9-A738-4D15-A341-881D283819E8}">
      <dsp:nvSpPr>
        <dsp:cNvPr id="0" name=""/>
        <dsp:cNvSpPr/>
      </dsp:nvSpPr>
      <dsp:spPr>
        <a:xfrm>
          <a:off x="0" y="0"/>
          <a:ext cx="10515600" cy="1469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Current approach</a:t>
          </a:r>
        </a:p>
      </dsp:txBody>
      <dsp:txXfrm>
        <a:off x="0" y="0"/>
        <a:ext cx="10515600" cy="1469040"/>
      </dsp:txXfrm>
    </dsp:sp>
    <dsp:sp modelId="{D05C9D6A-0684-45E4-BE1B-17387D097E35}">
      <dsp:nvSpPr>
        <dsp:cNvPr id="0" name=""/>
        <dsp:cNvSpPr/>
      </dsp:nvSpPr>
      <dsp:spPr>
        <a:xfrm>
          <a:off x="0" y="1469040"/>
          <a:ext cx="5257799"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Model alerts as part of the portrayal</a:t>
          </a:r>
        </a:p>
        <a:p>
          <a:pPr marL="114300" lvl="1" indent="-114300" algn="l" defTabSz="666750">
            <a:lnSpc>
              <a:spcPct val="90000"/>
            </a:lnSpc>
            <a:spcBef>
              <a:spcPct val="0"/>
            </a:spcBef>
            <a:spcAft>
              <a:spcPct val="15000"/>
            </a:spcAft>
            <a:buChar char="•"/>
          </a:pPr>
          <a:r>
            <a:rPr lang="en-US" sz="1500" kern="1200"/>
            <a:t>Doesn’t require a new S-100 part</a:t>
          </a:r>
        </a:p>
        <a:p>
          <a:pPr marL="114300" lvl="1" indent="-114300" algn="l" defTabSz="666750">
            <a:lnSpc>
              <a:spcPct val="90000"/>
            </a:lnSpc>
            <a:spcBef>
              <a:spcPct val="0"/>
            </a:spcBef>
            <a:spcAft>
              <a:spcPct val="15000"/>
            </a:spcAft>
            <a:buChar char="•"/>
          </a:pPr>
          <a:r>
            <a:rPr lang="en-US" sz="1500" kern="1200" dirty="0"/>
            <a:t>Leverages the portrayal for delivery of the alert catalog</a:t>
          </a:r>
        </a:p>
        <a:p>
          <a:pPr marL="114300" lvl="1" indent="-114300" algn="l" defTabSz="666750">
            <a:lnSpc>
              <a:spcPct val="90000"/>
            </a:lnSpc>
            <a:spcBef>
              <a:spcPct val="0"/>
            </a:spcBef>
            <a:spcAft>
              <a:spcPct val="15000"/>
            </a:spcAft>
            <a:buChar char="•"/>
          </a:pPr>
          <a:r>
            <a:rPr lang="en-US" sz="1500" kern="1200" dirty="0"/>
            <a:t>Can use existing portrayal mechanisms to provide symbols and line styles for highlighting</a:t>
          </a:r>
        </a:p>
        <a:p>
          <a:pPr marL="114300" lvl="1" indent="-114300" algn="l" defTabSz="666750">
            <a:lnSpc>
              <a:spcPct val="90000"/>
            </a:lnSpc>
            <a:spcBef>
              <a:spcPct val="0"/>
            </a:spcBef>
            <a:spcAft>
              <a:spcPct val="15000"/>
            </a:spcAft>
            <a:buChar char="•"/>
          </a:pPr>
          <a:r>
            <a:rPr lang="en-US" sz="1500" kern="1200"/>
            <a:t>Generation of alert instructions requires minimal changes to existing portrayal rules</a:t>
          </a:r>
        </a:p>
        <a:p>
          <a:pPr marL="114300" lvl="1" indent="-114300" algn="l" defTabSz="666750">
            <a:lnSpc>
              <a:spcPct val="90000"/>
            </a:lnSpc>
            <a:spcBef>
              <a:spcPct val="0"/>
            </a:spcBef>
            <a:spcAft>
              <a:spcPct val="15000"/>
            </a:spcAft>
            <a:buChar char="•"/>
          </a:pPr>
          <a:r>
            <a:rPr lang="en-US" sz="1500" kern="1200"/>
            <a:t>No new builder tool required</a:t>
          </a:r>
        </a:p>
        <a:p>
          <a:pPr marL="228600" lvl="2" indent="-114300" algn="l" defTabSz="666750">
            <a:lnSpc>
              <a:spcPct val="90000"/>
            </a:lnSpc>
            <a:spcBef>
              <a:spcPct val="0"/>
            </a:spcBef>
            <a:spcAft>
              <a:spcPct val="15000"/>
            </a:spcAft>
            <a:buChar char="•"/>
          </a:pPr>
          <a:r>
            <a:rPr lang="en-US" sz="1500" kern="1200"/>
            <a:t>Modify PCB to associate a feature with an alert catalogue entry</a:t>
          </a:r>
        </a:p>
        <a:p>
          <a:pPr marL="114300" lvl="1" indent="-114300" algn="l" defTabSz="666750">
            <a:lnSpc>
              <a:spcPct val="90000"/>
            </a:lnSpc>
            <a:spcBef>
              <a:spcPct val="0"/>
            </a:spcBef>
            <a:spcAft>
              <a:spcPct val="15000"/>
            </a:spcAft>
            <a:buChar char="•"/>
          </a:pPr>
          <a:r>
            <a:rPr lang="en-US" sz="1500" kern="1200"/>
            <a:t>XSLT and Lua have common model / implementation</a:t>
          </a:r>
        </a:p>
        <a:p>
          <a:pPr marL="228600" lvl="2" indent="-114300" algn="l" defTabSz="666750">
            <a:lnSpc>
              <a:spcPct val="90000"/>
            </a:lnSpc>
            <a:spcBef>
              <a:spcPct val="0"/>
            </a:spcBef>
            <a:spcAft>
              <a:spcPct val="15000"/>
            </a:spcAft>
            <a:buChar char="•"/>
          </a:pPr>
          <a:r>
            <a:rPr lang="en-US" sz="1500" kern="1200"/>
            <a:t>Alert instruction generated by portrayal is the only difference</a:t>
          </a:r>
        </a:p>
      </dsp:txBody>
      <dsp:txXfrm>
        <a:off x="0" y="1469040"/>
        <a:ext cx="5257799" cy="3084985"/>
      </dsp:txXfrm>
    </dsp:sp>
    <dsp:sp modelId="{256A42DC-1A45-4BD1-82C0-62E88DCB06F5}">
      <dsp:nvSpPr>
        <dsp:cNvPr id="0" name=""/>
        <dsp:cNvSpPr/>
      </dsp:nvSpPr>
      <dsp:spPr>
        <a:xfrm>
          <a:off x="5257800" y="1469040"/>
          <a:ext cx="5257799"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Provide alerts to the ECDIS via an alert catalogue</a:t>
          </a:r>
        </a:p>
        <a:p>
          <a:pPr marL="114300" lvl="1" indent="-114300" algn="l" defTabSz="666750">
            <a:lnSpc>
              <a:spcPct val="90000"/>
            </a:lnSpc>
            <a:spcBef>
              <a:spcPct val="0"/>
            </a:spcBef>
            <a:spcAft>
              <a:spcPct val="15000"/>
            </a:spcAft>
            <a:buChar char="•"/>
          </a:pPr>
          <a:r>
            <a:rPr lang="en-US" sz="1500" kern="1200"/>
            <a:t>Plagiarize interoperability concept</a:t>
          </a:r>
        </a:p>
        <a:p>
          <a:pPr marL="114300" lvl="1" indent="-114300" algn="l" defTabSz="666750">
            <a:lnSpc>
              <a:spcPct val="90000"/>
            </a:lnSpc>
            <a:spcBef>
              <a:spcPct val="0"/>
            </a:spcBef>
            <a:spcAft>
              <a:spcPct val="15000"/>
            </a:spcAft>
            <a:buChar char="•"/>
          </a:pPr>
          <a:r>
            <a:rPr lang="en-US" sz="1500" kern="1200"/>
            <a:t>Delivered as a file reference from portrayal catalogue</a:t>
          </a:r>
        </a:p>
        <a:p>
          <a:pPr marL="228600" lvl="2" indent="-114300" algn="l" defTabSz="666750">
            <a:lnSpc>
              <a:spcPct val="90000"/>
            </a:lnSpc>
            <a:spcBef>
              <a:spcPct val="0"/>
            </a:spcBef>
            <a:spcAft>
              <a:spcPct val="15000"/>
            </a:spcAft>
            <a:buChar char="•"/>
          </a:pPr>
          <a:r>
            <a:rPr lang="en-US" sz="1500" kern="1200"/>
            <a:t>Same model for XSLT and Lua</a:t>
          </a:r>
        </a:p>
        <a:p>
          <a:pPr marL="228600" lvl="2" indent="-114300" algn="l" defTabSz="666750">
            <a:lnSpc>
              <a:spcPct val="90000"/>
            </a:lnSpc>
            <a:spcBef>
              <a:spcPct val="0"/>
            </a:spcBef>
            <a:spcAft>
              <a:spcPct val="15000"/>
            </a:spcAft>
            <a:buChar char="•"/>
          </a:pPr>
          <a:r>
            <a:rPr lang="en-US" sz="1500" kern="1200"/>
            <a:t>XML catalogue</a:t>
          </a:r>
        </a:p>
        <a:p>
          <a:pPr marL="114300" lvl="1" indent="-114300" algn="l" defTabSz="666750">
            <a:lnSpc>
              <a:spcPct val="90000"/>
            </a:lnSpc>
            <a:spcBef>
              <a:spcPct val="0"/>
            </a:spcBef>
            <a:spcAft>
              <a:spcPct val="15000"/>
            </a:spcAft>
            <a:buChar char="•"/>
          </a:pPr>
          <a:r>
            <a:rPr lang="en-US" sz="1500" kern="1200"/>
            <a:t>Allows delivery of alerts which are not triggered by encoded geometries</a:t>
          </a:r>
        </a:p>
      </dsp:txBody>
      <dsp:txXfrm>
        <a:off x="5257800" y="1469040"/>
        <a:ext cx="5257799" cy="3084985"/>
      </dsp:txXfrm>
    </dsp:sp>
    <dsp:sp modelId="{56C600D8-1114-4569-8901-5F0401FFFA17}">
      <dsp:nvSpPr>
        <dsp:cNvPr id="0" name=""/>
        <dsp:cNvSpPr/>
      </dsp:nvSpPr>
      <dsp:spPr>
        <a:xfrm>
          <a:off x="0" y="4554026"/>
          <a:ext cx="10515600" cy="34277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20151-AD4B-4B14-82D2-233B2B7EA03F}">
      <dsp:nvSpPr>
        <dsp:cNvPr id="0" name=""/>
        <dsp:cNvSpPr/>
      </dsp:nvSpPr>
      <dsp:spPr>
        <a:xfrm>
          <a:off x="388619" y="0"/>
          <a:ext cx="44043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B5886D-E0B0-4F07-9100-81837D70A02C}">
      <dsp:nvSpPr>
        <dsp:cNvPr id="0" name=""/>
        <dsp:cNvSpPr/>
      </dsp:nvSpPr>
      <dsp:spPr>
        <a:xfrm>
          <a:off x="175587" y="1305401"/>
          <a:ext cx="155448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Alert catalogue is provided as a component of the portrayal catalogue</a:t>
          </a:r>
        </a:p>
      </dsp:txBody>
      <dsp:txXfrm>
        <a:off x="251470" y="1381284"/>
        <a:ext cx="1402714" cy="1588769"/>
      </dsp:txXfrm>
    </dsp:sp>
    <dsp:sp modelId="{EDC5A3DC-5854-4B2B-ACD1-8D0E90CE526D}">
      <dsp:nvSpPr>
        <dsp:cNvPr id="0" name=""/>
        <dsp:cNvSpPr/>
      </dsp:nvSpPr>
      <dsp:spPr>
        <a:xfrm>
          <a:off x="1813560" y="1305401"/>
          <a:ext cx="155448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Alert catalogue provides alerts, indications, and other required components</a:t>
          </a:r>
        </a:p>
      </dsp:txBody>
      <dsp:txXfrm>
        <a:off x="1889443" y="1381284"/>
        <a:ext cx="1402714" cy="1588769"/>
      </dsp:txXfrm>
    </dsp:sp>
    <dsp:sp modelId="{785CFFDE-0C3D-4430-B457-13EE753E4410}">
      <dsp:nvSpPr>
        <dsp:cNvPr id="0" name=""/>
        <dsp:cNvSpPr/>
      </dsp:nvSpPr>
      <dsp:spPr>
        <a:xfrm>
          <a:off x="3451532" y="1305401"/>
          <a:ext cx="155448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Portrayal rules generate drawing instructions which can associate encoded geometries with alert catalogue entries</a:t>
          </a:r>
        </a:p>
      </dsp:txBody>
      <dsp:txXfrm>
        <a:off x="3527415" y="1381284"/>
        <a:ext cx="1402714" cy="15887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F6BD3-CDCF-418A-847A-B171D412D0BD}">
      <dsp:nvSpPr>
        <dsp:cNvPr id="0" name=""/>
        <dsp:cNvSpPr/>
      </dsp:nvSpPr>
      <dsp:spPr>
        <a:xfrm>
          <a:off x="278941" y="2521"/>
          <a:ext cx="1849487" cy="1849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Portrayal Rule</a:t>
          </a:r>
        </a:p>
      </dsp:txBody>
      <dsp:txXfrm>
        <a:off x="549792" y="273372"/>
        <a:ext cx="1307785" cy="1307785"/>
      </dsp:txXfrm>
    </dsp:sp>
    <dsp:sp modelId="{BCAC2691-9D96-4372-9167-6DB50AC4376C}">
      <dsp:nvSpPr>
        <dsp:cNvPr id="0" name=""/>
        <dsp:cNvSpPr/>
      </dsp:nvSpPr>
      <dsp:spPr>
        <a:xfrm rot="10800000">
          <a:off x="880024" y="2090823"/>
          <a:ext cx="647320" cy="5062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A372D4-02C6-42EE-ADF5-7157A0E95370}">
      <dsp:nvSpPr>
        <dsp:cNvPr id="0" name=""/>
        <dsp:cNvSpPr/>
      </dsp:nvSpPr>
      <dsp:spPr>
        <a:xfrm>
          <a:off x="586880" y="2807268"/>
          <a:ext cx="1233607" cy="12336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Drawing Instruction</a:t>
          </a:r>
        </a:p>
      </dsp:txBody>
      <dsp:txXfrm>
        <a:off x="767538" y="2987926"/>
        <a:ext cx="872291" cy="872291"/>
      </dsp:txXfrm>
    </dsp:sp>
    <dsp:sp modelId="{9397E4BD-95D5-482B-859B-B7DB5D572525}">
      <dsp:nvSpPr>
        <dsp:cNvPr id="0" name=""/>
        <dsp:cNvSpPr/>
      </dsp:nvSpPr>
      <dsp:spPr>
        <a:xfrm rot="5400000">
          <a:off x="2127498" y="3170928"/>
          <a:ext cx="647320" cy="5062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83EBC7-3C53-4FD4-A1DE-86E836748C8C}">
      <dsp:nvSpPr>
        <dsp:cNvPr id="0" name=""/>
        <dsp:cNvSpPr/>
      </dsp:nvSpPr>
      <dsp:spPr>
        <a:xfrm>
          <a:off x="3053171" y="2499329"/>
          <a:ext cx="1849487" cy="1849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Alert Catalog Entry</a:t>
          </a:r>
        </a:p>
      </dsp:txBody>
      <dsp:txXfrm>
        <a:off x="3324022" y="2770180"/>
        <a:ext cx="1307785" cy="130778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04FE6-0BF1-42DB-9BF9-907EB2FD6E4D}">
      <dsp:nvSpPr>
        <dsp:cNvPr id="0" name=""/>
        <dsp:cNvSpPr/>
      </dsp:nvSpPr>
      <dsp:spPr>
        <a:xfrm>
          <a:off x="0" y="2450"/>
          <a:ext cx="3785616" cy="11787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Add </a:t>
          </a:r>
          <a:r>
            <a:rPr lang="en-US" sz="2300" i="1" kern="1200" dirty="0" err="1"/>
            <a:t>alertCatalog</a:t>
          </a:r>
          <a:r>
            <a:rPr lang="en-US" sz="2300" kern="1200" dirty="0"/>
            <a:t> to </a:t>
          </a:r>
          <a:r>
            <a:rPr lang="en-US" sz="2300" i="1" kern="1200" dirty="0" err="1"/>
            <a:t>FileType</a:t>
          </a:r>
          <a:r>
            <a:rPr lang="en-US" sz="2300" kern="1200" dirty="0"/>
            <a:t> (type of an external file)</a:t>
          </a:r>
        </a:p>
      </dsp:txBody>
      <dsp:txXfrm>
        <a:off x="57543" y="59993"/>
        <a:ext cx="3670530" cy="1063685"/>
      </dsp:txXfrm>
    </dsp:sp>
    <dsp:sp modelId="{B2D76C91-E15F-46DB-B184-5ECB3F1D928B}">
      <dsp:nvSpPr>
        <dsp:cNvPr id="0" name=""/>
        <dsp:cNvSpPr/>
      </dsp:nvSpPr>
      <dsp:spPr>
        <a:xfrm rot="5400000">
          <a:off x="6679099" y="-1535445"/>
          <a:ext cx="94301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Adds an external file reference as an entry in the PortrayalCatalog.xml</a:t>
          </a:r>
        </a:p>
      </dsp:txBody>
      <dsp:txXfrm rot="-5400000">
        <a:off x="3785616" y="1404072"/>
        <a:ext cx="6683950" cy="850949"/>
      </dsp:txXfrm>
    </dsp:sp>
    <dsp:sp modelId="{6DAF32F3-C1CA-4DE0-BE7D-C657086AEC24}">
      <dsp:nvSpPr>
        <dsp:cNvPr id="0" name=""/>
        <dsp:cNvSpPr/>
      </dsp:nvSpPr>
      <dsp:spPr>
        <a:xfrm>
          <a:off x="0" y="1240160"/>
          <a:ext cx="3785616" cy="11787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Add </a:t>
          </a:r>
          <a:r>
            <a:rPr lang="en-US" sz="2300" i="1" kern="1200"/>
            <a:t>alertCatalog</a:t>
          </a:r>
          <a:r>
            <a:rPr lang="en-US" sz="2300" kern="1200"/>
            <a:t> to </a:t>
          </a:r>
          <a:r>
            <a:rPr lang="en-US" sz="2300" i="1" kern="1200"/>
            <a:t>PortrayalCatalog</a:t>
          </a:r>
          <a:endParaRPr lang="en-US" sz="2300" kern="1200"/>
        </a:p>
      </dsp:txBody>
      <dsp:txXfrm>
        <a:off x="57543" y="1297703"/>
        <a:ext cx="3670530" cy="1063685"/>
      </dsp:txXfrm>
    </dsp:sp>
    <dsp:sp modelId="{03C1581F-54F1-4795-9329-BC98DE24D079}">
      <dsp:nvSpPr>
        <dsp:cNvPr id="0" name=""/>
        <dsp:cNvSpPr/>
      </dsp:nvSpPr>
      <dsp:spPr>
        <a:xfrm rot="5400000">
          <a:off x="6679099" y="-297735"/>
          <a:ext cx="94301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i="1" kern="1200"/>
            <a:t>alertReference</a:t>
          </a:r>
          <a:r>
            <a:rPr lang="en-US" sz="1200" kern="1200"/>
            <a:t> attribute specifies an </a:t>
          </a:r>
          <a:r>
            <a:rPr lang="en-US" sz="1200" i="1" kern="1200"/>
            <a:t>alert</a:t>
          </a:r>
          <a:r>
            <a:rPr lang="en-US" sz="1200" kern="1200"/>
            <a:t> in the alert catalog</a:t>
          </a:r>
        </a:p>
        <a:p>
          <a:pPr marL="114300" lvl="1" indent="-114300" algn="l" defTabSz="533400">
            <a:lnSpc>
              <a:spcPct val="90000"/>
            </a:lnSpc>
            <a:spcBef>
              <a:spcPct val="0"/>
            </a:spcBef>
            <a:spcAft>
              <a:spcPct val="15000"/>
            </a:spcAft>
            <a:buChar char="•"/>
          </a:pPr>
          <a:r>
            <a:rPr lang="en-US" sz="1200" kern="1200"/>
            <a:t>Optional</a:t>
          </a:r>
          <a:r>
            <a:rPr lang="en-US" sz="1200" i="1" kern="1200"/>
            <a:t> highlightSelector</a:t>
          </a:r>
          <a:r>
            <a:rPr lang="en-US" sz="1200" kern="1200"/>
            <a:t> attribute specifies an alert catalog </a:t>
          </a:r>
          <a:r>
            <a:rPr lang="en-US" sz="1200" i="1" kern="1200"/>
            <a:t>selector</a:t>
          </a:r>
          <a:r>
            <a:rPr lang="en-US" sz="1200" kern="1200"/>
            <a:t> entry</a:t>
          </a:r>
        </a:p>
        <a:p>
          <a:pPr marL="228600" lvl="2" indent="-114300" algn="l" defTabSz="533400">
            <a:lnSpc>
              <a:spcPct val="90000"/>
            </a:lnSpc>
            <a:spcBef>
              <a:spcPct val="0"/>
            </a:spcBef>
            <a:spcAft>
              <a:spcPct val="15000"/>
            </a:spcAft>
            <a:buChar char="•"/>
          </a:pPr>
          <a:r>
            <a:rPr lang="en-US" sz="1200" kern="1200"/>
            <a:t>Used to disable a graphical highlight on a per-feature basis</a:t>
          </a:r>
        </a:p>
        <a:p>
          <a:pPr marL="228600" lvl="2" indent="-114300" algn="l" defTabSz="533400">
            <a:lnSpc>
              <a:spcPct val="90000"/>
            </a:lnSpc>
            <a:spcBef>
              <a:spcPct val="0"/>
            </a:spcBef>
            <a:spcAft>
              <a:spcPct val="15000"/>
            </a:spcAft>
            <a:buChar char="•"/>
          </a:pPr>
          <a:r>
            <a:rPr lang="en-US" sz="1200" kern="1200"/>
            <a:t>Supports requirements for areas with special conditions</a:t>
          </a:r>
        </a:p>
      </dsp:txBody>
      <dsp:txXfrm rot="-5400000">
        <a:off x="3785616" y="2641782"/>
        <a:ext cx="6683950" cy="850949"/>
      </dsp:txXfrm>
    </dsp:sp>
    <dsp:sp modelId="{B5F5B53F-11E1-4227-8FB1-C2C8113109FD}">
      <dsp:nvSpPr>
        <dsp:cNvPr id="0" name=""/>
        <dsp:cNvSpPr/>
      </dsp:nvSpPr>
      <dsp:spPr>
        <a:xfrm>
          <a:off x="0" y="2477870"/>
          <a:ext cx="3785616" cy="11787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Add class </a:t>
          </a:r>
          <a:r>
            <a:rPr lang="en-US" sz="2300" i="1" kern="1200"/>
            <a:t>AlertReference</a:t>
          </a:r>
          <a:endParaRPr lang="en-US" sz="2300" kern="1200"/>
        </a:p>
      </dsp:txBody>
      <dsp:txXfrm>
        <a:off x="57543" y="2535413"/>
        <a:ext cx="3670530" cy="1063685"/>
      </dsp:txXfrm>
    </dsp:sp>
    <dsp:sp modelId="{CAA85C49-578C-4B20-88AE-475F19BACC21}">
      <dsp:nvSpPr>
        <dsp:cNvPr id="0" name=""/>
        <dsp:cNvSpPr/>
      </dsp:nvSpPr>
      <dsp:spPr>
        <a:xfrm rot="5400000">
          <a:off x="6679099" y="939974"/>
          <a:ext cx="94301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Multiplicity: </a:t>
          </a:r>
          <a:r>
            <a:rPr lang="en-US" sz="1200" i="1" kern="1200"/>
            <a:t>0..1</a:t>
          </a:r>
          <a:endParaRPr lang="en-US" sz="1200" kern="1200"/>
        </a:p>
        <a:p>
          <a:pPr marL="114300" lvl="1" indent="-114300" algn="l" defTabSz="533400">
            <a:lnSpc>
              <a:spcPct val="90000"/>
            </a:lnSpc>
            <a:spcBef>
              <a:spcPct val="0"/>
            </a:spcBef>
            <a:spcAft>
              <a:spcPct val="15000"/>
            </a:spcAft>
            <a:buChar char="•"/>
          </a:pPr>
          <a:r>
            <a:rPr lang="en-US" sz="1200" kern="1200"/>
            <a:t>Type: </a:t>
          </a:r>
          <a:r>
            <a:rPr lang="en-US" sz="1200" i="1" kern="1200"/>
            <a:t>AlertReference</a:t>
          </a:r>
          <a:endParaRPr lang="en-US" sz="1200" kern="1200"/>
        </a:p>
        <a:p>
          <a:pPr marL="114300" lvl="1" indent="-114300" algn="l" defTabSz="533400">
            <a:lnSpc>
              <a:spcPct val="90000"/>
            </a:lnSpc>
            <a:spcBef>
              <a:spcPct val="0"/>
            </a:spcBef>
            <a:spcAft>
              <a:spcPct val="15000"/>
            </a:spcAft>
            <a:buChar char="•"/>
          </a:pPr>
          <a:r>
            <a:rPr lang="en-US" sz="1200" kern="1200"/>
            <a:t>Adds optional alert catalog reference to all drawing instructions</a:t>
          </a:r>
        </a:p>
      </dsp:txBody>
      <dsp:txXfrm rot="-5400000">
        <a:off x="3785616" y="3879491"/>
        <a:ext cx="6683950" cy="850949"/>
      </dsp:txXfrm>
    </dsp:sp>
    <dsp:sp modelId="{AD6E5A8C-F5C8-4676-A612-15BAEEC6FBF7}">
      <dsp:nvSpPr>
        <dsp:cNvPr id="0" name=""/>
        <dsp:cNvSpPr/>
      </dsp:nvSpPr>
      <dsp:spPr>
        <a:xfrm>
          <a:off x="0" y="3715580"/>
          <a:ext cx="3785616" cy="11787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Add </a:t>
          </a:r>
          <a:r>
            <a:rPr lang="en-US" sz="2300" i="1" kern="1200"/>
            <a:t>alertReference</a:t>
          </a:r>
          <a:r>
            <a:rPr lang="en-US" sz="2300" kern="1200"/>
            <a:t> to </a:t>
          </a:r>
          <a:r>
            <a:rPr lang="en-US" sz="2300" i="1" kern="1200"/>
            <a:t>DrawingInstruction</a:t>
          </a:r>
          <a:r>
            <a:rPr lang="en-US" sz="2300" kern="1200"/>
            <a:t> class</a:t>
          </a:r>
        </a:p>
      </dsp:txBody>
      <dsp:txXfrm>
        <a:off x="57543" y="3773123"/>
        <a:ext cx="3670530" cy="10636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B065B-9CC9-4E3D-A468-9D2748A70C7F}">
      <dsp:nvSpPr>
        <dsp:cNvPr id="0" name=""/>
        <dsp:cNvSpPr/>
      </dsp:nvSpPr>
      <dsp:spPr>
        <a:xfrm>
          <a:off x="0" y="0"/>
          <a:ext cx="10515600" cy="48968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944" tIns="440944" rIns="440944" bIns="440944" numCol="1" spcCol="1270" anchor="ctr" anchorCtr="0">
          <a:noAutofit/>
        </a:bodyPr>
        <a:lstStyle/>
        <a:p>
          <a:pPr marL="0" lvl="0" indent="0" algn="ctr" defTabSz="2755900">
            <a:lnSpc>
              <a:spcPct val="90000"/>
            </a:lnSpc>
            <a:spcBef>
              <a:spcPct val="0"/>
            </a:spcBef>
            <a:spcAft>
              <a:spcPct val="35000"/>
            </a:spcAft>
            <a:buNone/>
          </a:pPr>
          <a:r>
            <a:rPr lang="en-US" sz="6200" kern="1200" dirty="0"/>
            <a:t>Add 9a-11.2.x</a:t>
          </a:r>
          <a:br>
            <a:rPr lang="en-US" sz="6200" kern="1200" dirty="0"/>
          </a:br>
          <a:r>
            <a:rPr lang="en-US" sz="6200" kern="1200" dirty="0"/>
            <a:t>Alert Commands</a:t>
          </a:r>
        </a:p>
      </dsp:txBody>
      <dsp:txXfrm>
        <a:off x="0" y="0"/>
        <a:ext cx="10515600" cy="2644273"/>
      </dsp:txXfrm>
    </dsp:sp>
    <dsp:sp modelId="{B01BF9D0-2878-4AEB-B0A0-D5804927D2E2}">
      <dsp:nvSpPr>
        <dsp:cNvPr id="0" name=""/>
        <dsp:cNvSpPr/>
      </dsp:nvSpPr>
      <dsp:spPr>
        <a:xfrm>
          <a:off x="0" y="2546337"/>
          <a:ext cx="5257799" cy="2252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t" anchorCtr="0">
          <a:noAutofit/>
        </a:bodyPr>
        <a:lstStyle/>
        <a:p>
          <a:pPr marL="0" lvl="0" indent="0" algn="l" defTabSz="844550">
            <a:lnSpc>
              <a:spcPct val="90000"/>
            </a:lnSpc>
            <a:spcBef>
              <a:spcPct val="0"/>
            </a:spcBef>
            <a:spcAft>
              <a:spcPct val="35000"/>
            </a:spcAft>
            <a:buNone/>
          </a:pPr>
          <a:r>
            <a:rPr lang="en-US" sz="1900" kern="1200"/>
            <a:t>AlertInstruction:</a:t>
          </a:r>
          <a:r>
            <a:rPr lang="en-US" sz="1900" i="1" kern="1200"/>
            <a:t>alertReference</a:t>
          </a:r>
          <a:r>
            <a:rPr lang="en-US" sz="1900" kern="1200"/>
            <a:t>[,</a:t>
          </a:r>
          <a:r>
            <a:rPr lang="en-US" sz="1900" i="1" kern="1200"/>
            <a:t>highlightSelector</a:t>
          </a:r>
          <a:r>
            <a:rPr lang="en-US" sz="1900" kern="1200"/>
            <a:t>]</a:t>
          </a:r>
        </a:p>
        <a:p>
          <a:pPr marL="114300" lvl="1" indent="-114300" algn="l" defTabSz="666750">
            <a:lnSpc>
              <a:spcPct val="90000"/>
            </a:lnSpc>
            <a:spcBef>
              <a:spcPct val="0"/>
            </a:spcBef>
            <a:spcAft>
              <a:spcPct val="15000"/>
            </a:spcAft>
            <a:buChar char="•"/>
          </a:pPr>
          <a:r>
            <a:rPr lang="en-US" sz="1500" kern="1200"/>
            <a:t>Instructs the host to include the referenced geometries in alert processing</a:t>
          </a:r>
        </a:p>
        <a:p>
          <a:pPr marL="114300" lvl="1" indent="-114300" algn="l" defTabSz="666750">
            <a:lnSpc>
              <a:spcPct val="90000"/>
            </a:lnSpc>
            <a:spcBef>
              <a:spcPct val="0"/>
            </a:spcBef>
            <a:spcAft>
              <a:spcPct val="15000"/>
            </a:spcAft>
            <a:buChar char="•"/>
          </a:pPr>
          <a:r>
            <a:rPr lang="en-US" sz="1500" i="1" kern="1200"/>
            <a:t>alertReference</a:t>
          </a:r>
          <a:r>
            <a:rPr lang="en-US" sz="1500" kern="1200"/>
            <a:t>: Reference to an alert in the alert catalog</a:t>
          </a:r>
        </a:p>
        <a:p>
          <a:pPr marL="114300" lvl="1" indent="-114300" algn="l" defTabSz="666750">
            <a:lnSpc>
              <a:spcPct val="90000"/>
            </a:lnSpc>
            <a:spcBef>
              <a:spcPct val="0"/>
            </a:spcBef>
            <a:spcAft>
              <a:spcPct val="15000"/>
            </a:spcAft>
            <a:buChar char="•"/>
          </a:pPr>
          <a:r>
            <a:rPr lang="en-US" sz="1500" i="1" kern="1200"/>
            <a:t>highlightSelector</a:t>
          </a:r>
          <a:r>
            <a:rPr lang="en-US" sz="1500" kern="1200"/>
            <a:t>: If present, references a selector in the alert catalog used to disable the graphical highlight</a:t>
          </a:r>
        </a:p>
      </dsp:txBody>
      <dsp:txXfrm>
        <a:off x="0" y="2546337"/>
        <a:ext cx="5257799" cy="2252529"/>
      </dsp:txXfrm>
    </dsp:sp>
    <dsp:sp modelId="{6CE85103-E25E-4EFE-B0F0-3C297A96E7EC}">
      <dsp:nvSpPr>
        <dsp:cNvPr id="0" name=""/>
        <dsp:cNvSpPr/>
      </dsp:nvSpPr>
      <dsp:spPr>
        <a:xfrm>
          <a:off x="5257800" y="2546337"/>
          <a:ext cx="5257799" cy="2252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t" anchorCtr="0">
          <a:noAutofit/>
        </a:bodyPr>
        <a:lstStyle/>
        <a:p>
          <a:pPr marL="0" lvl="0" indent="0" algn="l" defTabSz="844550">
            <a:lnSpc>
              <a:spcPct val="90000"/>
            </a:lnSpc>
            <a:spcBef>
              <a:spcPct val="0"/>
            </a:spcBef>
            <a:spcAft>
              <a:spcPct val="35000"/>
            </a:spcAft>
            <a:buNone/>
          </a:pPr>
          <a:r>
            <a:rPr lang="en-US" sz="1900" kern="1200" dirty="0"/>
            <a:t>Alert commands are modified by preceding Geometry state commands</a:t>
          </a:r>
        </a:p>
        <a:p>
          <a:pPr marL="114300" lvl="1" indent="-114300" algn="l" defTabSz="666750">
            <a:lnSpc>
              <a:spcPct val="90000"/>
            </a:lnSpc>
            <a:spcBef>
              <a:spcPct val="0"/>
            </a:spcBef>
            <a:spcAft>
              <a:spcPct val="15000"/>
            </a:spcAft>
            <a:buChar char="•"/>
          </a:pPr>
          <a:r>
            <a:rPr lang="en-US" sz="1500" kern="1200"/>
            <a:t>Supports alerting on augmented (soundings) or component (safety contour) geometries</a:t>
          </a:r>
        </a:p>
      </dsp:txBody>
      <dsp:txXfrm>
        <a:off x="5257800" y="2546337"/>
        <a:ext cx="5257799" cy="2252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9373C-3080-4A0C-814F-EF7A283B53C6}">
      <dsp:nvSpPr>
        <dsp:cNvPr id="0" name=""/>
        <dsp:cNvSpPr/>
      </dsp:nvSpPr>
      <dsp:spPr>
        <a:xfrm>
          <a:off x="0" y="0"/>
          <a:ext cx="10515600" cy="1469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The alert catalogue provides all required components other than the trigger condition</a:t>
          </a:r>
        </a:p>
      </dsp:txBody>
      <dsp:txXfrm>
        <a:off x="0" y="0"/>
        <a:ext cx="10515600" cy="1469040"/>
      </dsp:txXfrm>
    </dsp:sp>
    <dsp:sp modelId="{65280B70-9B0C-4B70-B002-67DB6E667E50}">
      <dsp:nvSpPr>
        <dsp:cNvPr id="0" name=""/>
        <dsp:cNvSpPr/>
      </dsp:nvSpPr>
      <dsp:spPr>
        <a:xfrm>
          <a:off x="0" y="1469040"/>
          <a:ext cx="5257799"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Single trigger condition for alerts associated with encoded geometries</a:t>
          </a:r>
        </a:p>
        <a:p>
          <a:pPr marL="171450" lvl="1" indent="-171450" algn="l" defTabSz="844550">
            <a:lnSpc>
              <a:spcPct val="90000"/>
            </a:lnSpc>
            <a:spcBef>
              <a:spcPct val="0"/>
            </a:spcBef>
            <a:spcAft>
              <a:spcPct val="15000"/>
            </a:spcAft>
            <a:buChar char="•"/>
          </a:pPr>
          <a:r>
            <a:rPr lang="en-US" sz="1900" kern="1200"/>
            <a:t>Can be associated with any number of catalog entries based on rules implemented within the portrayal</a:t>
          </a:r>
        </a:p>
      </dsp:txBody>
      <dsp:txXfrm>
        <a:off x="0" y="1469040"/>
        <a:ext cx="5257799" cy="3084985"/>
      </dsp:txXfrm>
    </dsp:sp>
    <dsp:sp modelId="{10B01A04-86D6-44F8-925D-FE15D89D7F3A}">
      <dsp:nvSpPr>
        <dsp:cNvPr id="0" name=""/>
        <dsp:cNvSpPr/>
      </dsp:nvSpPr>
      <dsp:spPr>
        <a:xfrm>
          <a:off x="5257800" y="1469040"/>
          <a:ext cx="5257799"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Individual trigger conditions for all other catalogued alerts</a:t>
          </a:r>
        </a:p>
        <a:p>
          <a:pPr marL="171450" lvl="1" indent="-171450" algn="l" defTabSz="844550">
            <a:lnSpc>
              <a:spcPct val="90000"/>
            </a:lnSpc>
            <a:spcBef>
              <a:spcPct val="0"/>
            </a:spcBef>
            <a:spcAft>
              <a:spcPct val="15000"/>
            </a:spcAft>
            <a:buChar char="•"/>
          </a:pPr>
          <a:r>
            <a:rPr lang="en-US" sz="1900" kern="1200"/>
            <a:t>Implementation is a manufacturer responsibility</a:t>
          </a:r>
        </a:p>
        <a:p>
          <a:pPr marL="171450" lvl="1" indent="-171450" algn="l" defTabSz="844550">
            <a:lnSpc>
              <a:spcPct val="90000"/>
            </a:lnSpc>
            <a:spcBef>
              <a:spcPct val="0"/>
            </a:spcBef>
            <a:spcAft>
              <a:spcPct val="15000"/>
            </a:spcAft>
            <a:buChar char="•"/>
          </a:pPr>
          <a:r>
            <a:rPr lang="en-US" sz="1900" kern="1200"/>
            <a:t>Alert catalog provides all required components, but there is no dataset feature to trigger the alert</a:t>
          </a:r>
        </a:p>
        <a:p>
          <a:pPr marL="171450" lvl="1" indent="-171450" algn="l" defTabSz="844550">
            <a:lnSpc>
              <a:spcPct val="90000"/>
            </a:lnSpc>
            <a:spcBef>
              <a:spcPct val="0"/>
            </a:spcBef>
            <a:spcAft>
              <a:spcPct val="15000"/>
            </a:spcAft>
            <a:buChar char="•"/>
          </a:pPr>
          <a:r>
            <a:rPr lang="en-US" sz="1900" kern="1200"/>
            <a:t>ECDIS must lookup the entry associated with the trigger condition.</a:t>
          </a:r>
        </a:p>
        <a:p>
          <a:pPr marL="342900" lvl="2" indent="-171450" algn="l" defTabSz="844550">
            <a:lnSpc>
              <a:spcPct val="90000"/>
            </a:lnSpc>
            <a:spcBef>
              <a:spcPct val="0"/>
            </a:spcBef>
            <a:spcAft>
              <a:spcPct val="15000"/>
            </a:spcAft>
            <a:buChar char="•"/>
          </a:pPr>
          <a:r>
            <a:rPr lang="en-US" sz="1900" kern="1200"/>
            <a:t>On positioning system failure =&gt; lookup catalog entry “PositioningSystemFailure”</a:t>
          </a:r>
        </a:p>
      </dsp:txBody>
      <dsp:txXfrm>
        <a:off x="5257800" y="1469040"/>
        <a:ext cx="5257799" cy="3084985"/>
      </dsp:txXfrm>
    </dsp:sp>
    <dsp:sp modelId="{C22FAF07-715B-429B-BD9E-FF6960524EC5}">
      <dsp:nvSpPr>
        <dsp:cNvPr id="0" name=""/>
        <dsp:cNvSpPr/>
      </dsp:nvSpPr>
      <dsp:spPr>
        <a:xfrm>
          <a:off x="0" y="4554026"/>
          <a:ext cx="10515600" cy="34277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1DEDE-6972-4339-B04A-243241A4FC21}">
      <dsp:nvSpPr>
        <dsp:cNvPr id="0" name=""/>
        <dsp:cNvSpPr/>
      </dsp:nvSpPr>
      <dsp:spPr>
        <a:xfrm>
          <a:off x="0" y="4361"/>
          <a:ext cx="10515600"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kern="1200" dirty="0"/>
            <a:t>Context Parameters</a:t>
          </a:r>
        </a:p>
      </dsp:txBody>
      <dsp:txXfrm>
        <a:off x="36296" y="40657"/>
        <a:ext cx="10443008" cy="670943"/>
      </dsp:txXfrm>
    </dsp:sp>
    <dsp:sp modelId="{0B32435D-3180-4125-840C-A769B008850F}">
      <dsp:nvSpPr>
        <dsp:cNvPr id="0" name=""/>
        <dsp:cNvSpPr/>
      </dsp:nvSpPr>
      <dsp:spPr>
        <a:xfrm>
          <a:off x="0" y="747896"/>
          <a:ext cx="10515600" cy="2887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Parameters affecting the generation of alerts and indications</a:t>
          </a:r>
        </a:p>
        <a:p>
          <a:pPr marL="228600" lvl="1" indent="-228600" algn="l" defTabSz="1066800">
            <a:lnSpc>
              <a:spcPct val="90000"/>
            </a:lnSpc>
            <a:spcBef>
              <a:spcPct val="0"/>
            </a:spcBef>
            <a:spcAft>
              <a:spcPct val="20000"/>
            </a:spcAft>
            <a:buChar char="•"/>
          </a:pPr>
          <a:r>
            <a:rPr lang="en-US" sz="2400" kern="1200"/>
            <a:t>Portrayal context parameters are also available to alerts</a:t>
          </a:r>
        </a:p>
        <a:p>
          <a:pPr marL="228600" lvl="1" indent="-228600" algn="l" defTabSz="1066800">
            <a:lnSpc>
              <a:spcPct val="90000"/>
            </a:lnSpc>
            <a:spcBef>
              <a:spcPct val="0"/>
            </a:spcBef>
            <a:spcAft>
              <a:spcPct val="20000"/>
            </a:spcAft>
            <a:buChar char="•"/>
          </a:pPr>
          <a:r>
            <a:rPr lang="en-US" sz="2400" kern="1200"/>
            <a:t>Alert context parameters do not alter chart rendering</a:t>
          </a:r>
        </a:p>
        <a:p>
          <a:pPr marL="228600" lvl="1" indent="-228600" algn="l" defTabSz="1066800">
            <a:lnSpc>
              <a:spcPct val="90000"/>
            </a:lnSpc>
            <a:spcBef>
              <a:spcPct val="0"/>
            </a:spcBef>
            <a:spcAft>
              <a:spcPct val="20000"/>
            </a:spcAft>
            <a:buChar char="•"/>
          </a:pPr>
          <a:r>
            <a:rPr lang="en-US" sz="2400" kern="1200"/>
            <a:t>Avoid use</a:t>
          </a:r>
        </a:p>
        <a:p>
          <a:pPr marL="457200" lvl="2" indent="-228600" algn="l" defTabSz="1066800">
            <a:lnSpc>
              <a:spcPct val="90000"/>
            </a:lnSpc>
            <a:spcBef>
              <a:spcPct val="0"/>
            </a:spcBef>
            <a:spcAft>
              <a:spcPct val="20000"/>
            </a:spcAft>
            <a:buChar char="•"/>
          </a:pPr>
          <a:r>
            <a:rPr lang="en-US" sz="2400" kern="1200"/>
            <a:t>Context parameter change =&gt; re-generate drawing instructions</a:t>
          </a:r>
        </a:p>
        <a:p>
          <a:pPr marL="228600" lvl="1" indent="-228600" algn="l" defTabSz="1066800">
            <a:lnSpc>
              <a:spcPct val="90000"/>
            </a:lnSpc>
            <a:spcBef>
              <a:spcPct val="0"/>
            </a:spcBef>
            <a:spcAft>
              <a:spcPct val="20000"/>
            </a:spcAft>
            <a:buChar char="•"/>
          </a:pPr>
          <a:r>
            <a:rPr lang="en-US" sz="2400" kern="1200"/>
            <a:t>Not used by sample S-101 alert catalog</a:t>
          </a:r>
        </a:p>
        <a:p>
          <a:pPr marL="228600" lvl="1" indent="-228600" algn="l" defTabSz="1066800">
            <a:lnSpc>
              <a:spcPct val="90000"/>
            </a:lnSpc>
            <a:spcBef>
              <a:spcPct val="0"/>
            </a:spcBef>
            <a:spcAft>
              <a:spcPct val="20000"/>
            </a:spcAft>
            <a:buChar char="•"/>
          </a:pPr>
          <a:r>
            <a:rPr lang="en-US" sz="2400" kern="1200"/>
            <a:t>Use case for other product types?</a:t>
          </a:r>
        </a:p>
      </dsp:txBody>
      <dsp:txXfrm>
        <a:off x="0" y="747896"/>
        <a:ext cx="10515600" cy="2887649"/>
      </dsp:txXfrm>
    </dsp:sp>
    <dsp:sp modelId="{BF4A722B-2F7F-4B93-88C0-FF5A7A0DEB0D}">
      <dsp:nvSpPr>
        <dsp:cNvPr id="0" name=""/>
        <dsp:cNvSpPr/>
      </dsp:nvSpPr>
      <dsp:spPr>
        <a:xfrm>
          <a:off x="0" y="3635546"/>
          <a:ext cx="10515600"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kern="1200" dirty="0"/>
            <a:t>Messages</a:t>
          </a:r>
        </a:p>
      </dsp:txBody>
      <dsp:txXfrm>
        <a:off x="36296" y="3671842"/>
        <a:ext cx="10443008" cy="670943"/>
      </dsp:txXfrm>
    </dsp:sp>
    <dsp:sp modelId="{A51C9B12-B8C1-42FC-BD6B-A781B15F2E54}">
      <dsp:nvSpPr>
        <dsp:cNvPr id="0" name=""/>
        <dsp:cNvSpPr/>
      </dsp:nvSpPr>
      <dsp:spPr>
        <a:xfrm>
          <a:off x="0" y="4379081"/>
          <a:ext cx="105156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Language independent text referenced from alerts and selectors</a:t>
          </a:r>
        </a:p>
      </dsp:txBody>
      <dsp:txXfrm>
        <a:off x="0" y="4379081"/>
        <a:ext cx="10515600" cy="5133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63033-CA89-43DF-9420-5110F7A3FBB3}">
      <dsp:nvSpPr>
        <dsp:cNvPr id="0" name=""/>
        <dsp:cNvSpPr/>
      </dsp:nvSpPr>
      <dsp:spPr>
        <a:xfrm>
          <a:off x="0" y="85226"/>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AlertRequirements.xlsx</a:t>
          </a:r>
        </a:p>
      </dsp:txBody>
      <dsp:txXfrm>
        <a:off x="21075" y="106301"/>
        <a:ext cx="10473450" cy="389580"/>
      </dsp:txXfrm>
    </dsp:sp>
    <dsp:sp modelId="{EB39FF8B-CED9-4CE2-809C-088E7E0CCB86}">
      <dsp:nvSpPr>
        <dsp:cNvPr id="0" name=""/>
        <dsp:cNvSpPr/>
      </dsp:nvSpPr>
      <dsp:spPr>
        <a:xfrm>
          <a:off x="0" y="516956"/>
          <a:ext cx="105156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Initial requirements analysis</a:t>
          </a:r>
        </a:p>
      </dsp:txBody>
      <dsp:txXfrm>
        <a:off x="0" y="516956"/>
        <a:ext cx="10515600" cy="298080"/>
      </dsp:txXfrm>
    </dsp:sp>
    <dsp:sp modelId="{4805FC89-718E-484A-8477-243AFE299683}">
      <dsp:nvSpPr>
        <dsp:cNvPr id="0" name=""/>
        <dsp:cNvSpPr/>
      </dsp:nvSpPr>
      <dsp:spPr>
        <a:xfrm>
          <a:off x="0" y="815036"/>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AlertCatalog.xml</a:t>
          </a:r>
        </a:p>
      </dsp:txBody>
      <dsp:txXfrm>
        <a:off x="21075" y="836111"/>
        <a:ext cx="10473450" cy="389580"/>
      </dsp:txXfrm>
    </dsp:sp>
    <dsp:sp modelId="{77CBB7E4-3B6B-49CA-B05B-CA7FF6BF76FE}">
      <dsp:nvSpPr>
        <dsp:cNvPr id="0" name=""/>
        <dsp:cNvSpPr/>
      </dsp:nvSpPr>
      <dsp:spPr>
        <a:xfrm>
          <a:off x="0" y="1246766"/>
          <a:ext cx="105156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Sample implementation (incomplete) of an alert catalog for S-101</a:t>
          </a:r>
        </a:p>
      </dsp:txBody>
      <dsp:txXfrm>
        <a:off x="0" y="1246766"/>
        <a:ext cx="10515600" cy="298080"/>
      </dsp:txXfrm>
    </dsp:sp>
    <dsp:sp modelId="{FE887A45-AFCF-43C1-930F-402275295249}">
      <dsp:nvSpPr>
        <dsp:cNvPr id="0" name=""/>
        <dsp:cNvSpPr/>
      </dsp:nvSpPr>
      <dsp:spPr>
        <a:xfrm>
          <a:off x="0" y="1544846"/>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XML Schemas (.xsd files)</a:t>
          </a:r>
        </a:p>
      </dsp:txBody>
      <dsp:txXfrm>
        <a:off x="21075" y="1565921"/>
        <a:ext cx="10473450" cy="389580"/>
      </dsp:txXfrm>
    </dsp:sp>
    <dsp:sp modelId="{5905A0BD-7C52-4F57-A15C-240441ADDB57}">
      <dsp:nvSpPr>
        <dsp:cNvPr id="0" name=""/>
        <dsp:cNvSpPr/>
      </dsp:nvSpPr>
      <dsp:spPr>
        <a:xfrm>
          <a:off x="0" y="1976576"/>
          <a:ext cx="10515600"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AlertCatalog – The model of the alert catalog</a:t>
          </a:r>
        </a:p>
        <a:p>
          <a:pPr marL="114300" lvl="1" indent="-114300" algn="l" defTabSz="622300">
            <a:lnSpc>
              <a:spcPct val="90000"/>
            </a:lnSpc>
            <a:spcBef>
              <a:spcPct val="0"/>
            </a:spcBef>
            <a:spcAft>
              <a:spcPct val="20000"/>
            </a:spcAft>
            <a:buChar char="•"/>
          </a:pPr>
          <a:r>
            <a:rPr lang="en-US" sz="1400" kern="1200"/>
            <a:t>S100Presentation – Full schema modified to support alerts</a:t>
          </a:r>
        </a:p>
        <a:p>
          <a:pPr marL="114300" lvl="1" indent="-114300" algn="l" defTabSz="622300">
            <a:lnSpc>
              <a:spcPct val="90000"/>
            </a:lnSpc>
            <a:spcBef>
              <a:spcPct val="0"/>
            </a:spcBef>
            <a:spcAft>
              <a:spcPct val="20000"/>
            </a:spcAft>
            <a:buChar char="•"/>
          </a:pPr>
          <a:r>
            <a:rPr lang="en-US" sz="1400" kern="1200"/>
            <a:t>S100PresentationChanges – Summarizes changes to </a:t>
          </a:r>
          <a:r>
            <a:rPr lang="en-US" sz="1400" i="1" kern="1200"/>
            <a:t>S100Presentation</a:t>
          </a:r>
          <a:endParaRPr lang="en-US" sz="1400" kern="1200"/>
        </a:p>
        <a:p>
          <a:pPr marL="114300" lvl="1" indent="-114300" algn="l" defTabSz="622300">
            <a:lnSpc>
              <a:spcPct val="90000"/>
            </a:lnSpc>
            <a:spcBef>
              <a:spcPct val="0"/>
            </a:spcBef>
            <a:spcAft>
              <a:spcPct val="20000"/>
            </a:spcAft>
            <a:buChar char="•"/>
          </a:pPr>
          <a:r>
            <a:rPr lang="en-US" sz="1400" kern="1200"/>
            <a:t>S100PortrayalCatalog – Full schema modified to support alerts</a:t>
          </a:r>
        </a:p>
        <a:p>
          <a:pPr marL="114300" lvl="1" indent="-114300" algn="l" defTabSz="622300">
            <a:lnSpc>
              <a:spcPct val="90000"/>
            </a:lnSpc>
            <a:spcBef>
              <a:spcPct val="0"/>
            </a:spcBef>
            <a:spcAft>
              <a:spcPct val="20000"/>
            </a:spcAft>
            <a:buChar char="•"/>
          </a:pPr>
          <a:r>
            <a:rPr lang="en-US" sz="1400" kern="1200"/>
            <a:t>S100PortrayalCatalogChanges – Summarizes changes to </a:t>
          </a:r>
          <a:r>
            <a:rPr lang="en-US" sz="1400" i="1" kern="1200"/>
            <a:t>S100PortrayalCatalog</a:t>
          </a:r>
          <a:endParaRPr lang="en-US" sz="1400" kern="1200"/>
        </a:p>
        <a:p>
          <a:pPr marL="114300" lvl="1" indent="-114300" algn="l" defTabSz="622300">
            <a:lnSpc>
              <a:spcPct val="90000"/>
            </a:lnSpc>
            <a:spcBef>
              <a:spcPct val="0"/>
            </a:spcBef>
            <a:spcAft>
              <a:spcPct val="20000"/>
            </a:spcAft>
            <a:buChar char="•"/>
          </a:pPr>
          <a:r>
            <a:rPr lang="en-US" sz="1400" kern="1200"/>
            <a:t>S100SymbolDefinition – Unchanged, provided to support validation</a:t>
          </a:r>
        </a:p>
        <a:p>
          <a:pPr marL="114300" lvl="1" indent="-114300" algn="l" defTabSz="622300">
            <a:lnSpc>
              <a:spcPct val="90000"/>
            </a:lnSpc>
            <a:spcBef>
              <a:spcPct val="0"/>
            </a:spcBef>
            <a:spcAft>
              <a:spcPct val="20000"/>
            </a:spcAft>
            <a:buChar char="•"/>
          </a:pPr>
          <a:r>
            <a:rPr lang="en-US" sz="1400" kern="1200" dirty="0"/>
            <a:t>S100CSL.xsd – Unchanged, provided to support validation</a:t>
          </a:r>
        </a:p>
      </dsp:txBody>
      <dsp:txXfrm>
        <a:off x="0" y="1976576"/>
        <a:ext cx="10515600" cy="1676700"/>
      </dsp:txXfrm>
    </dsp:sp>
    <dsp:sp modelId="{88AC2B6D-F7FA-46B9-B1E0-9DEB1597816A}">
      <dsp:nvSpPr>
        <dsp:cNvPr id="0" name=""/>
        <dsp:cNvSpPr/>
      </dsp:nvSpPr>
      <dsp:spPr>
        <a:xfrm>
          <a:off x="0" y="3653276"/>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UML</a:t>
          </a:r>
        </a:p>
      </dsp:txBody>
      <dsp:txXfrm>
        <a:off x="21075" y="3674351"/>
        <a:ext cx="10473450" cy="389580"/>
      </dsp:txXfrm>
    </dsp:sp>
    <dsp:sp modelId="{7D086DDB-8A6C-42E3-A885-F879815878B5}">
      <dsp:nvSpPr>
        <dsp:cNvPr id="0" name=""/>
        <dsp:cNvSpPr/>
      </dsp:nvSpPr>
      <dsp:spPr>
        <a:xfrm>
          <a:off x="0" y="4085006"/>
          <a:ext cx="10515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AlertCatalog.EAP – Enterprise architect file generated from AlertCatalog.xsd</a:t>
          </a:r>
        </a:p>
        <a:p>
          <a:pPr marL="114300" lvl="1" indent="-114300" algn="l" defTabSz="622300">
            <a:lnSpc>
              <a:spcPct val="90000"/>
            </a:lnSpc>
            <a:spcBef>
              <a:spcPct val="0"/>
            </a:spcBef>
            <a:spcAft>
              <a:spcPct val="20000"/>
            </a:spcAft>
            <a:buChar char="•"/>
          </a:pPr>
          <a:r>
            <a:rPr lang="en-US" sz="1400" kern="1200" dirty="0" err="1"/>
            <a:t>AlertCatalog.svg</a:t>
          </a:r>
          <a:r>
            <a:rPr lang="en-US" sz="1400" kern="1200" dirty="0"/>
            <a:t> – Interactive UML model generated from AlertCatalog.xsd</a:t>
          </a:r>
        </a:p>
        <a:p>
          <a:pPr marL="228600" lvl="2" indent="-114300" algn="l" defTabSz="622300">
            <a:lnSpc>
              <a:spcPct val="90000"/>
            </a:lnSpc>
            <a:spcBef>
              <a:spcPct val="0"/>
            </a:spcBef>
            <a:spcAft>
              <a:spcPct val="20000"/>
            </a:spcAft>
            <a:buChar char="•"/>
          </a:pPr>
          <a:r>
            <a:rPr lang="en-US" sz="1400" kern="1200"/>
            <a:t>View using Google Chrome</a:t>
          </a:r>
        </a:p>
      </dsp:txBody>
      <dsp:txXfrm>
        <a:off x="0" y="4085006"/>
        <a:ext cx="10515600" cy="7265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839C0-FAC7-4CAB-BE3F-4A5ABDF7E626}">
      <dsp:nvSpPr>
        <dsp:cNvPr id="0" name=""/>
        <dsp:cNvSpPr/>
      </dsp:nvSpPr>
      <dsp:spPr>
        <a:xfrm>
          <a:off x="4206240" y="597"/>
          <a:ext cx="6309360" cy="233124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a:t>Are the limitations acceptable?</a:t>
          </a:r>
        </a:p>
        <a:p>
          <a:pPr marL="171450" lvl="1" indent="-171450" algn="l" defTabSz="844550">
            <a:lnSpc>
              <a:spcPct val="90000"/>
            </a:lnSpc>
            <a:spcBef>
              <a:spcPct val="0"/>
            </a:spcBef>
            <a:spcAft>
              <a:spcPct val="15000"/>
            </a:spcAft>
            <a:buChar char="•"/>
          </a:pPr>
          <a:r>
            <a:rPr lang="en-US" sz="1900" kern="1200"/>
            <a:t>Should work continue using the approach presented?</a:t>
          </a:r>
        </a:p>
        <a:p>
          <a:pPr marL="342900" lvl="2" indent="-171450" algn="l" defTabSz="844550">
            <a:lnSpc>
              <a:spcPct val="90000"/>
            </a:lnSpc>
            <a:spcBef>
              <a:spcPct val="0"/>
            </a:spcBef>
            <a:spcAft>
              <a:spcPct val="15000"/>
            </a:spcAft>
            <a:buChar char="•"/>
          </a:pPr>
          <a:r>
            <a:rPr lang="en-US" sz="1900" kern="1200"/>
            <a:t>Implementation outside of portrayal will require significant additional work</a:t>
          </a:r>
        </a:p>
        <a:p>
          <a:pPr marL="342900" lvl="2" indent="-171450" algn="l" defTabSz="844550">
            <a:lnSpc>
              <a:spcPct val="90000"/>
            </a:lnSpc>
            <a:spcBef>
              <a:spcPct val="0"/>
            </a:spcBef>
            <a:spcAft>
              <a:spcPct val="15000"/>
            </a:spcAft>
            <a:buChar char="•"/>
          </a:pPr>
          <a:r>
            <a:rPr lang="en-US" sz="1900" kern="1200"/>
            <a:t>Next step using current approach is a complete sample implementation for S-101</a:t>
          </a:r>
        </a:p>
      </dsp:txBody>
      <dsp:txXfrm>
        <a:off x="4206240" y="292002"/>
        <a:ext cx="5435145" cy="1748431"/>
      </dsp:txXfrm>
    </dsp:sp>
    <dsp:sp modelId="{8D60CAE0-F7F2-4660-BCB0-AFBB0C4AA218}">
      <dsp:nvSpPr>
        <dsp:cNvPr id="0" name=""/>
        <dsp:cNvSpPr/>
      </dsp:nvSpPr>
      <dsp:spPr>
        <a:xfrm>
          <a:off x="0" y="597"/>
          <a:ext cx="4206240" cy="23312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The model presented addresses the design goals within the defined limitations</a:t>
          </a:r>
        </a:p>
      </dsp:txBody>
      <dsp:txXfrm>
        <a:off x="113802" y="114399"/>
        <a:ext cx="3978636" cy="2103637"/>
      </dsp:txXfrm>
    </dsp:sp>
    <dsp:sp modelId="{9992302E-5FDC-4664-8E3E-24D975A15D1C}">
      <dsp:nvSpPr>
        <dsp:cNvPr id="0" name=""/>
        <dsp:cNvSpPr/>
      </dsp:nvSpPr>
      <dsp:spPr>
        <a:xfrm>
          <a:off x="4206240" y="2564963"/>
          <a:ext cx="6309360" cy="2331241"/>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a:t>Mainly requirements clarifications</a:t>
          </a:r>
        </a:p>
        <a:p>
          <a:pPr marL="342900" lvl="2" indent="-171450" algn="l" defTabSz="844550">
            <a:lnSpc>
              <a:spcPct val="90000"/>
            </a:lnSpc>
            <a:spcBef>
              <a:spcPct val="0"/>
            </a:spcBef>
            <a:spcAft>
              <a:spcPct val="15000"/>
            </a:spcAft>
            <a:buChar char="•"/>
          </a:pPr>
          <a:r>
            <a:rPr lang="en-US" sz="1900" kern="1200"/>
            <a:t>No anticipated affect on the model presented</a:t>
          </a:r>
        </a:p>
        <a:p>
          <a:pPr marL="171450" lvl="1" indent="-171450" algn="l" defTabSz="844550">
            <a:lnSpc>
              <a:spcPct val="90000"/>
            </a:lnSpc>
            <a:spcBef>
              <a:spcPct val="0"/>
            </a:spcBef>
            <a:spcAft>
              <a:spcPct val="15000"/>
            </a:spcAft>
            <a:buChar char="•"/>
          </a:pPr>
          <a:r>
            <a:rPr lang="en-US" sz="1900" kern="1200"/>
            <a:t>Can be addressed through iterative refinement of an alert catalog implementation</a:t>
          </a:r>
        </a:p>
      </dsp:txBody>
      <dsp:txXfrm>
        <a:off x="4206240" y="2856368"/>
        <a:ext cx="5435145" cy="1748431"/>
      </dsp:txXfrm>
    </dsp:sp>
    <dsp:sp modelId="{5134AF84-0F22-43A6-92D3-D9F79FB26A19}">
      <dsp:nvSpPr>
        <dsp:cNvPr id="0" name=""/>
        <dsp:cNvSpPr/>
      </dsp:nvSpPr>
      <dsp:spPr>
        <a:xfrm>
          <a:off x="0" y="2564963"/>
          <a:ext cx="4206240" cy="23312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AlertsRequirements.xlsx shows many details remain</a:t>
          </a:r>
        </a:p>
      </dsp:txBody>
      <dsp:txXfrm>
        <a:off x="113802" y="2678765"/>
        <a:ext cx="3978636" cy="2103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3FEC2-36CA-4BD9-9922-2F32692CA163}">
      <dsp:nvSpPr>
        <dsp:cNvPr id="0" name=""/>
        <dsp:cNvSpPr/>
      </dsp:nvSpPr>
      <dsp:spPr>
        <a:xfrm>
          <a:off x="0" y="78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S100WG01-10.12A</a:t>
          </a:r>
        </a:p>
      </dsp:txBody>
      <dsp:txXfrm>
        <a:off x="31613" y="32397"/>
        <a:ext cx="10452374" cy="584369"/>
      </dsp:txXfrm>
    </dsp:sp>
    <dsp:sp modelId="{8FC8153D-9E98-49B3-A828-092709D9765D}">
      <dsp:nvSpPr>
        <dsp:cNvPr id="0" name=""/>
        <dsp:cNvSpPr/>
      </dsp:nvSpPr>
      <dsp:spPr>
        <a:xfrm>
          <a:off x="0" y="648379"/>
          <a:ext cx="10515600" cy="4247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Alert model based on portrayal model</a:t>
          </a:r>
        </a:p>
        <a:p>
          <a:pPr marL="457200" lvl="2" indent="-228600" algn="l" defTabSz="933450">
            <a:lnSpc>
              <a:spcPct val="90000"/>
            </a:lnSpc>
            <a:spcBef>
              <a:spcPct val="0"/>
            </a:spcBef>
            <a:spcAft>
              <a:spcPct val="20000"/>
            </a:spcAft>
            <a:buChar char="•"/>
          </a:pPr>
          <a:r>
            <a:rPr lang="en-US" sz="2100" kern="1200"/>
            <a:t>Portrayal Model: Encoded dataset =&gt; drawing instructions</a:t>
          </a:r>
        </a:p>
        <a:p>
          <a:pPr marL="457200" lvl="2" indent="-228600" algn="l" defTabSz="933450">
            <a:lnSpc>
              <a:spcPct val="90000"/>
            </a:lnSpc>
            <a:spcBef>
              <a:spcPct val="0"/>
            </a:spcBef>
            <a:spcAft>
              <a:spcPct val="20000"/>
            </a:spcAft>
            <a:buChar char="•"/>
          </a:pPr>
          <a:r>
            <a:rPr lang="en-US" sz="2100" kern="1200"/>
            <a:t>Alert Model: Encoded dataset =&gt; alert instructions</a:t>
          </a:r>
        </a:p>
        <a:p>
          <a:pPr marL="228600" lvl="1" indent="-228600" algn="l" defTabSz="933450">
            <a:lnSpc>
              <a:spcPct val="90000"/>
            </a:lnSpc>
            <a:spcBef>
              <a:spcPct val="0"/>
            </a:spcBef>
            <a:spcAft>
              <a:spcPct val="20000"/>
            </a:spcAft>
            <a:buChar char="•"/>
          </a:pPr>
          <a:r>
            <a:rPr lang="en-US" sz="2100" kern="1200"/>
            <a:t>Notional model based on XSLT rule files</a:t>
          </a:r>
        </a:p>
        <a:p>
          <a:pPr marL="228600" lvl="1" indent="-228600" algn="l" defTabSz="933450">
            <a:lnSpc>
              <a:spcPct val="90000"/>
            </a:lnSpc>
            <a:spcBef>
              <a:spcPct val="0"/>
            </a:spcBef>
            <a:spcAft>
              <a:spcPct val="20000"/>
            </a:spcAft>
            <a:buChar char="•"/>
          </a:pPr>
          <a:r>
            <a:rPr lang="en-US" sz="2100" kern="1200"/>
            <a:t>Alert Instructions</a:t>
          </a:r>
        </a:p>
        <a:p>
          <a:pPr marL="457200" lvl="2" indent="-228600" algn="l" defTabSz="933450">
            <a:lnSpc>
              <a:spcPct val="90000"/>
            </a:lnSpc>
            <a:spcBef>
              <a:spcPct val="0"/>
            </a:spcBef>
            <a:spcAft>
              <a:spcPct val="20000"/>
            </a:spcAft>
            <a:buChar char="•"/>
          </a:pPr>
          <a:r>
            <a:rPr lang="en-US" sz="2100" kern="1200"/>
            <a:t>Identify one or more spatial elements of an encoded dataset to be evaluated by ECDIS alert processing</a:t>
          </a:r>
        </a:p>
        <a:p>
          <a:pPr marL="457200" lvl="2" indent="-228600" algn="l" defTabSz="933450">
            <a:lnSpc>
              <a:spcPct val="90000"/>
            </a:lnSpc>
            <a:spcBef>
              <a:spcPct val="0"/>
            </a:spcBef>
            <a:spcAft>
              <a:spcPct val="20000"/>
            </a:spcAft>
            <a:buChar char="•"/>
          </a:pPr>
          <a:r>
            <a:rPr lang="en-US" sz="2100" kern="1200"/>
            <a:t>Does not provide spatial processing (manufacturer responsibility)</a:t>
          </a:r>
        </a:p>
        <a:p>
          <a:pPr marL="228600" lvl="1" indent="-228600" algn="l" defTabSz="933450">
            <a:lnSpc>
              <a:spcPct val="90000"/>
            </a:lnSpc>
            <a:spcBef>
              <a:spcPct val="0"/>
            </a:spcBef>
            <a:spcAft>
              <a:spcPct val="20000"/>
            </a:spcAft>
            <a:buChar char="•"/>
          </a:pPr>
          <a:r>
            <a:rPr lang="en-US" sz="2100" kern="1200"/>
            <a:t>No provision for alerts not generated from a spatial element of a dataset</a:t>
          </a:r>
        </a:p>
        <a:p>
          <a:pPr marL="457200" lvl="2" indent="-228600" algn="l" defTabSz="933450">
            <a:lnSpc>
              <a:spcPct val="90000"/>
            </a:lnSpc>
            <a:spcBef>
              <a:spcPct val="0"/>
            </a:spcBef>
            <a:spcAft>
              <a:spcPct val="20000"/>
            </a:spcAft>
            <a:buChar char="•"/>
          </a:pPr>
          <a:r>
            <a:rPr lang="en-US" sz="2100" kern="1200"/>
            <a:t>Deviation from route</a:t>
          </a:r>
        </a:p>
        <a:p>
          <a:pPr marL="457200" lvl="2" indent="-228600" algn="l" defTabSz="933450">
            <a:lnSpc>
              <a:spcPct val="90000"/>
            </a:lnSpc>
            <a:spcBef>
              <a:spcPct val="0"/>
            </a:spcBef>
            <a:spcAft>
              <a:spcPct val="20000"/>
            </a:spcAft>
            <a:buChar char="•"/>
          </a:pPr>
          <a:r>
            <a:rPr lang="en-US" sz="2100" kern="1200"/>
            <a:t>Positioning system failure</a:t>
          </a:r>
        </a:p>
        <a:p>
          <a:pPr marL="457200" lvl="2" indent="-228600" algn="l" defTabSz="933450">
            <a:lnSpc>
              <a:spcPct val="90000"/>
            </a:lnSpc>
            <a:spcBef>
              <a:spcPct val="0"/>
            </a:spcBef>
            <a:spcAft>
              <a:spcPct val="20000"/>
            </a:spcAft>
            <a:buChar char="•"/>
          </a:pPr>
          <a:r>
            <a:rPr lang="en-US" sz="2100" kern="1200"/>
            <a:t>etc.</a:t>
          </a:r>
        </a:p>
      </dsp:txBody>
      <dsp:txXfrm>
        <a:off x="0" y="648379"/>
        <a:ext cx="10515600" cy="4247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4F8F9-77A1-4D9B-B5E7-0DF439ED9243}">
      <dsp:nvSpPr>
        <dsp:cNvPr id="0" name=""/>
        <dsp:cNvSpPr/>
      </dsp:nvSpPr>
      <dsp:spPr>
        <a:xfrm>
          <a:off x="0" y="16602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IEC</a:t>
          </a:r>
        </a:p>
      </dsp:txBody>
      <dsp:txXfrm>
        <a:off x="31613" y="197637"/>
        <a:ext cx="10452374" cy="584369"/>
      </dsp:txXfrm>
    </dsp:sp>
    <dsp:sp modelId="{F2FB65B0-ABCE-40B7-8E1E-E9DF871F9C97}">
      <dsp:nvSpPr>
        <dsp:cNvPr id="0" name=""/>
        <dsp:cNvSpPr/>
      </dsp:nvSpPr>
      <dsp:spPr>
        <a:xfrm>
          <a:off x="0" y="813619"/>
          <a:ext cx="10515600"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61174:2015 – ECDIS performance requirements</a:t>
          </a:r>
        </a:p>
        <a:p>
          <a:pPr marL="228600" lvl="1" indent="-228600" algn="l" defTabSz="933450">
            <a:lnSpc>
              <a:spcPct val="90000"/>
            </a:lnSpc>
            <a:spcBef>
              <a:spcPct val="0"/>
            </a:spcBef>
            <a:spcAft>
              <a:spcPct val="20000"/>
            </a:spcAft>
            <a:buChar char="•"/>
          </a:pPr>
          <a:r>
            <a:rPr lang="en-US" sz="2100" kern="1200"/>
            <a:t>62288:2014 – Presentation of navigation information on shipborne navigational displays</a:t>
          </a:r>
        </a:p>
        <a:p>
          <a:pPr marL="228600" lvl="1" indent="-228600" algn="l" defTabSz="933450">
            <a:lnSpc>
              <a:spcPct val="90000"/>
            </a:lnSpc>
            <a:spcBef>
              <a:spcPct val="0"/>
            </a:spcBef>
            <a:spcAft>
              <a:spcPct val="20000"/>
            </a:spcAft>
            <a:buChar char="•"/>
          </a:pPr>
          <a:r>
            <a:rPr lang="en-US" sz="2100" kern="1200"/>
            <a:t>62616:2010 – Bridge navigational watch alarm system (BNWAS)</a:t>
          </a:r>
        </a:p>
      </dsp:txBody>
      <dsp:txXfrm>
        <a:off x="0" y="813619"/>
        <a:ext cx="10515600" cy="1089854"/>
      </dsp:txXfrm>
    </dsp:sp>
    <dsp:sp modelId="{27EAA47E-3576-44F3-8D7C-EF5BDA897EC1}">
      <dsp:nvSpPr>
        <dsp:cNvPr id="0" name=""/>
        <dsp:cNvSpPr/>
      </dsp:nvSpPr>
      <dsp:spPr>
        <a:xfrm>
          <a:off x="0" y="190347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IMO</a:t>
          </a:r>
        </a:p>
      </dsp:txBody>
      <dsp:txXfrm>
        <a:off x="31613" y="1935087"/>
        <a:ext cx="10452374" cy="584369"/>
      </dsp:txXfrm>
    </dsp:sp>
    <dsp:sp modelId="{43B3C1B1-02F7-4DC7-B7B1-E5D98F0BB333}">
      <dsp:nvSpPr>
        <dsp:cNvPr id="0" name=""/>
        <dsp:cNvSpPr/>
      </dsp:nvSpPr>
      <dsp:spPr>
        <a:xfrm>
          <a:off x="0" y="2551069"/>
          <a:ext cx="10515600" cy="217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Assembly</a:t>
          </a:r>
        </a:p>
        <a:p>
          <a:pPr marL="457200" lvl="2" indent="-228600" algn="l" defTabSz="933450">
            <a:lnSpc>
              <a:spcPct val="90000"/>
            </a:lnSpc>
            <a:spcBef>
              <a:spcPct val="0"/>
            </a:spcBef>
            <a:spcAft>
              <a:spcPct val="20000"/>
            </a:spcAft>
            <a:buChar char="•"/>
          </a:pPr>
          <a:r>
            <a:rPr lang="en-US" sz="2100" kern="1200"/>
            <a:t>A.1021(26) – Code on alerts and indicators, 2009</a:t>
          </a:r>
        </a:p>
        <a:p>
          <a:pPr marL="228600" lvl="1" indent="-228600" algn="l" defTabSz="933450">
            <a:lnSpc>
              <a:spcPct val="90000"/>
            </a:lnSpc>
            <a:spcBef>
              <a:spcPct val="0"/>
            </a:spcBef>
            <a:spcAft>
              <a:spcPct val="20000"/>
            </a:spcAft>
            <a:buChar char="•"/>
          </a:pPr>
          <a:r>
            <a:rPr lang="en-US" sz="2100" kern="1200"/>
            <a:t>Maritime Safety Committee</a:t>
          </a:r>
        </a:p>
        <a:p>
          <a:pPr marL="457200" lvl="2" indent="-228600" algn="l" defTabSz="933450">
            <a:lnSpc>
              <a:spcPct val="90000"/>
            </a:lnSpc>
            <a:spcBef>
              <a:spcPct val="0"/>
            </a:spcBef>
            <a:spcAft>
              <a:spcPct val="20000"/>
            </a:spcAft>
            <a:buChar char="•"/>
          </a:pPr>
          <a:r>
            <a:rPr lang="en-US" sz="2100" kern="1200"/>
            <a:t>MSC.302(87) – Adoption of Performance Standards for Bridge Alert Management</a:t>
          </a:r>
        </a:p>
        <a:p>
          <a:pPr marL="457200" lvl="2" indent="-228600" algn="l" defTabSz="933450">
            <a:lnSpc>
              <a:spcPct val="90000"/>
            </a:lnSpc>
            <a:spcBef>
              <a:spcPct val="0"/>
            </a:spcBef>
            <a:spcAft>
              <a:spcPct val="20000"/>
            </a:spcAft>
            <a:buChar char="•"/>
          </a:pPr>
          <a:r>
            <a:rPr lang="en-US" sz="2100" kern="1200"/>
            <a:t>MSC.252(83) – Revised performance standards for INS</a:t>
          </a:r>
        </a:p>
        <a:p>
          <a:pPr marL="457200" lvl="2" indent="-228600" algn="l" defTabSz="933450">
            <a:lnSpc>
              <a:spcPct val="90000"/>
            </a:lnSpc>
            <a:spcBef>
              <a:spcPct val="0"/>
            </a:spcBef>
            <a:spcAft>
              <a:spcPct val="20000"/>
            </a:spcAft>
            <a:buChar char="•"/>
          </a:pPr>
          <a:r>
            <a:rPr lang="en-US" sz="2100" kern="1200"/>
            <a:t>MSC.232(82) – Revised performance standards for ECDIS</a:t>
          </a:r>
        </a:p>
      </dsp:txBody>
      <dsp:txXfrm>
        <a:off x="0" y="2551069"/>
        <a:ext cx="10515600" cy="21797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D42AD-EB05-413F-B496-4DC9DBD39969}">
      <dsp:nvSpPr>
        <dsp:cNvPr id="0" name=""/>
        <dsp:cNvSpPr/>
      </dsp:nvSpPr>
      <dsp:spPr>
        <a:xfrm>
          <a:off x="0" y="15735"/>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Alert: Announces abnormal situations requiring attention</a:t>
          </a:r>
        </a:p>
      </dsp:txBody>
      <dsp:txXfrm>
        <a:off x="24588" y="40323"/>
        <a:ext cx="10466424" cy="454509"/>
      </dsp:txXfrm>
    </dsp:sp>
    <dsp:sp modelId="{E337F442-1DE4-4F83-9B26-4EAE085E3026}">
      <dsp:nvSpPr>
        <dsp:cNvPr id="0" name=""/>
        <dsp:cNvSpPr/>
      </dsp:nvSpPr>
      <dsp:spPr>
        <a:xfrm>
          <a:off x="0" y="519420"/>
          <a:ext cx="10515600" cy="33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Priority</a:t>
          </a:r>
        </a:p>
        <a:p>
          <a:pPr marL="342900" lvl="2" indent="-171450" algn="l" defTabSz="711200">
            <a:lnSpc>
              <a:spcPct val="90000"/>
            </a:lnSpc>
            <a:spcBef>
              <a:spcPct val="0"/>
            </a:spcBef>
            <a:spcAft>
              <a:spcPct val="20000"/>
            </a:spcAft>
            <a:buChar char="•"/>
          </a:pPr>
          <a:r>
            <a:rPr lang="en-US" sz="1600" b="0" i="1" kern="1200" dirty="0"/>
            <a:t>Alarm</a:t>
          </a:r>
          <a:r>
            <a:rPr lang="en-US" sz="1600" b="1" kern="1200" dirty="0"/>
            <a:t>:</a:t>
          </a:r>
          <a:r>
            <a:rPr lang="en-US" sz="1600" kern="1200" dirty="0"/>
            <a:t> Highest priority of alert. Condition requiring immediate attention and action by the bridge team, to maintain the safe navigation of the ship.</a:t>
          </a:r>
        </a:p>
        <a:p>
          <a:pPr marL="342900" lvl="2" indent="-171450" algn="l" defTabSz="711200">
            <a:lnSpc>
              <a:spcPct val="90000"/>
            </a:lnSpc>
            <a:spcBef>
              <a:spcPct val="0"/>
            </a:spcBef>
            <a:spcAft>
              <a:spcPct val="20000"/>
            </a:spcAft>
            <a:buChar char="•"/>
          </a:pPr>
          <a:r>
            <a:rPr lang="en-US" sz="1600" b="0" i="1" kern="1200" dirty="0"/>
            <a:t>Warning</a:t>
          </a:r>
          <a:r>
            <a:rPr lang="en-US" sz="1600" b="1" kern="1200" dirty="0"/>
            <a:t>: </a:t>
          </a:r>
          <a:r>
            <a:rPr lang="en-US" sz="1600" kern="1200" dirty="0"/>
            <a:t>Condition requiring no-immediate attention or action by the bridge team. Warnings are presented for precautionary reasons to make the bridge team aware of changed conditions which are not immediately hazardous, but may become so, if no action is taken.</a:t>
          </a:r>
        </a:p>
        <a:p>
          <a:pPr marL="342900" lvl="2" indent="-171450" algn="l" defTabSz="711200">
            <a:lnSpc>
              <a:spcPct val="90000"/>
            </a:lnSpc>
            <a:spcBef>
              <a:spcPct val="0"/>
            </a:spcBef>
            <a:spcAft>
              <a:spcPct val="20000"/>
            </a:spcAft>
            <a:buChar char="•"/>
          </a:pPr>
          <a:r>
            <a:rPr lang="en-US" sz="1600" b="0" i="1" kern="1200" dirty="0"/>
            <a:t>Caution</a:t>
          </a:r>
          <a:r>
            <a:rPr lang="en-US" sz="1600" b="1" kern="1200" dirty="0"/>
            <a:t>: </a:t>
          </a:r>
          <a:r>
            <a:rPr lang="en-US" sz="1600" kern="1200" dirty="0"/>
            <a:t>Lowest priority of alert. Awareness of a condition which does not warrant a alarm or warning condition, but still requires attention out of the ordinary consideration of the situation or of given information.</a:t>
          </a:r>
        </a:p>
        <a:p>
          <a:pPr marL="171450" lvl="1" indent="-171450" algn="l" defTabSz="711200">
            <a:lnSpc>
              <a:spcPct val="90000"/>
            </a:lnSpc>
            <a:spcBef>
              <a:spcPct val="0"/>
            </a:spcBef>
            <a:spcAft>
              <a:spcPct val="20000"/>
            </a:spcAft>
            <a:buChar char="•"/>
          </a:pPr>
          <a:r>
            <a:rPr lang="en-US" sz="1600" b="1" kern="1200" dirty="0"/>
            <a:t>Category</a:t>
          </a:r>
        </a:p>
        <a:p>
          <a:pPr marL="342900" lvl="2" indent="-171450" algn="l" defTabSz="711200">
            <a:lnSpc>
              <a:spcPct val="90000"/>
            </a:lnSpc>
            <a:spcBef>
              <a:spcPct val="0"/>
            </a:spcBef>
            <a:spcAft>
              <a:spcPct val="20000"/>
            </a:spcAft>
            <a:buChar char="•"/>
          </a:pPr>
          <a:r>
            <a:rPr lang="en-US" sz="1600" b="0" i="1" kern="1200" dirty="0"/>
            <a:t>A</a:t>
          </a:r>
          <a:r>
            <a:rPr lang="en-US" sz="1600" kern="1200" dirty="0"/>
            <a:t>: Graphical information at the task station directly assigned to the function generating the alert is necessary, as decision support for the evaluation [of] the alert related condition.</a:t>
          </a:r>
        </a:p>
        <a:p>
          <a:pPr marL="342900" lvl="2" indent="-171450" algn="l" defTabSz="711200">
            <a:lnSpc>
              <a:spcPct val="90000"/>
            </a:lnSpc>
            <a:spcBef>
              <a:spcPct val="0"/>
            </a:spcBef>
            <a:spcAft>
              <a:spcPct val="20000"/>
            </a:spcAft>
            <a:buChar char="•"/>
          </a:pPr>
          <a:r>
            <a:rPr lang="en-US" sz="1600" b="0" i="1" kern="1200" dirty="0"/>
            <a:t>B</a:t>
          </a:r>
          <a:r>
            <a:rPr lang="en-US" sz="1600" kern="1200" dirty="0"/>
            <a:t>: No additional information for decision support is necessary besides the information which can be presented at the central alert management HMI</a:t>
          </a:r>
        </a:p>
      </dsp:txBody>
      <dsp:txXfrm>
        <a:off x="0" y="519420"/>
        <a:ext cx="10515600" cy="3303720"/>
      </dsp:txXfrm>
    </dsp:sp>
    <dsp:sp modelId="{2A25259B-5BED-4D6E-BC25-5F2ECDC55C3D}">
      <dsp:nvSpPr>
        <dsp:cNvPr id="0" name=""/>
        <dsp:cNvSpPr/>
      </dsp:nvSpPr>
      <dsp:spPr>
        <a:xfrm>
          <a:off x="0" y="3823140"/>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Indication: Display of regular information and conditions, </a:t>
          </a:r>
          <a:r>
            <a:rPr lang="en-US" sz="2100" i="1" kern="1200" dirty="0"/>
            <a:t>not part of alert management</a:t>
          </a:r>
          <a:endParaRPr lang="en-US" sz="2100" kern="1200" dirty="0"/>
        </a:p>
      </dsp:txBody>
      <dsp:txXfrm>
        <a:off x="24588" y="3847728"/>
        <a:ext cx="10466424" cy="454509"/>
      </dsp:txXfrm>
    </dsp:sp>
    <dsp:sp modelId="{35A83E47-B0C3-4994-889C-DA4CFFA1E2B4}">
      <dsp:nvSpPr>
        <dsp:cNvPr id="0" name=""/>
        <dsp:cNvSpPr/>
      </dsp:nvSpPr>
      <dsp:spPr>
        <a:xfrm>
          <a:off x="0" y="4326825"/>
          <a:ext cx="105156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Permanent Indication: Indication not to be removed from the display</a:t>
          </a:r>
        </a:p>
        <a:p>
          <a:pPr marL="171450" lvl="1" indent="-171450" algn="l" defTabSz="711200">
            <a:lnSpc>
              <a:spcPct val="90000"/>
            </a:lnSpc>
            <a:spcBef>
              <a:spcPct val="0"/>
            </a:spcBef>
            <a:spcAft>
              <a:spcPct val="20000"/>
            </a:spcAft>
            <a:buChar char="•"/>
          </a:pPr>
          <a:r>
            <a:rPr lang="en-US" sz="1600" kern="1200" dirty="0"/>
            <a:t>Other informal terms are used: e.g. </a:t>
          </a:r>
          <a:r>
            <a:rPr lang="en-US" sz="1600" i="1" kern="1200" dirty="0"/>
            <a:t>“clear indication”</a:t>
          </a:r>
        </a:p>
      </dsp:txBody>
      <dsp:txXfrm>
        <a:off x="0" y="4326825"/>
        <a:ext cx="10515600" cy="5542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EEB96-2761-4826-B59C-147569BF1BD7}">
      <dsp:nvSpPr>
        <dsp:cNvPr id="0" name=""/>
        <dsp:cNvSpPr/>
      </dsp:nvSpPr>
      <dsp:spPr>
        <a:xfrm>
          <a:off x="0" y="0"/>
          <a:ext cx="10515600" cy="1469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Alert</a:t>
          </a:r>
        </a:p>
      </dsp:txBody>
      <dsp:txXfrm>
        <a:off x="0" y="0"/>
        <a:ext cx="10515600" cy="1469040"/>
      </dsp:txXfrm>
    </dsp:sp>
    <dsp:sp modelId="{967B8E3A-9BA6-4360-A7C9-55AD520D90A0}">
      <dsp:nvSpPr>
        <dsp:cNvPr id="0" name=""/>
        <dsp:cNvSpPr/>
      </dsp:nvSpPr>
      <dsp:spPr>
        <a:xfrm>
          <a:off x="1283"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Trigger condition</a:t>
          </a:r>
        </a:p>
        <a:p>
          <a:pPr marL="171450" lvl="1" indent="-171450" algn="l" defTabSz="755650">
            <a:lnSpc>
              <a:spcPct val="90000"/>
            </a:lnSpc>
            <a:spcBef>
              <a:spcPct val="0"/>
            </a:spcBef>
            <a:spcAft>
              <a:spcPct val="15000"/>
            </a:spcAft>
            <a:buChar char="•"/>
          </a:pPr>
          <a:r>
            <a:rPr lang="en-US" sz="1700" kern="1200" dirty="0"/>
            <a:t>“Crossing safety contour”</a:t>
          </a:r>
        </a:p>
      </dsp:txBody>
      <dsp:txXfrm>
        <a:off x="1283" y="1469040"/>
        <a:ext cx="2102606" cy="3084985"/>
      </dsp:txXfrm>
    </dsp:sp>
    <dsp:sp modelId="{A68934A1-0CCB-43C6-B9E6-75EAC4D9F830}">
      <dsp:nvSpPr>
        <dsp:cNvPr id="0" name=""/>
        <dsp:cNvSpPr/>
      </dsp:nvSpPr>
      <dsp:spPr>
        <a:xfrm>
          <a:off x="2103890"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Mechanism to disable trigger</a:t>
          </a:r>
        </a:p>
        <a:p>
          <a:pPr marL="171450" lvl="1" indent="-171450" algn="l" defTabSz="755650">
            <a:lnSpc>
              <a:spcPct val="90000"/>
            </a:lnSpc>
            <a:spcBef>
              <a:spcPct val="0"/>
            </a:spcBef>
            <a:spcAft>
              <a:spcPct val="15000"/>
            </a:spcAft>
            <a:buChar char="•"/>
          </a:pPr>
          <a:r>
            <a:rPr lang="en-US" sz="1700" kern="1200" dirty="0"/>
            <a:t>“Selector”</a:t>
          </a:r>
        </a:p>
        <a:p>
          <a:pPr marL="171450" lvl="1" indent="-171450" algn="l" defTabSz="755650">
            <a:lnSpc>
              <a:spcPct val="90000"/>
            </a:lnSpc>
            <a:spcBef>
              <a:spcPct val="0"/>
            </a:spcBef>
            <a:spcAft>
              <a:spcPct val="15000"/>
            </a:spcAft>
            <a:buChar char="•"/>
          </a:pPr>
          <a:r>
            <a:rPr lang="en-US" sz="1700" kern="1200" dirty="0"/>
            <a:t>What happens to active alerts when disabled</a:t>
          </a:r>
        </a:p>
        <a:p>
          <a:pPr marL="342900" lvl="2" indent="-171450" algn="l" defTabSz="755650">
            <a:lnSpc>
              <a:spcPct val="90000"/>
            </a:lnSpc>
            <a:spcBef>
              <a:spcPct val="0"/>
            </a:spcBef>
            <a:spcAft>
              <a:spcPct val="15000"/>
            </a:spcAft>
            <a:buChar char="•"/>
          </a:pPr>
          <a:r>
            <a:rPr lang="en-US" sz="1700" kern="1200" dirty="0"/>
            <a:t>E.g. Disable anchor watch – active alerts should be cleared</a:t>
          </a:r>
        </a:p>
      </dsp:txBody>
      <dsp:txXfrm>
        <a:off x="2103890" y="1469040"/>
        <a:ext cx="2102606" cy="3084985"/>
      </dsp:txXfrm>
    </dsp:sp>
    <dsp:sp modelId="{1FFCF93B-C7E3-4AD5-A965-5AA95A783039}">
      <dsp:nvSpPr>
        <dsp:cNvPr id="0" name=""/>
        <dsp:cNvSpPr/>
      </dsp:nvSpPr>
      <dsp:spPr>
        <a:xfrm>
          <a:off x="4206496"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Priority</a:t>
          </a:r>
        </a:p>
        <a:p>
          <a:pPr marL="171450" lvl="1" indent="-171450" algn="l" defTabSz="755650">
            <a:lnSpc>
              <a:spcPct val="90000"/>
            </a:lnSpc>
            <a:spcBef>
              <a:spcPct val="0"/>
            </a:spcBef>
            <a:spcAft>
              <a:spcPct val="15000"/>
            </a:spcAft>
            <a:buChar char="•"/>
          </a:pPr>
          <a:r>
            <a:rPr lang="en-US" sz="1700" kern="1200" dirty="0"/>
            <a:t>Alarm</a:t>
          </a:r>
        </a:p>
        <a:p>
          <a:pPr marL="171450" lvl="1" indent="-171450" algn="l" defTabSz="755650">
            <a:lnSpc>
              <a:spcPct val="90000"/>
            </a:lnSpc>
            <a:spcBef>
              <a:spcPct val="0"/>
            </a:spcBef>
            <a:spcAft>
              <a:spcPct val="15000"/>
            </a:spcAft>
            <a:buChar char="•"/>
          </a:pPr>
          <a:r>
            <a:rPr lang="en-US" sz="1700" kern="1200" dirty="0"/>
            <a:t>Warning</a:t>
          </a:r>
        </a:p>
        <a:p>
          <a:pPr marL="171450" lvl="1" indent="-171450" algn="l" defTabSz="755650">
            <a:lnSpc>
              <a:spcPct val="90000"/>
            </a:lnSpc>
            <a:spcBef>
              <a:spcPct val="0"/>
            </a:spcBef>
            <a:spcAft>
              <a:spcPct val="15000"/>
            </a:spcAft>
            <a:buChar char="•"/>
          </a:pPr>
          <a:r>
            <a:rPr lang="en-US" sz="1700" kern="1200" dirty="0"/>
            <a:t>Caution</a:t>
          </a:r>
        </a:p>
      </dsp:txBody>
      <dsp:txXfrm>
        <a:off x="4206496" y="1469040"/>
        <a:ext cx="2102606" cy="3084985"/>
      </dsp:txXfrm>
    </dsp:sp>
    <dsp:sp modelId="{5D8B829E-E23E-466C-BD31-2F2769ADF512}">
      <dsp:nvSpPr>
        <dsp:cNvPr id="0" name=""/>
        <dsp:cNvSpPr/>
      </dsp:nvSpPr>
      <dsp:spPr>
        <a:xfrm>
          <a:off x="6309103"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Category</a:t>
          </a:r>
        </a:p>
        <a:p>
          <a:pPr marL="171450" lvl="1" indent="-171450" algn="l" defTabSz="755650">
            <a:lnSpc>
              <a:spcPct val="90000"/>
            </a:lnSpc>
            <a:spcBef>
              <a:spcPct val="0"/>
            </a:spcBef>
            <a:spcAft>
              <a:spcPct val="15000"/>
            </a:spcAft>
            <a:buChar char="•"/>
          </a:pPr>
          <a:r>
            <a:rPr lang="en-US" sz="1700" kern="1200" dirty="0"/>
            <a:t>A</a:t>
          </a:r>
        </a:p>
        <a:p>
          <a:pPr marL="171450" lvl="1" indent="-171450" algn="l" defTabSz="755650">
            <a:lnSpc>
              <a:spcPct val="90000"/>
            </a:lnSpc>
            <a:spcBef>
              <a:spcPct val="0"/>
            </a:spcBef>
            <a:spcAft>
              <a:spcPct val="15000"/>
            </a:spcAft>
            <a:buChar char="•"/>
          </a:pPr>
          <a:r>
            <a:rPr lang="en-US" sz="1700" kern="1200" dirty="0"/>
            <a:t>B</a:t>
          </a:r>
        </a:p>
      </dsp:txBody>
      <dsp:txXfrm>
        <a:off x="6309103" y="1469040"/>
        <a:ext cx="2102606" cy="3084985"/>
      </dsp:txXfrm>
    </dsp:sp>
    <dsp:sp modelId="{819C33B1-4A36-4225-8151-8A253D01F70D}">
      <dsp:nvSpPr>
        <dsp:cNvPr id="0" name=""/>
        <dsp:cNvSpPr/>
      </dsp:nvSpPr>
      <dsp:spPr>
        <a:xfrm>
          <a:off x="8411709"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Message (text)</a:t>
          </a:r>
        </a:p>
        <a:p>
          <a:pPr marL="171450" lvl="1" indent="-171450" algn="l" defTabSz="755650">
            <a:lnSpc>
              <a:spcPct val="90000"/>
            </a:lnSpc>
            <a:spcBef>
              <a:spcPct val="0"/>
            </a:spcBef>
            <a:spcAft>
              <a:spcPct val="15000"/>
            </a:spcAft>
            <a:buChar char="•"/>
          </a:pPr>
          <a:r>
            <a:rPr lang="en-US" sz="1700" kern="1200" dirty="0"/>
            <a:t>A location for the message</a:t>
          </a:r>
        </a:p>
        <a:p>
          <a:pPr marL="171450" lvl="1" indent="-171450" algn="l" defTabSz="755650">
            <a:lnSpc>
              <a:spcPct val="90000"/>
            </a:lnSpc>
            <a:spcBef>
              <a:spcPct val="0"/>
            </a:spcBef>
            <a:spcAft>
              <a:spcPct val="15000"/>
            </a:spcAft>
            <a:buChar char="•"/>
          </a:pPr>
          <a:r>
            <a:rPr lang="en-US" sz="1700" kern="1200" dirty="0"/>
            <a:t>An icon (optional?)</a:t>
          </a:r>
        </a:p>
      </dsp:txBody>
      <dsp:txXfrm>
        <a:off x="8411709" y="1469040"/>
        <a:ext cx="2102606" cy="3084985"/>
      </dsp:txXfrm>
    </dsp:sp>
    <dsp:sp modelId="{86DA38E2-0D57-4F94-AC04-C4C372D7708B}">
      <dsp:nvSpPr>
        <dsp:cNvPr id="0" name=""/>
        <dsp:cNvSpPr/>
      </dsp:nvSpPr>
      <dsp:spPr>
        <a:xfrm>
          <a:off x="0" y="4554026"/>
          <a:ext cx="10515600" cy="34277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BED17-FFE1-4218-B80F-7FB907BA5F47}">
      <dsp:nvSpPr>
        <dsp:cNvPr id="0" name=""/>
        <dsp:cNvSpPr/>
      </dsp:nvSpPr>
      <dsp:spPr>
        <a:xfrm>
          <a:off x="0" y="0"/>
          <a:ext cx="10515600" cy="1469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Alert</a:t>
          </a:r>
        </a:p>
      </dsp:txBody>
      <dsp:txXfrm>
        <a:off x="0" y="0"/>
        <a:ext cx="10515600" cy="1469040"/>
      </dsp:txXfrm>
    </dsp:sp>
    <dsp:sp modelId="{8ACEBCCE-4418-4412-A493-15C722D73860}">
      <dsp:nvSpPr>
        <dsp:cNvPr id="0" name=""/>
        <dsp:cNvSpPr/>
      </dsp:nvSpPr>
      <dsp:spPr>
        <a:xfrm>
          <a:off x="5134" y="1469040"/>
          <a:ext cx="350177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Graphical Highlight – displayed while alert is active</a:t>
          </a:r>
        </a:p>
        <a:p>
          <a:pPr marL="171450" lvl="1" indent="-171450" algn="l" defTabSz="755650">
            <a:lnSpc>
              <a:spcPct val="90000"/>
            </a:lnSpc>
            <a:spcBef>
              <a:spcPct val="0"/>
            </a:spcBef>
            <a:spcAft>
              <a:spcPct val="15000"/>
            </a:spcAft>
            <a:buChar char="•"/>
          </a:pPr>
          <a:r>
            <a:rPr lang="en-US" sz="1700" kern="1200" dirty="0"/>
            <a:t>A fill symbol (for areas)</a:t>
          </a:r>
        </a:p>
        <a:p>
          <a:pPr marL="171450" lvl="1" indent="-171450" algn="l" defTabSz="755650">
            <a:lnSpc>
              <a:spcPct val="90000"/>
            </a:lnSpc>
            <a:spcBef>
              <a:spcPct val="0"/>
            </a:spcBef>
            <a:spcAft>
              <a:spcPct val="15000"/>
            </a:spcAft>
            <a:buChar char="•"/>
          </a:pPr>
          <a:r>
            <a:rPr lang="en-US" sz="1700" kern="1200" dirty="0"/>
            <a:t>A line style (for areas and lines)</a:t>
          </a:r>
        </a:p>
        <a:p>
          <a:pPr marL="171450" lvl="1" indent="-171450" algn="l" defTabSz="755650">
            <a:lnSpc>
              <a:spcPct val="90000"/>
            </a:lnSpc>
            <a:spcBef>
              <a:spcPct val="0"/>
            </a:spcBef>
            <a:spcAft>
              <a:spcPct val="15000"/>
            </a:spcAft>
            <a:buChar char="•"/>
          </a:pPr>
          <a:r>
            <a:rPr lang="en-US" sz="1700" kern="1200" dirty="0"/>
            <a:t>A point symbol (for points)</a:t>
          </a:r>
        </a:p>
        <a:p>
          <a:pPr marL="171450" lvl="1" indent="-171450" algn="l" defTabSz="755650">
            <a:lnSpc>
              <a:spcPct val="90000"/>
            </a:lnSpc>
            <a:spcBef>
              <a:spcPct val="0"/>
            </a:spcBef>
            <a:spcAft>
              <a:spcPct val="15000"/>
            </a:spcAft>
            <a:buChar char="•"/>
          </a:pPr>
          <a:r>
            <a:rPr lang="en-US" sz="1700" kern="1200" dirty="0"/>
            <a:t>The geometry of the highlight (e.g. intersection of feature and route)</a:t>
          </a:r>
        </a:p>
        <a:p>
          <a:pPr marL="171450" lvl="1" indent="-171450" algn="l" defTabSz="755650">
            <a:lnSpc>
              <a:spcPct val="90000"/>
            </a:lnSpc>
            <a:spcBef>
              <a:spcPct val="0"/>
            </a:spcBef>
            <a:spcAft>
              <a:spcPct val="15000"/>
            </a:spcAft>
            <a:buChar char="•"/>
          </a:pPr>
          <a:r>
            <a:rPr lang="en-US" sz="1700" kern="1200" dirty="0"/>
            <a:t>Display plane and drawing priority are not currently included</a:t>
          </a:r>
        </a:p>
      </dsp:txBody>
      <dsp:txXfrm>
        <a:off x="5134" y="1469040"/>
        <a:ext cx="3501776" cy="3084985"/>
      </dsp:txXfrm>
    </dsp:sp>
    <dsp:sp modelId="{B5B1C61D-EF0D-4D6D-A943-512A70C2906D}">
      <dsp:nvSpPr>
        <dsp:cNvPr id="0" name=""/>
        <dsp:cNvSpPr/>
      </dsp:nvSpPr>
      <dsp:spPr>
        <a:xfrm>
          <a:off x="3506911" y="1469040"/>
          <a:ext cx="350177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Mechanism to disable the highlight</a:t>
          </a:r>
        </a:p>
        <a:p>
          <a:pPr marL="171450" lvl="1" indent="-171450" algn="l" defTabSz="755650">
            <a:lnSpc>
              <a:spcPct val="90000"/>
            </a:lnSpc>
            <a:spcBef>
              <a:spcPct val="0"/>
            </a:spcBef>
            <a:spcAft>
              <a:spcPct val="15000"/>
            </a:spcAft>
            <a:buChar char="•"/>
          </a:pPr>
          <a:r>
            <a:rPr lang="en-US" sz="1700" kern="1200" dirty="0"/>
            <a:t>“Selector”</a:t>
          </a:r>
        </a:p>
        <a:p>
          <a:pPr marL="171450" lvl="1" indent="-171450" algn="l" defTabSz="755650">
            <a:lnSpc>
              <a:spcPct val="90000"/>
            </a:lnSpc>
            <a:spcBef>
              <a:spcPct val="0"/>
            </a:spcBef>
            <a:spcAft>
              <a:spcPct val="15000"/>
            </a:spcAft>
            <a:buChar char="•"/>
          </a:pPr>
          <a:r>
            <a:rPr lang="en-US" sz="1700" kern="1200" dirty="0"/>
            <a:t>An indication displayed when / while the highlight is disabled</a:t>
          </a:r>
        </a:p>
      </dsp:txBody>
      <dsp:txXfrm>
        <a:off x="3506911" y="1469040"/>
        <a:ext cx="3501776" cy="3084985"/>
      </dsp:txXfrm>
    </dsp:sp>
    <dsp:sp modelId="{7A5DDE3E-C28B-4240-BC27-FB9BAEC53285}">
      <dsp:nvSpPr>
        <dsp:cNvPr id="0" name=""/>
        <dsp:cNvSpPr/>
      </dsp:nvSpPr>
      <dsp:spPr>
        <a:xfrm>
          <a:off x="7008688" y="1469040"/>
          <a:ext cx="350177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Display on demand components</a:t>
          </a:r>
        </a:p>
        <a:p>
          <a:pPr marL="171450" lvl="1" indent="-171450" algn="l" defTabSz="755650">
            <a:lnSpc>
              <a:spcPct val="90000"/>
            </a:lnSpc>
            <a:spcBef>
              <a:spcPct val="0"/>
            </a:spcBef>
            <a:spcAft>
              <a:spcPct val="15000"/>
            </a:spcAft>
            <a:buChar char="•"/>
          </a:pPr>
          <a:r>
            <a:rPr lang="en-US" sz="1700" kern="1200" dirty="0"/>
            <a:t>E.g. “Crossing safety contour” alert requires display of “feature and highlight” on demand</a:t>
          </a:r>
        </a:p>
      </dsp:txBody>
      <dsp:txXfrm>
        <a:off x="7008688" y="1469040"/>
        <a:ext cx="3501776" cy="3084985"/>
      </dsp:txXfrm>
    </dsp:sp>
    <dsp:sp modelId="{73D764FF-58AF-455B-8BA7-855736EBC2B2}">
      <dsp:nvSpPr>
        <dsp:cNvPr id="0" name=""/>
        <dsp:cNvSpPr/>
      </dsp:nvSpPr>
      <dsp:spPr>
        <a:xfrm>
          <a:off x="0" y="4554026"/>
          <a:ext cx="10515600" cy="34277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87768-4912-4DA9-B1B0-195142DFF223}">
      <dsp:nvSpPr>
        <dsp:cNvPr id="0" name=""/>
        <dsp:cNvSpPr/>
      </dsp:nvSpPr>
      <dsp:spPr>
        <a:xfrm>
          <a:off x="0" y="0"/>
          <a:ext cx="10515600" cy="1469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Indication</a:t>
          </a:r>
        </a:p>
      </dsp:txBody>
      <dsp:txXfrm>
        <a:off x="0" y="0"/>
        <a:ext cx="10515600" cy="1469040"/>
      </dsp:txXfrm>
    </dsp:sp>
    <dsp:sp modelId="{5A766B50-1B39-48D1-BC4D-A5724F97FA13}">
      <dsp:nvSpPr>
        <dsp:cNvPr id="0" name=""/>
        <dsp:cNvSpPr/>
      </dsp:nvSpPr>
      <dsp:spPr>
        <a:xfrm>
          <a:off x="1283"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Indication </a:t>
          </a:r>
          <a:r>
            <a:rPr lang="en-US" sz="2200" kern="1200" dirty="0"/>
            <a:t>message (text)</a:t>
          </a:r>
        </a:p>
        <a:p>
          <a:pPr marL="171450" lvl="1" indent="-171450" algn="l" defTabSz="755650">
            <a:lnSpc>
              <a:spcPct val="90000"/>
            </a:lnSpc>
            <a:spcBef>
              <a:spcPct val="0"/>
            </a:spcBef>
            <a:spcAft>
              <a:spcPct val="15000"/>
            </a:spcAft>
            <a:buChar char="•"/>
          </a:pPr>
          <a:r>
            <a:rPr lang="en-US" sz="1700" kern="1200" dirty="0"/>
            <a:t>An icon (optional?)</a:t>
          </a:r>
        </a:p>
      </dsp:txBody>
      <dsp:txXfrm>
        <a:off x="1283" y="1469040"/>
        <a:ext cx="2102606" cy="3084985"/>
      </dsp:txXfrm>
    </dsp:sp>
    <dsp:sp modelId="{4BEC9B11-8624-40D3-9147-5EE761A812C4}">
      <dsp:nvSpPr>
        <dsp:cNvPr id="0" name=""/>
        <dsp:cNvSpPr/>
      </dsp:nvSpPr>
      <dsp:spPr>
        <a:xfrm>
          <a:off x="2103890"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Type of indication</a:t>
          </a:r>
        </a:p>
        <a:p>
          <a:pPr marL="171450" lvl="1" indent="-171450" algn="l" defTabSz="755650">
            <a:lnSpc>
              <a:spcPct val="90000"/>
            </a:lnSpc>
            <a:spcBef>
              <a:spcPct val="0"/>
            </a:spcBef>
            <a:spcAft>
              <a:spcPct val="15000"/>
            </a:spcAft>
            <a:buChar char="•"/>
          </a:pPr>
          <a:r>
            <a:rPr lang="en-US" sz="1700" kern="1200" dirty="0"/>
            <a:t>Permanent</a:t>
          </a:r>
        </a:p>
        <a:p>
          <a:pPr marL="171450" lvl="1" indent="-171450" algn="l" defTabSz="755650">
            <a:lnSpc>
              <a:spcPct val="90000"/>
            </a:lnSpc>
            <a:spcBef>
              <a:spcPct val="0"/>
            </a:spcBef>
            <a:spcAft>
              <a:spcPct val="15000"/>
            </a:spcAft>
            <a:buChar char="•"/>
          </a:pPr>
          <a:r>
            <a:rPr lang="en-US" sz="1700" kern="1200" dirty="0"/>
            <a:t>Non-permanent?</a:t>
          </a:r>
        </a:p>
      </dsp:txBody>
      <dsp:txXfrm>
        <a:off x="2103890" y="1469040"/>
        <a:ext cx="2102606" cy="3084985"/>
      </dsp:txXfrm>
    </dsp:sp>
    <dsp:sp modelId="{B100AC43-7D65-4C96-9131-18FCB9321BCA}">
      <dsp:nvSpPr>
        <dsp:cNvPr id="0" name=""/>
        <dsp:cNvSpPr/>
      </dsp:nvSpPr>
      <dsp:spPr>
        <a:xfrm>
          <a:off x="4206496"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Location of indication</a:t>
          </a:r>
        </a:p>
        <a:p>
          <a:pPr marL="171450" lvl="1" indent="-171450" algn="l" defTabSz="755650">
            <a:lnSpc>
              <a:spcPct val="90000"/>
            </a:lnSpc>
            <a:spcBef>
              <a:spcPct val="0"/>
            </a:spcBef>
            <a:spcAft>
              <a:spcPct val="15000"/>
            </a:spcAft>
            <a:buChar char="•"/>
          </a:pPr>
          <a:r>
            <a:rPr lang="en-US" sz="1700" kern="1200" dirty="0"/>
            <a:t>Generally not specified in references, overlaying chart assumed</a:t>
          </a:r>
        </a:p>
        <a:p>
          <a:pPr marL="171450" lvl="1" indent="-171450" algn="l" defTabSz="755650">
            <a:lnSpc>
              <a:spcPct val="90000"/>
            </a:lnSpc>
            <a:spcBef>
              <a:spcPct val="0"/>
            </a:spcBef>
            <a:spcAft>
              <a:spcPct val="15000"/>
            </a:spcAft>
            <a:buChar char="•"/>
          </a:pPr>
          <a:r>
            <a:rPr lang="en-US" sz="1700" kern="1200" dirty="0"/>
            <a:t>Imprecise in some references, e.g. “Close to north arrow”</a:t>
          </a:r>
        </a:p>
      </dsp:txBody>
      <dsp:txXfrm>
        <a:off x="4206496" y="1469040"/>
        <a:ext cx="2102606" cy="3084985"/>
      </dsp:txXfrm>
    </dsp:sp>
    <dsp:sp modelId="{72A6C92C-8781-43D2-B6D2-939C9D9FBE85}">
      <dsp:nvSpPr>
        <dsp:cNvPr id="0" name=""/>
        <dsp:cNvSpPr/>
      </dsp:nvSpPr>
      <dsp:spPr>
        <a:xfrm>
          <a:off x="6309103"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Display on demand components</a:t>
          </a:r>
        </a:p>
        <a:p>
          <a:pPr marL="171450" lvl="1" indent="-171450" algn="l" defTabSz="755650">
            <a:lnSpc>
              <a:spcPct val="90000"/>
            </a:lnSpc>
            <a:spcBef>
              <a:spcPct val="0"/>
            </a:spcBef>
            <a:spcAft>
              <a:spcPct val="15000"/>
            </a:spcAft>
            <a:buChar char="•"/>
          </a:pPr>
          <a:r>
            <a:rPr lang="en-US" sz="1700" kern="1200" dirty="0"/>
            <a:t>E.g. “AIS target filter enabled” requires display of “AIS target filter criteria” on demand</a:t>
          </a:r>
        </a:p>
      </dsp:txBody>
      <dsp:txXfrm>
        <a:off x="6309103" y="1469040"/>
        <a:ext cx="2102606" cy="3084985"/>
      </dsp:txXfrm>
    </dsp:sp>
    <dsp:sp modelId="{842031BC-A76A-40C3-AF75-3CC4CC51EE7B}">
      <dsp:nvSpPr>
        <dsp:cNvPr id="0" name=""/>
        <dsp:cNvSpPr/>
      </dsp:nvSpPr>
      <dsp:spPr>
        <a:xfrm>
          <a:off x="8411709" y="1469040"/>
          <a:ext cx="2102606" cy="3084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Route planning checks treat “Indication” as an alert priority</a:t>
          </a:r>
          <a:endParaRPr lang="en-US" sz="2200" kern="1200" dirty="0"/>
        </a:p>
        <a:p>
          <a:pPr marL="171450" lvl="1" indent="-171450" algn="l" defTabSz="755650">
            <a:lnSpc>
              <a:spcPct val="90000"/>
            </a:lnSpc>
            <a:spcBef>
              <a:spcPct val="0"/>
            </a:spcBef>
            <a:spcAft>
              <a:spcPct val="15000"/>
            </a:spcAft>
            <a:buChar char="•"/>
          </a:pPr>
          <a:r>
            <a:rPr lang="en-US" sz="1700" kern="1200" dirty="0"/>
            <a:t>Requires graphical highlighting with mechanism to disable</a:t>
          </a:r>
        </a:p>
      </dsp:txBody>
      <dsp:txXfrm>
        <a:off x="8411709" y="1469040"/>
        <a:ext cx="2102606" cy="3084985"/>
      </dsp:txXfrm>
    </dsp:sp>
    <dsp:sp modelId="{8F0F4790-A0DE-4358-98CB-0D37EBC95AEE}">
      <dsp:nvSpPr>
        <dsp:cNvPr id="0" name=""/>
        <dsp:cNvSpPr/>
      </dsp:nvSpPr>
      <dsp:spPr>
        <a:xfrm>
          <a:off x="0" y="4554026"/>
          <a:ext cx="10515600" cy="34277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A04DB-198B-44A8-999C-9292ED8011E1}">
      <dsp:nvSpPr>
        <dsp:cNvPr id="0" name=""/>
        <dsp:cNvSpPr/>
      </dsp:nvSpPr>
      <dsp:spPr>
        <a:xfrm>
          <a:off x="0" y="312420"/>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Eliminate the need for ECDIS software changes due to hard-coding of requirements</a:t>
          </a:r>
        </a:p>
      </dsp:txBody>
      <dsp:txXfrm>
        <a:off x="0" y="312420"/>
        <a:ext cx="3286125" cy="1971675"/>
      </dsp:txXfrm>
    </dsp:sp>
    <dsp:sp modelId="{DD99FFCA-C9E6-4C7E-9481-B40898B3539C}">
      <dsp:nvSpPr>
        <dsp:cNvPr id="0" name=""/>
        <dsp:cNvSpPr/>
      </dsp:nvSpPr>
      <dsp:spPr>
        <a:xfrm>
          <a:off x="3614737" y="312420"/>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Model all alerts and indications, not just those triggered by encoded dataset features</a:t>
          </a:r>
        </a:p>
      </dsp:txBody>
      <dsp:txXfrm>
        <a:off x="3614737" y="312420"/>
        <a:ext cx="3286125" cy="1971675"/>
      </dsp:txXfrm>
    </dsp:sp>
    <dsp:sp modelId="{1A7848F0-596D-43AD-891C-F9B7179092EF}">
      <dsp:nvSpPr>
        <dsp:cNvPr id="0" name=""/>
        <dsp:cNvSpPr/>
      </dsp:nvSpPr>
      <dsp:spPr>
        <a:xfrm>
          <a:off x="7229475" y="312420"/>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Model all components necessary to implement alerts and indications</a:t>
          </a:r>
        </a:p>
      </dsp:txBody>
      <dsp:txXfrm>
        <a:off x="7229475" y="312420"/>
        <a:ext cx="3286125" cy="1971675"/>
      </dsp:txXfrm>
    </dsp:sp>
    <dsp:sp modelId="{FC8A2882-9F3F-493A-B690-141E2F7922EB}">
      <dsp:nvSpPr>
        <dsp:cNvPr id="0" name=""/>
        <dsp:cNvSpPr/>
      </dsp:nvSpPr>
      <dsp:spPr>
        <a:xfrm>
          <a:off x="1807368" y="261270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Added layers can use the alerts model</a:t>
          </a:r>
        </a:p>
        <a:p>
          <a:pPr marL="171450" lvl="1" indent="-171450" algn="l" defTabSz="711200">
            <a:lnSpc>
              <a:spcPct val="90000"/>
            </a:lnSpc>
            <a:spcBef>
              <a:spcPct val="0"/>
            </a:spcBef>
            <a:spcAft>
              <a:spcPct val="15000"/>
            </a:spcAft>
            <a:buChar char="•"/>
          </a:pPr>
          <a:r>
            <a:rPr lang="en-US" sz="1600" kern="1200" dirty="0"/>
            <a:t>User-drawn no-go areas</a:t>
          </a:r>
        </a:p>
        <a:p>
          <a:pPr marL="342900" lvl="2" indent="-171450" algn="l" defTabSz="711200">
            <a:lnSpc>
              <a:spcPct val="90000"/>
            </a:lnSpc>
            <a:spcBef>
              <a:spcPct val="0"/>
            </a:spcBef>
            <a:spcAft>
              <a:spcPct val="15000"/>
            </a:spcAft>
            <a:buChar char="•"/>
          </a:pPr>
          <a:r>
            <a:rPr lang="en-US" sz="1600" kern="1200" dirty="0"/>
            <a:t>ref. IEC 61174:2015 Annex N</a:t>
          </a:r>
        </a:p>
      </dsp:txBody>
      <dsp:txXfrm>
        <a:off x="1807368" y="2612707"/>
        <a:ext cx="3286125" cy="1971675"/>
      </dsp:txXfrm>
    </dsp:sp>
    <dsp:sp modelId="{8D19C9F5-EBCA-4452-91FC-D88B8CBE9013}">
      <dsp:nvSpPr>
        <dsp:cNvPr id="0" name=""/>
        <dsp:cNvSpPr/>
      </dsp:nvSpPr>
      <dsp:spPr>
        <a:xfrm>
          <a:off x="5422106" y="261270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Enable flexible HMI implementation</a:t>
          </a:r>
        </a:p>
        <a:p>
          <a:pPr marL="171450" lvl="1" indent="-171450" algn="l" defTabSz="711200">
            <a:lnSpc>
              <a:spcPct val="90000"/>
            </a:lnSpc>
            <a:spcBef>
              <a:spcPct val="0"/>
            </a:spcBef>
            <a:spcAft>
              <a:spcPct val="15000"/>
            </a:spcAft>
            <a:buChar char="•"/>
          </a:pPr>
          <a:r>
            <a:rPr lang="en-US" sz="1600" kern="1200"/>
            <a:t>Provide language independent text</a:t>
          </a:r>
        </a:p>
        <a:p>
          <a:pPr marL="171450" lvl="1" indent="-171450" algn="l" defTabSz="711200">
            <a:lnSpc>
              <a:spcPct val="90000"/>
            </a:lnSpc>
            <a:spcBef>
              <a:spcPct val="0"/>
            </a:spcBef>
            <a:spcAft>
              <a:spcPct val="15000"/>
            </a:spcAft>
            <a:buChar char="•"/>
          </a:pPr>
          <a:r>
            <a:rPr lang="en-US" sz="1600" kern="1200"/>
            <a:t>Provide icons / symbols to minimize screen space required / language issues</a:t>
          </a:r>
        </a:p>
      </dsp:txBody>
      <dsp:txXfrm>
        <a:off x="5422106" y="2612707"/>
        <a:ext cx="3286125" cy="19716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63D99-6544-4F22-965D-577643C13F19}">
      <dsp:nvSpPr>
        <dsp:cNvPr id="0" name=""/>
        <dsp:cNvSpPr/>
      </dsp:nvSpPr>
      <dsp:spPr>
        <a:xfrm>
          <a:off x="1305977" y="2035"/>
          <a:ext cx="3763640" cy="2258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Display on demand</a:t>
          </a:r>
        </a:p>
        <a:p>
          <a:pPr marL="114300" lvl="1" indent="-114300" algn="l" defTabSz="533400">
            <a:lnSpc>
              <a:spcPct val="90000"/>
            </a:lnSpc>
            <a:spcBef>
              <a:spcPct val="0"/>
            </a:spcBef>
            <a:spcAft>
              <a:spcPct val="15000"/>
            </a:spcAft>
            <a:buChar char="•"/>
          </a:pPr>
          <a:r>
            <a:rPr lang="en-US" sz="1200" kern="1200"/>
            <a:t>Unbounded requirements</a:t>
          </a:r>
        </a:p>
        <a:p>
          <a:pPr marL="114300" lvl="1" indent="-114300" algn="l" defTabSz="533400">
            <a:lnSpc>
              <a:spcPct val="90000"/>
            </a:lnSpc>
            <a:spcBef>
              <a:spcPct val="0"/>
            </a:spcBef>
            <a:spcAft>
              <a:spcPct val="15000"/>
            </a:spcAft>
            <a:buChar char="•"/>
          </a:pPr>
          <a:r>
            <a:rPr lang="en-US" sz="1200" kern="1200"/>
            <a:t>Modeled as strings</a:t>
          </a:r>
        </a:p>
        <a:p>
          <a:pPr marL="114300" lvl="1" indent="-114300" algn="l" defTabSz="533400">
            <a:lnSpc>
              <a:spcPct val="90000"/>
            </a:lnSpc>
            <a:spcBef>
              <a:spcPct val="0"/>
            </a:spcBef>
            <a:spcAft>
              <a:spcPct val="15000"/>
            </a:spcAft>
            <a:buChar char="•"/>
          </a:pPr>
          <a:r>
            <a:rPr lang="en-US" sz="1200" kern="1200"/>
            <a:t>Add existing requirements as enumerations?</a:t>
          </a:r>
        </a:p>
      </dsp:txBody>
      <dsp:txXfrm>
        <a:off x="1305977" y="2035"/>
        <a:ext cx="3763640" cy="2258184"/>
      </dsp:txXfrm>
    </dsp:sp>
    <dsp:sp modelId="{0EFB2177-BC1D-423C-B9DD-E74A3521E586}">
      <dsp:nvSpPr>
        <dsp:cNvPr id="0" name=""/>
        <dsp:cNvSpPr/>
      </dsp:nvSpPr>
      <dsp:spPr>
        <a:xfrm>
          <a:off x="5445982" y="2035"/>
          <a:ext cx="3763640" cy="2258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Association of alerts with trigger conditions</a:t>
          </a:r>
        </a:p>
        <a:p>
          <a:pPr marL="114300" lvl="1" indent="-114300" algn="l" defTabSz="533400">
            <a:lnSpc>
              <a:spcPct val="90000"/>
            </a:lnSpc>
            <a:spcBef>
              <a:spcPct val="0"/>
            </a:spcBef>
            <a:spcAft>
              <a:spcPct val="15000"/>
            </a:spcAft>
            <a:buChar char="•"/>
          </a:pPr>
          <a:r>
            <a:rPr lang="en-US" sz="1200" kern="1200"/>
            <a:t>Alerts generated from encoded feature geometries share a single software module; new alerts can be added with no ECDIS software changes</a:t>
          </a:r>
        </a:p>
        <a:p>
          <a:pPr marL="114300" lvl="1" indent="-114300" algn="l" defTabSz="533400">
            <a:lnSpc>
              <a:spcPct val="90000"/>
            </a:lnSpc>
            <a:spcBef>
              <a:spcPct val="0"/>
            </a:spcBef>
            <a:spcAft>
              <a:spcPct val="15000"/>
            </a:spcAft>
            <a:buChar char="•"/>
          </a:pPr>
          <a:r>
            <a:rPr lang="en-US" sz="1200" kern="1200"/>
            <a:t>Other associations must be coded as individual modules within the ECDIS; new alerts require new code to associate a trigger condition with a catalogue entry</a:t>
          </a:r>
        </a:p>
        <a:p>
          <a:pPr marL="228600" lvl="2" indent="-114300" algn="l" defTabSz="533400">
            <a:lnSpc>
              <a:spcPct val="90000"/>
            </a:lnSpc>
            <a:spcBef>
              <a:spcPct val="0"/>
            </a:spcBef>
            <a:spcAft>
              <a:spcPct val="15000"/>
            </a:spcAft>
            <a:buChar char="•"/>
          </a:pPr>
          <a:r>
            <a:rPr lang="en-US" sz="1200" kern="1200"/>
            <a:t>Pre-existing alerts can be changed with no ECDIS software changes</a:t>
          </a:r>
        </a:p>
      </dsp:txBody>
      <dsp:txXfrm>
        <a:off x="5445982" y="2035"/>
        <a:ext cx="3763640" cy="2258184"/>
      </dsp:txXfrm>
    </dsp:sp>
    <dsp:sp modelId="{D4EE5DED-E39E-49E0-97EE-74CF4C3ECD7E}">
      <dsp:nvSpPr>
        <dsp:cNvPr id="0" name=""/>
        <dsp:cNvSpPr/>
      </dsp:nvSpPr>
      <dsp:spPr>
        <a:xfrm>
          <a:off x="1305977" y="2636583"/>
          <a:ext cx="3763640" cy="2258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XML alert instructions</a:t>
          </a:r>
        </a:p>
        <a:p>
          <a:pPr marL="114300" lvl="1" indent="-114300" algn="l" defTabSz="533400">
            <a:lnSpc>
              <a:spcPct val="90000"/>
            </a:lnSpc>
            <a:spcBef>
              <a:spcPct val="0"/>
            </a:spcBef>
            <a:spcAft>
              <a:spcPct val="15000"/>
            </a:spcAft>
            <a:buChar char="•"/>
          </a:pPr>
          <a:r>
            <a:rPr lang="en-US" sz="1200" kern="1200"/>
            <a:t>Augmented geometries can only be used if generated by the portrayal</a:t>
          </a:r>
        </a:p>
        <a:p>
          <a:pPr marL="114300" lvl="1" indent="-114300" algn="l" defTabSz="533400">
            <a:lnSpc>
              <a:spcPct val="90000"/>
            </a:lnSpc>
            <a:spcBef>
              <a:spcPct val="0"/>
            </a:spcBef>
            <a:spcAft>
              <a:spcPct val="15000"/>
            </a:spcAft>
            <a:buChar char="•"/>
          </a:pPr>
          <a:r>
            <a:rPr lang="en-US" sz="1200" kern="1200"/>
            <a:t>Lua alert instructions do not have this restriction</a:t>
          </a:r>
        </a:p>
      </dsp:txBody>
      <dsp:txXfrm>
        <a:off x="1305977" y="2636583"/>
        <a:ext cx="3763640" cy="2258184"/>
      </dsp:txXfrm>
    </dsp:sp>
    <dsp:sp modelId="{9263119E-D9D2-452B-9A36-49D0AC10E01D}">
      <dsp:nvSpPr>
        <dsp:cNvPr id="0" name=""/>
        <dsp:cNvSpPr/>
      </dsp:nvSpPr>
      <dsp:spPr>
        <a:xfrm>
          <a:off x="5445982" y="2636583"/>
          <a:ext cx="3763640" cy="22581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Not modeled</a:t>
          </a:r>
        </a:p>
        <a:p>
          <a:pPr marL="114300" lvl="1" indent="-114300" algn="l" defTabSz="533400">
            <a:lnSpc>
              <a:spcPct val="90000"/>
            </a:lnSpc>
            <a:spcBef>
              <a:spcPct val="0"/>
            </a:spcBef>
            <a:spcAft>
              <a:spcPct val="15000"/>
            </a:spcAft>
            <a:buChar char="•"/>
          </a:pPr>
          <a:r>
            <a:rPr lang="en-US" sz="1200" kern="1200" dirty="0"/>
            <a:t>Audible alert signals</a:t>
          </a:r>
        </a:p>
        <a:p>
          <a:pPr marL="114300" lvl="1" indent="-114300" algn="l" defTabSz="533400">
            <a:lnSpc>
              <a:spcPct val="90000"/>
            </a:lnSpc>
            <a:spcBef>
              <a:spcPct val="0"/>
            </a:spcBef>
            <a:spcAft>
              <a:spcPct val="15000"/>
            </a:spcAft>
            <a:buChar char="•"/>
          </a:pPr>
          <a:r>
            <a:rPr lang="en-US" sz="1200" kern="1200" dirty="0"/>
            <a:t>Interoperability</a:t>
          </a:r>
        </a:p>
      </dsp:txBody>
      <dsp:txXfrm>
        <a:off x="5445982" y="2636583"/>
        <a:ext cx="3763640" cy="22581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3" tIns="48327" rIns="96653" bIns="48327" rtlCol="0"/>
          <a:lstStyle>
            <a:lvl1pPr algn="r">
              <a:defRPr sz="1200"/>
            </a:lvl1pPr>
          </a:lstStyle>
          <a:p>
            <a:fld id="{9ABF67ED-5682-47F8-A817-102759DDA8DC}" type="datetimeFigureOut">
              <a:rPr lang="en-US" smtClean="0"/>
              <a:t>09/13/2018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C16652D6-DF5D-4D6C-99C9-B02E48B09F63}" type="slidenum">
              <a:rPr lang="en-US" smtClean="0"/>
              <a:t>‹#›</a:t>
            </a:fld>
            <a:endParaRPr lang="en-US"/>
          </a:p>
        </p:txBody>
      </p:sp>
    </p:spTree>
    <p:extLst>
      <p:ext uri="{BB962C8B-B14F-4D97-AF65-F5344CB8AC3E}">
        <p14:creationId xmlns:p14="http://schemas.microsoft.com/office/powerpoint/2010/main" val="173373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652D6-DF5D-4D6C-99C9-B02E48B09F63}" type="slidenum">
              <a:rPr lang="en-US" smtClean="0"/>
              <a:t>1</a:t>
            </a:fld>
            <a:endParaRPr lang="en-US"/>
          </a:p>
        </p:txBody>
      </p:sp>
    </p:spTree>
    <p:extLst>
      <p:ext uri="{BB962C8B-B14F-4D97-AF65-F5344CB8AC3E}">
        <p14:creationId xmlns:p14="http://schemas.microsoft.com/office/powerpoint/2010/main" val="3096495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Geometry state commands can precede or follow the </a:t>
            </a:r>
            <a:r>
              <a:rPr lang="en-US" i="1" dirty="0" err="1"/>
              <a:t>alertReference</a:t>
            </a:r>
            <a:r>
              <a:rPr lang="en-US" dirty="0"/>
              <a:t> the </a:t>
            </a:r>
            <a:r>
              <a:rPr lang="en-US" dirty="0" err="1"/>
              <a:t>AlertInstruction</a:t>
            </a:r>
            <a:r>
              <a:rPr lang="en-US" dirty="0"/>
              <a:t> can alert on augmented geometries independently of portrayal.</a:t>
            </a:r>
          </a:p>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15</a:t>
            </a:fld>
            <a:endParaRPr lang="en-US"/>
          </a:p>
        </p:txBody>
      </p:sp>
    </p:spTree>
    <p:extLst>
      <p:ext uri="{BB962C8B-B14F-4D97-AF65-F5344CB8AC3E}">
        <p14:creationId xmlns:p14="http://schemas.microsoft.com/office/powerpoint/2010/main" val="135102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add a </a:t>
            </a:r>
            <a:r>
              <a:rPr lang="en-US" i="1" dirty="0"/>
              <a:t>disabled/</a:t>
            </a:r>
            <a:r>
              <a:rPr lang="en-US" i="1" dirty="0" err="1"/>
              <a:t>deactivatedSelectionValue</a:t>
            </a:r>
            <a:r>
              <a:rPr lang="en-US" i="0" dirty="0"/>
              <a:t> to permit deactivation of non-Boolean selectors</a:t>
            </a:r>
          </a:p>
        </p:txBody>
      </p:sp>
      <p:sp>
        <p:nvSpPr>
          <p:cNvPr id="4" name="Slide Number Placeholder 3"/>
          <p:cNvSpPr>
            <a:spLocks noGrp="1"/>
          </p:cNvSpPr>
          <p:nvPr>
            <p:ph type="sldNum" sz="quarter" idx="5"/>
          </p:nvPr>
        </p:nvSpPr>
        <p:spPr/>
        <p:txBody>
          <a:bodyPr/>
          <a:lstStyle/>
          <a:p>
            <a:fld id="{C16652D6-DF5D-4D6C-99C9-B02E48B09F63}" type="slidenum">
              <a:rPr lang="en-US" smtClean="0"/>
              <a:t>19</a:t>
            </a:fld>
            <a:endParaRPr lang="en-US"/>
          </a:p>
        </p:txBody>
      </p:sp>
    </p:spTree>
    <p:extLst>
      <p:ext uri="{BB962C8B-B14F-4D97-AF65-F5344CB8AC3E}">
        <p14:creationId xmlns:p14="http://schemas.microsoft.com/office/powerpoint/2010/main" val="1750522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 MSC252(83) 20.5 Alert Escalation. Specifies escalation time in seconds per performance standards.</a:t>
            </a:r>
          </a:p>
          <a:p>
            <a:r>
              <a:rPr lang="en-US" sz="1200" kern="1200" dirty="0">
                <a:solidFill>
                  <a:schemeClr val="tx1"/>
                </a:solidFill>
                <a:effectLst/>
                <a:latin typeface="+mn-lt"/>
                <a:ea typeface="+mn-ea"/>
                <a:cs typeface="+mn-cs"/>
              </a:rPr>
              <a:t>Unacknowledged alarms escalate to the BNWAS, if available.</a:t>
            </a:r>
          </a:p>
          <a:p>
            <a:r>
              <a:rPr lang="en-US" sz="1200" kern="1200" dirty="0">
                <a:solidFill>
                  <a:schemeClr val="tx1"/>
                </a:solidFill>
                <a:effectLst/>
                <a:latin typeface="+mn-lt"/>
                <a:ea typeface="+mn-ea"/>
                <a:cs typeface="+mn-cs"/>
              </a:rPr>
              <a:t>Unacknowledged warnings escalate to alarms.</a:t>
            </a:r>
          </a:p>
          <a:p>
            <a:r>
              <a:rPr lang="en-US" sz="1200" kern="1200" dirty="0">
                <a:solidFill>
                  <a:schemeClr val="tx1"/>
                </a:solidFill>
                <a:effectLst/>
                <a:latin typeface="+mn-lt"/>
                <a:ea typeface="+mn-ea"/>
                <a:cs typeface="+mn-cs"/>
              </a:rPr>
              <a:t>It is unclear if escalated warnings should be further escalated to the BNWAS.</a:t>
            </a:r>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22</a:t>
            </a:fld>
            <a:endParaRPr lang="en-US"/>
          </a:p>
        </p:txBody>
      </p:sp>
    </p:spTree>
    <p:extLst>
      <p:ext uri="{BB962C8B-B14F-4D97-AF65-F5344CB8AC3E}">
        <p14:creationId xmlns:p14="http://schemas.microsoft.com/office/powerpoint/2010/main" val="121071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 MSC252(83) 20.5 Alert Escalation. Specifies escalation time in seconds per performance standards.</a:t>
            </a:r>
          </a:p>
          <a:p>
            <a:r>
              <a:rPr lang="en-US" sz="1200" kern="1200" dirty="0">
                <a:solidFill>
                  <a:schemeClr val="tx1"/>
                </a:solidFill>
                <a:effectLst/>
                <a:latin typeface="+mn-lt"/>
                <a:ea typeface="+mn-ea"/>
                <a:cs typeface="+mn-cs"/>
              </a:rPr>
              <a:t>Unacknowledged alarms escalate to the BNWAS, if available.</a:t>
            </a:r>
          </a:p>
          <a:p>
            <a:r>
              <a:rPr lang="en-US" sz="1200" kern="1200" dirty="0">
                <a:solidFill>
                  <a:schemeClr val="tx1"/>
                </a:solidFill>
                <a:effectLst/>
                <a:latin typeface="+mn-lt"/>
                <a:ea typeface="+mn-ea"/>
                <a:cs typeface="+mn-cs"/>
              </a:rPr>
              <a:t>Unacknowledged warnings escalate to alarms.</a:t>
            </a:r>
          </a:p>
          <a:p>
            <a:r>
              <a:rPr lang="en-US" sz="1200" kern="1200" dirty="0">
                <a:solidFill>
                  <a:schemeClr val="tx1"/>
                </a:solidFill>
                <a:effectLst/>
                <a:latin typeface="+mn-lt"/>
                <a:ea typeface="+mn-ea"/>
                <a:cs typeface="+mn-cs"/>
              </a:rPr>
              <a:t>It is unclear if escalated warnings should be further escalated to the BNWAS.</a:t>
            </a:r>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23</a:t>
            </a:fld>
            <a:endParaRPr lang="en-US"/>
          </a:p>
        </p:txBody>
      </p:sp>
    </p:spTree>
    <p:extLst>
      <p:ext uri="{BB962C8B-B14F-4D97-AF65-F5344CB8AC3E}">
        <p14:creationId xmlns:p14="http://schemas.microsoft.com/office/powerpoint/2010/main" val="317192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Identified by </a:t>
            </a:r>
            <a:r>
              <a:rPr lang="en-US" dirty="0" err="1"/>
              <a:t>Svein</a:t>
            </a:r>
            <a:r>
              <a:rPr lang="en-US" dirty="0"/>
              <a:t> </a:t>
            </a:r>
            <a:r>
              <a:rPr lang="en-US" dirty="0" err="1"/>
              <a:t>Skjæveland</a:t>
            </a:r>
            <a:r>
              <a:rPr lang="en-US" dirty="0"/>
              <a:t>  of ECC</a:t>
            </a:r>
          </a:p>
        </p:txBody>
      </p:sp>
      <p:sp>
        <p:nvSpPr>
          <p:cNvPr id="4" name="Slide Number Placeholder 3"/>
          <p:cNvSpPr>
            <a:spLocks noGrp="1"/>
          </p:cNvSpPr>
          <p:nvPr>
            <p:ph type="sldNum" sz="quarter" idx="5"/>
          </p:nvPr>
        </p:nvSpPr>
        <p:spPr/>
        <p:txBody>
          <a:bodyPr/>
          <a:lstStyle/>
          <a:p>
            <a:fld id="{C16652D6-DF5D-4D6C-99C9-B02E48B09F63}" type="slidenum">
              <a:rPr lang="en-US" smtClean="0"/>
              <a:t>2</a:t>
            </a:fld>
            <a:endParaRPr lang="en-US"/>
          </a:p>
        </p:txBody>
      </p:sp>
    </p:spTree>
    <p:extLst>
      <p:ext uri="{BB962C8B-B14F-4D97-AF65-F5344CB8AC3E}">
        <p14:creationId xmlns:p14="http://schemas.microsoft.com/office/powerpoint/2010/main" val="1190329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4</a:t>
            </a:fld>
            <a:endParaRPr lang="en-US"/>
          </a:p>
        </p:txBody>
      </p:sp>
    </p:spTree>
    <p:extLst>
      <p:ext uri="{BB962C8B-B14F-4D97-AF65-F5344CB8AC3E}">
        <p14:creationId xmlns:p14="http://schemas.microsoft.com/office/powerpoint/2010/main" val="293684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Indications are typically used to indicate status</a:t>
            </a:r>
          </a:p>
        </p:txBody>
      </p:sp>
      <p:sp>
        <p:nvSpPr>
          <p:cNvPr id="4" name="Slide Number Placeholder 3"/>
          <p:cNvSpPr>
            <a:spLocks noGrp="1"/>
          </p:cNvSpPr>
          <p:nvPr>
            <p:ph type="sldNum" sz="quarter" idx="5"/>
          </p:nvPr>
        </p:nvSpPr>
        <p:spPr/>
        <p:txBody>
          <a:bodyPr/>
          <a:lstStyle/>
          <a:p>
            <a:fld id="{C16652D6-DF5D-4D6C-99C9-B02E48B09F63}" type="slidenum">
              <a:rPr lang="en-US" smtClean="0"/>
              <a:t>5</a:t>
            </a:fld>
            <a:endParaRPr lang="en-US"/>
          </a:p>
        </p:txBody>
      </p:sp>
    </p:spTree>
    <p:extLst>
      <p:ext uri="{BB962C8B-B14F-4D97-AF65-F5344CB8AC3E}">
        <p14:creationId xmlns:p14="http://schemas.microsoft.com/office/powerpoint/2010/main" val="106376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Required components are based on preceding references</a:t>
            </a:r>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6</a:t>
            </a:fld>
            <a:endParaRPr lang="en-US"/>
          </a:p>
        </p:txBody>
      </p:sp>
    </p:spTree>
    <p:extLst>
      <p:ext uri="{BB962C8B-B14F-4D97-AF65-F5344CB8AC3E}">
        <p14:creationId xmlns:p14="http://schemas.microsoft.com/office/powerpoint/2010/main" val="60606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7</a:t>
            </a:fld>
            <a:endParaRPr lang="en-US"/>
          </a:p>
        </p:txBody>
      </p:sp>
    </p:spTree>
    <p:extLst>
      <p:ext uri="{BB962C8B-B14F-4D97-AF65-F5344CB8AC3E}">
        <p14:creationId xmlns:p14="http://schemas.microsoft.com/office/powerpoint/2010/main" val="1720611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8</a:t>
            </a:fld>
            <a:endParaRPr lang="en-US"/>
          </a:p>
        </p:txBody>
      </p:sp>
    </p:spTree>
    <p:extLst>
      <p:ext uri="{BB962C8B-B14F-4D97-AF65-F5344CB8AC3E}">
        <p14:creationId xmlns:p14="http://schemas.microsoft.com/office/powerpoint/2010/main" val="96738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6652D6-DF5D-4D6C-99C9-B02E48B09F63}" type="slidenum">
              <a:rPr lang="en-US" smtClean="0"/>
              <a:t>13</a:t>
            </a:fld>
            <a:endParaRPr lang="en-US"/>
          </a:p>
        </p:txBody>
      </p:sp>
    </p:spTree>
    <p:extLst>
      <p:ext uri="{BB962C8B-B14F-4D97-AF65-F5344CB8AC3E}">
        <p14:creationId xmlns:p14="http://schemas.microsoft.com/office/powerpoint/2010/main" val="189972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Areas with special conditions can have graphical highlighting disabled separately for each feature type.</a:t>
            </a:r>
          </a:p>
          <a:p>
            <a:endParaRPr lang="en-US" dirty="0"/>
          </a:p>
          <a:p>
            <a:r>
              <a:rPr lang="en-US" dirty="0"/>
              <a:t>Because </a:t>
            </a:r>
            <a:r>
              <a:rPr lang="en-US" i="1" dirty="0" err="1"/>
              <a:t>alertReference</a:t>
            </a:r>
            <a:r>
              <a:rPr lang="en-US" dirty="0"/>
              <a:t> shares the </a:t>
            </a:r>
            <a:r>
              <a:rPr lang="en-US" dirty="0" err="1"/>
              <a:t>DrawingInstructions</a:t>
            </a:r>
            <a:r>
              <a:rPr lang="en-US" dirty="0"/>
              <a:t> </a:t>
            </a:r>
            <a:r>
              <a:rPr lang="en-US" i="1" dirty="0" err="1"/>
              <a:t>featureReference</a:t>
            </a:r>
            <a:r>
              <a:rPr lang="en-US" dirty="0"/>
              <a:t> and </a:t>
            </a:r>
            <a:r>
              <a:rPr lang="en-US" i="1" dirty="0" err="1"/>
              <a:t>spatialReference</a:t>
            </a:r>
            <a:r>
              <a:rPr lang="en-US" dirty="0"/>
              <a:t> it is not possible to alert on augmented geometries unless they are also portrayed. An alert instruction could be added which contains its own feature and spatial references, allowing alerting on arbitrary geometries at the expense of slightly more complicated portrayal rules.</a:t>
            </a:r>
          </a:p>
        </p:txBody>
      </p:sp>
      <p:sp>
        <p:nvSpPr>
          <p:cNvPr id="4" name="Slide Number Placeholder 3"/>
          <p:cNvSpPr>
            <a:spLocks noGrp="1"/>
          </p:cNvSpPr>
          <p:nvPr>
            <p:ph type="sldNum" sz="quarter" idx="5"/>
          </p:nvPr>
        </p:nvSpPr>
        <p:spPr/>
        <p:txBody>
          <a:bodyPr/>
          <a:lstStyle/>
          <a:p>
            <a:fld id="{C16652D6-DF5D-4D6C-99C9-B02E48B09F63}" type="slidenum">
              <a:rPr lang="en-US" smtClean="0"/>
              <a:t>14</a:t>
            </a:fld>
            <a:endParaRPr lang="en-US"/>
          </a:p>
        </p:txBody>
      </p:sp>
    </p:spTree>
    <p:extLst>
      <p:ext uri="{BB962C8B-B14F-4D97-AF65-F5344CB8AC3E}">
        <p14:creationId xmlns:p14="http://schemas.microsoft.com/office/powerpoint/2010/main" val="83713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p:cNvSpPr>
            <a:spLocks noGrp="1"/>
          </p:cNvSpPr>
          <p:nvPr>
            <p:ph type="dt" sz="half" idx="10"/>
          </p:nvPr>
        </p:nvSpPr>
        <p:spPr/>
        <p:txBody>
          <a:bodyPr/>
          <a:lstStyle/>
          <a:p>
            <a:fld id="{F0DC0BB9-CAED-47CA-A1CF-4BCEF520F99D}" type="datetime1">
              <a:rPr lang="en-US" smtClean="0"/>
              <a:t>09/13/2018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28620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94EC2-BCC1-4C11-8C68-65C976AF00A1}" type="datetime1">
              <a:rPr lang="en-US" smtClean="0"/>
              <a:t>09/13/2018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287186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C26A59-3728-4669-AFDA-B08371E74A19}" type="datetime1">
              <a:rPr lang="en-US" smtClean="0"/>
              <a:t>09/13/2018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298224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0160"/>
            <a:ext cx="10515600" cy="48968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F2140FCE-B0F8-4EED-8AA8-6B02B4A7D4E4}"/>
              </a:ext>
            </a:extLst>
          </p:cNvPr>
          <p:cNvSpPr>
            <a:spLocks noGrp="1"/>
          </p:cNvSpPr>
          <p:nvPr>
            <p:ph type="dt" sz="half" idx="10"/>
          </p:nvPr>
        </p:nvSpPr>
        <p:spPr/>
        <p:txBody>
          <a:bodyPr/>
          <a:lstStyle/>
          <a:p>
            <a:fld id="{CDF296A1-F689-4206-ADC2-11F79C153E6B}" type="datetime1">
              <a:rPr lang="en-US" smtClean="0"/>
              <a:t>09/13/2018</a:t>
            </a:fld>
            <a:endParaRPr lang="en-US"/>
          </a:p>
        </p:txBody>
      </p:sp>
      <p:sp>
        <p:nvSpPr>
          <p:cNvPr id="9" name="Footer Placeholder 8">
            <a:extLst>
              <a:ext uri="{FF2B5EF4-FFF2-40B4-BE49-F238E27FC236}">
                <a16:creationId xmlns:a16="http://schemas.microsoft.com/office/drawing/2014/main" id="{55DC9F97-7DA8-4A8A-8389-E695CFFD8E95}"/>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DBFFCF0F-F202-46F2-83BE-271E492C823C}"/>
              </a:ext>
            </a:extLst>
          </p:cNvPr>
          <p:cNvSpPr>
            <a:spLocks noGrp="1"/>
          </p:cNvSpPr>
          <p:nvPr>
            <p:ph type="sldNum" sz="quarter" idx="12"/>
          </p:nvPr>
        </p:nvSpPr>
        <p:spPr/>
        <p:txBody>
          <a:bodyPr/>
          <a:lstStyle/>
          <a:p>
            <a:fld id="{BC7CCCD8-3CB2-4DED-B9EB-DEFFA2306F2E}" type="slidenum">
              <a:rPr lang="en-US" smtClean="0"/>
              <a:t>‹#›</a:t>
            </a:fld>
            <a:endParaRPr lang="en-US"/>
          </a:p>
        </p:txBody>
      </p:sp>
      <p:sp>
        <p:nvSpPr>
          <p:cNvPr id="11" name="Title 10">
            <a:extLst>
              <a:ext uri="{FF2B5EF4-FFF2-40B4-BE49-F238E27FC236}">
                <a16:creationId xmlns:a16="http://schemas.microsoft.com/office/drawing/2014/main" id="{BE182384-188E-420E-ACB3-821D7A3A7126}"/>
              </a:ext>
            </a:extLst>
          </p:cNvPr>
          <p:cNvSpPr>
            <a:spLocks noGrp="1"/>
          </p:cNvSpPr>
          <p:nvPr>
            <p:ph type="title"/>
          </p:nvPr>
        </p:nvSpPr>
        <p:spPr>
          <a:xfrm>
            <a:off x="838200" y="365125"/>
            <a:ext cx="10515600" cy="726059"/>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179723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AF8B31-BF99-4234-85AF-42E9907A20E0}" type="datetime1">
              <a:rPr lang="en-US" smtClean="0"/>
              <a:t>09/13/2018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391511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D2E410-A183-4C6C-B67B-F5772F747330}" type="datetime1">
              <a:rPr lang="en-US" smtClean="0"/>
              <a:t>09/13/2018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29051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3623DA-4711-45D1-8FE9-466D11ADFCEF}" type="datetime1">
              <a:rPr lang="en-US" smtClean="0"/>
              <a:t>09/13/2018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59014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3FA5A-1CA8-41B4-A654-C823CA3539AE}" type="datetime1">
              <a:rPr lang="en-US" smtClean="0"/>
              <a:t>09/13/2018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0483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C0BB2-8B8A-4B71-A5AB-19C57E1F9548}" type="datetime1">
              <a:rPr lang="en-US" smtClean="0"/>
              <a:t>09/13/2018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178136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571C2C-E597-4591-8276-25B63CE3264D}" type="datetime1">
              <a:rPr lang="en-US" smtClean="0"/>
              <a:t>09/13/2018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21015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97B08E-81A7-44AE-A73C-072B3D4515CE}" type="datetime1">
              <a:rPr lang="en-US" smtClean="0"/>
              <a:t>09/13/2018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CCD8-3CB2-4DED-B9EB-DEFFA2306F2E}" type="slidenum">
              <a:rPr lang="en-US" smtClean="0"/>
              <a:t>‹#›</a:t>
            </a:fld>
            <a:endParaRPr lang="en-US"/>
          </a:p>
        </p:txBody>
      </p:sp>
    </p:spTree>
    <p:extLst>
      <p:ext uri="{BB962C8B-B14F-4D97-AF65-F5344CB8AC3E}">
        <p14:creationId xmlns:p14="http://schemas.microsoft.com/office/powerpoint/2010/main" val="401194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B8A12-032B-4783-A85A-5CF1403FD6EC}" type="datetime1">
              <a:rPr lang="en-US" smtClean="0"/>
              <a:t>09/13/2018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CCCD8-3CB2-4DED-B9EB-DEFFA2306F2E}" type="slidenum">
              <a:rPr lang="en-US" smtClean="0"/>
              <a:t>‹#›</a:t>
            </a:fld>
            <a:endParaRPr lang="en-US"/>
          </a:p>
        </p:txBody>
      </p:sp>
    </p:spTree>
    <p:extLst>
      <p:ext uri="{BB962C8B-B14F-4D97-AF65-F5344CB8AC3E}">
        <p14:creationId xmlns:p14="http://schemas.microsoft.com/office/powerpoint/2010/main" val="293565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Alerts and Indications Model</a:t>
            </a:r>
            <a:br>
              <a:rPr lang="en-US" dirty="0"/>
            </a:br>
            <a:r>
              <a:rPr lang="en-US" dirty="0"/>
              <a:t>for S-100</a:t>
            </a:r>
            <a:br>
              <a:rPr lang="en-US" dirty="0"/>
            </a:br>
            <a:r>
              <a:rPr lang="en-US" dirty="0"/>
              <a:t>(proposed)</a:t>
            </a:r>
          </a:p>
        </p:txBody>
      </p:sp>
      <p:sp>
        <p:nvSpPr>
          <p:cNvPr id="3" name="Subtitle 2"/>
          <p:cNvSpPr>
            <a:spLocks noGrp="1"/>
          </p:cNvSpPr>
          <p:nvPr>
            <p:ph type="subTitle" idx="1"/>
          </p:nvPr>
        </p:nvSpPr>
        <p:spPr/>
        <p:txBody>
          <a:bodyPr>
            <a:normAutofit/>
          </a:bodyPr>
          <a:lstStyle/>
          <a:p>
            <a:r>
              <a:rPr lang="en-US" dirty="0"/>
              <a:t>Presented by SPAWAR</a:t>
            </a:r>
          </a:p>
          <a:p>
            <a:r>
              <a:rPr lang="en-US" dirty="0"/>
              <a:t>for TSM6</a:t>
            </a:r>
          </a:p>
          <a:p>
            <a:r>
              <a:rPr lang="en-US" dirty="0"/>
              <a:t>Sept 2018</a:t>
            </a:r>
          </a:p>
        </p:txBody>
      </p:sp>
    </p:spTree>
    <p:extLst>
      <p:ext uri="{BB962C8B-B14F-4D97-AF65-F5344CB8AC3E}">
        <p14:creationId xmlns:p14="http://schemas.microsoft.com/office/powerpoint/2010/main" val="215269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B26FAD4-DB82-4898-B7C6-A57148406BAA}"/>
              </a:ext>
            </a:extLst>
          </p:cNvPr>
          <p:cNvGraphicFramePr>
            <a:graphicFrameLocks noGrp="1"/>
          </p:cNvGraphicFramePr>
          <p:nvPr>
            <p:ph idx="1"/>
            <p:extLst>
              <p:ext uri="{D42A27DB-BD31-4B8C-83A1-F6EECF244321}">
                <p14:modId xmlns:p14="http://schemas.microsoft.com/office/powerpoint/2010/main" val="1762942934"/>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A8DAA8E-3E6A-422E-9CD1-E35649D889D6}"/>
              </a:ext>
            </a:extLst>
          </p:cNvPr>
          <p:cNvSpPr>
            <a:spLocks noGrp="1"/>
          </p:cNvSpPr>
          <p:nvPr>
            <p:ph type="sldNum" sz="quarter" idx="12"/>
          </p:nvPr>
        </p:nvSpPr>
        <p:spPr/>
        <p:txBody>
          <a:bodyPr/>
          <a:lstStyle/>
          <a:p>
            <a:fld id="{BC7CCCD8-3CB2-4DED-B9EB-DEFFA2306F2E}" type="slidenum">
              <a:rPr lang="en-US" smtClean="0"/>
              <a:t>10</a:t>
            </a:fld>
            <a:endParaRPr lang="en-US"/>
          </a:p>
        </p:txBody>
      </p:sp>
      <p:sp>
        <p:nvSpPr>
          <p:cNvPr id="4" name="Title 3">
            <a:extLst>
              <a:ext uri="{FF2B5EF4-FFF2-40B4-BE49-F238E27FC236}">
                <a16:creationId xmlns:a16="http://schemas.microsoft.com/office/drawing/2014/main" id="{0F23A132-9510-4646-A983-789060BA5F21}"/>
              </a:ext>
            </a:extLst>
          </p:cNvPr>
          <p:cNvSpPr>
            <a:spLocks noGrp="1"/>
          </p:cNvSpPr>
          <p:nvPr>
            <p:ph type="title"/>
          </p:nvPr>
        </p:nvSpPr>
        <p:spPr/>
        <p:txBody>
          <a:bodyPr/>
          <a:lstStyle/>
          <a:p>
            <a:r>
              <a:rPr lang="en-US" dirty="0"/>
              <a:t>Design Limitations</a:t>
            </a:r>
          </a:p>
        </p:txBody>
      </p:sp>
    </p:spTree>
    <p:extLst>
      <p:ext uri="{BB962C8B-B14F-4D97-AF65-F5344CB8AC3E}">
        <p14:creationId xmlns:p14="http://schemas.microsoft.com/office/powerpoint/2010/main" val="299783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6FD270D-0956-4C8B-AB5A-145CCF3BEE5E}"/>
              </a:ext>
            </a:extLst>
          </p:cNvPr>
          <p:cNvGraphicFramePr>
            <a:graphicFrameLocks noGrp="1"/>
          </p:cNvGraphicFramePr>
          <p:nvPr>
            <p:ph idx="1"/>
            <p:extLst>
              <p:ext uri="{D42A27DB-BD31-4B8C-83A1-F6EECF244321}">
                <p14:modId xmlns:p14="http://schemas.microsoft.com/office/powerpoint/2010/main" val="3384303280"/>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9BC2858-3369-43A4-B248-2A4BCD385FCE}"/>
              </a:ext>
            </a:extLst>
          </p:cNvPr>
          <p:cNvSpPr>
            <a:spLocks noGrp="1"/>
          </p:cNvSpPr>
          <p:nvPr>
            <p:ph type="sldNum" sz="quarter" idx="12"/>
          </p:nvPr>
        </p:nvSpPr>
        <p:spPr/>
        <p:txBody>
          <a:bodyPr/>
          <a:lstStyle/>
          <a:p>
            <a:fld id="{BC7CCCD8-3CB2-4DED-B9EB-DEFFA2306F2E}" type="slidenum">
              <a:rPr lang="en-US" smtClean="0"/>
              <a:t>11</a:t>
            </a:fld>
            <a:endParaRPr lang="en-US"/>
          </a:p>
        </p:txBody>
      </p:sp>
      <p:sp>
        <p:nvSpPr>
          <p:cNvPr id="4" name="Title 3">
            <a:extLst>
              <a:ext uri="{FF2B5EF4-FFF2-40B4-BE49-F238E27FC236}">
                <a16:creationId xmlns:a16="http://schemas.microsoft.com/office/drawing/2014/main" id="{AD70FEFE-5A02-49C8-96D5-0ECD94B99DA8}"/>
              </a:ext>
            </a:extLst>
          </p:cNvPr>
          <p:cNvSpPr>
            <a:spLocks noGrp="1"/>
          </p:cNvSpPr>
          <p:nvPr>
            <p:ph type="title"/>
          </p:nvPr>
        </p:nvSpPr>
        <p:spPr/>
        <p:txBody>
          <a:bodyPr/>
          <a:lstStyle/>
          <a:p>
            <a:r>
              <a:rPr lang="en-US" dirty="0"/>
              <a:t>Design Approach</a:t>
            </a:r>
          </a:p>
        </p:txBody>
      </p:sp>
    </p:spTree>
    <p:extLst>
      <p:ext uri="{BB962C8B-B14F-4D97-AF65-F5344CB8AC3E}">
        <p14:creationId xmlns:p14="http://schemas.microsoft.com/office/powerpoint/2010/main" val="68022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ACB1717-66BD-4E53-B669-E1C46FF0BE5D}"/>
              </a:ext>
            </a:extLst>
          </p:cNvPr>
          <p:cNvGraphicFramePr>
            <a:graphicFrameLocks noGrp="1"/>
          </p:cNvGraphicFramePr>
          <p:nvPr>
            <p:ph idx="1"/>
            <p:extLst>
              <p:ext uri="{D42A27DB-BD31-4B8C-83A1-F6EECF244321}">
                <p14:modId xmlns:p14="http://schemas.microsoft.com/office/powerpoint/2010/main" val="3109228565"/>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9BC2858-3369-43A4-B248-2A4BCD385FCE}"/>
              </a:ext>
            </a:extLst>
          </p:cNvPr>
          <p:cNvSpPr>
            <a:spLocks noGrp="1"/>
          </p:cNvSpPr>
          <p:nvPr>
            <p:ph type="sldNum" sz="quarter" idx="12"/>
          </p:nvPr>
        </p:nvSpPr>
        <p:spPr/>
        <p:txBody>
          <a:bodyPr/>
          <a:lstStyle/>
          <a:p>
            <a:fld id="{BC7CCCD8-3CB2-4DED-B9EB-DEFFA2306F2E}" type="slidenum">
              <a:rPr lang="en-US" smtClean="0"/>
              <a:t>12</a:t>
            </a:fld>
            <a:endParaRPr lang="en-US"/>
          </a:p>
        </p:txBody>
      </p:sp>
      <p:sp>
        <p:nvSpPr>
          <p:cNvPr id="4" name="Title 3">
            <a:extLst>
              <a:ext uri="{FF2B5EF4-FFF2-40B4-BE49-F238E27FC236}">
                <a16:creationId xmlns:a16="http://schemas.microsoft.com/office/drawing/2014/main" id="{AD70FEFE-5A02-49C8-96D5-0ECD94B99DA8}"/>
              </a:ext>
            </a:extLst>
          </p:cNvPr>
          <p:cNvSpPr>
            <a:spLocks noGrp="1"/>
          </p:cNvSpPr>
          <p:nvPr>
            <p:ph type="title"/>
          </p:nvPr>
        </p:nvSpPr>
        <p:spPr/>
        <p:txBody>
          <a:bodyPr/>
          <a:lstStyle/>
          <a:p>
            <a:r>
              <a:rPr lang="en-US" dirty="0"/>
              <a:t>Design Approach</a:t>
            </a:r>
          </a:p>
        </p:txBody>
      </p:sp>
    </p:spTree>
    <p:extLst>
      <p:ext uri="{BB962C8B-B14F-4D97-AF65-F5344CB8AC3E}">
        <p14:creationId xmlns:p14="http://schemas.microsoft.com/office/powerpoint/2010/main" val="128267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C1609-0950-4239-82B8-27A04037525B}"/>
              </a:ext>
            </a:extLst>
          </p:cNvPr>
          <p:cNvSpPr>
            <a:spLocks noGrp="1"/>
          </p:cNvSpPr>
          <p:nvPr>
            <p:ph type="title"/>
          </p:nvPr>
        </p:nvSpPr>
        <p:spPr/>
        <p:txBody>
          <a:bodyPr/>
          <a:lstStyle/>
          <a:p>
            <a:pPr algn="ctr"/>
            <a:r>
              <a:rPr lang="en-US" dirty="0"/>
              <a:t>Model Overview</a:t>
            </a:r>
          </a:p>
        </p:txBody>
      </p:sp>
      <p:graphicFrame>
        <p:nvGraphicFramePr>
          <p:cNvPr id="2" name="Content Placeholder 1">
            <a:extLst>
              <a:ext uri="{FF2B5EF4-FFF2-40B4-BE49-F238E27FC236}">
                <a16:creationId xmlns:a16="http://schemas.microsoft.com/office/drawing/2014/main" id="{028D943B-F84C-4BC5-A130-E8271E2F862A}"/>
              </a:ext>
            </a:extLst>
          </p:cNvPr>
          <p:cNvGraphicFramePr>
            <a:graphicFrameLocks noGrp="1"/>
          </p:cNvGraphicFramePr>
          <p:nvPr>
            <p:ph sz="half" idx="1"/>
            <p:extLst>
              <p:ext uri="{D42A27DB-BD31-4B8C-83A1-F6EECF244321}">
                <p14:modId xmlns:p14="http://schemas.microsoft.com/office/powerpoint/2010/main" val="165794322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4A4FBDA6-5B74-48AC-96F5-A21D75B15EFB}"/>
              </a:ext>
            </a:extLst>
          </p:cNvPr>
          <p:cNvSpPr>
            <a:spLocks noGrp="1"/>
          </p:cNvSpPr>
          <p:nvPr>
            <p:ph type="sldNum" sz="quarter" idx="12"/>
          </p:nvPr>
        </p:nvSpPr>
        <p:spPr/>
        <p:txBody>
          <a:bodyPr/>
          <a:lstStyle/>
          <a:p>
            <a:fld id="{BC7CCCD8-3CB2-4DED-B9EB-DEFFA2306F2E}" type="slidenum">
              <a:rPr lang="en-US" smtClean="0"/>
              <a:t>13</a:t>
            </a:fld>
            <a:endParaRPr lang="en-US"/>
          </a:p>
        </p:txBody>
      </p:sp>
      <p:graphicFrame>
        <p:nvGraphicFramePr>
          <p:cNvPr id="7" name="Content Placeholder 6">
            <a:extLst>
              <a:ext uri="{FF2B5EF4-FFF2-40B4-BE49-F238E27FC236}">
                <a16:creationId xmlns:a16="http://schemas.microsoft.com/office/drawing/2014/main" id="{A116E7B7-B4B6-47F2-AB5D-F64426EE584B}"/>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393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F12D7E7-1A3F-4E0E-B23C-24E73E0F0D70}"/>
              </a:ext>
            </a:extLst>
          </p:cNvPr>
          <p:cNvGraphicFramePr>
            <a:graphicFrameLocks noGrp="1"/>
          </p:cNvGraphicFramePr>
          <p:nvPr>
            <p:ph idx="1"/>
            <p:extLst>
              <p:ext uri="{D42A27DB-BD31-4B8C-83A1-F6EECF244321}">
                <p14:modId xmlns:p14="http://schemas.microsoft.com/office/powerpoint/2010/main" val="2394325100"/>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1400B6B-FB4B-493E-8253-928A894F3414}"/>
              </a:ext>
            </a:extLst>
          </p:cNvPr>
          <p:cNvSpPr>
            <a:spLocks noGrp="1"/>
          </p:cNvSpPr>
          <p:nvPr>
            <p:ph type="sldNum" sz="quarter" idx="12"/>
          </p:nvPr>
        </p:nvSpPr>
        <p:spPr/>
        <p:txBody>
          <a:bodyPr/>
          <a:lstStyle/>
          <a:p>
            <a:fld id="{BC7CCCD8-3CB2-4DED-B9EB-DEFFA2306F2E}" type="slidenum">
              <a:rPr lang="en-US" smtClean="0"/>
              <a:t>14</a:t>
            </a:fld>
            <a:endParaRPr lang="en-US"/>
          </a:p>
        </p:txBody>
      </p:sp>
      <p:sp>
        <p:nvSpPr>
          <p:cNvPr id="4" name="Title 3">
            <a:extLst>
              <a:ext uri="{FF2B5EF4-FFF2-40B4-BE49-F238E27FC236}">
                <a16:creationId xmlns:a16="http://schemas.microsoft.com/office/drawing/2014/main" id="{95441167-5A8A-4CA6-88B1-6CF817BEFD87}"/>
              </a:ext>
            </a:extLst>
          </p:cNvPr>
          <p:cNvSpPr>
            <a:spLocks noGrp="1"/>
          </p:cNvSpPr>
          <p:nvPr>
            <p:ph type="title"/>
          </p:nvPr>
        </p:nvSpPr>
        <p:spPr/>
        <p:txBody>
          <a:bodyPr/>
          <a:lstStyle/>
          <a:p>
            <a:r>
              <a:rPr lang="en-US" dirty="0"/>
              <a:t>Required Changes to Part 9</a:t>
            </a:r>
          </a:p>
        </p:txBody>
      </p:sp>
    </p:spTree>
    <p:extLst>
      <p:ext uri="{BB962C8B-B14F-4D97-AF65-F5344CB8AC3E}">
        <p14:creationId xmlns:p14="http://schemas.microsoft.com/office/powerpoint/2010/main" val="167623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4B673B3-6882-4F3E-A5FB-C881EDFFA14F}"/>
              </a:ext>
            </a:extLst>
          </p:cNvPr>
          <p:cNvGraphicFramePr>
            <a:graphicFrameLocks noGrp="1"/>
          </p:cNvGraphicFramePr>
          <p:nvPr>
            <p:ph idx="1"/>
            <p:extLst>
              <p:ext uri="{D42A27DB-BD31-4B8C-83A1-F6EECF244321}">
                <p14:modId xmlns:p14="http://schemas.microsoft.com/office/powerpoint/2010/main" val="3476329427"/>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8D7DD59-77E9-42B9-B3D9-D4515D66490A}"/>
              </a:ext>
            </a:extLst>
          </p:cNvPr>
          <p:cNvSpPr>
            <a:spLocks noGrp="1"/>
          </p:cNvSpPr>
          <p:nvPr>
            <p:ph type="sldNum" sz="quarter" idx="12"/>
          </p:nvPr>
        </p:nvSpPr>
        <p:spPr/>
        <p:txBody>
          <a:bodyPr/>
          <a:lstStyle/>
          <a:p>
            <a:fld id="{BC7CCCD8-3CB2-4DED-B9EB-DEFFA2306F2E}" type="slidenum">
              <a:rPr lang="en-US" smtClean="0"/>
              <a:t>15</a:t>
            </a:fld>
            <a:endParaRPr lang="en-US"/>
          </a:p>
        </p:txBody>
      </p:sp>
      <p:sp>
        <p:nvSpPr>
          <p:cNvPr id="4" name="Title 3">
            <a:extLst>
              <a:ext uri="{FF2B5EF4-FFF2-40B4-BE49-F238E27FC236}">
                <a16:creationId xmlns:a16="http://schemas.microsoft.com/office/drawing/2014/main" id="{3B694811-F891-412C-9ABD-33B58D87722F}"/>
              </a:ext>
            </a:extLst>
          </p:cNvPr>
          <p:cNvSpPr>
            <a:spLocks noGrp="1"/>
          </p:cNvSpPr>
          <p:nvPr>
            <p:ph type="title"/>
          </p:nvPr>
        </p:nvSpPr>
        <p:spPr/>
        <p:txBody>
          <a:bodyPr/>
          <a:lstStyle/>
          <a:p>
            <a:r>
              <a:rPr lang="en-US" dirty="0"/>
              <a:t>Required Changes to Part 9a</a:t>
            </a:r>
          </a:p>
        </p:txBody>
      </p:sp>
    </p:spTree>
    <p:extLst>
      <p:ext uri="{BB962C8B-B14F-4D97-AF65-F5344CB8AC3E}">
        <p14:creationId xmlns:p14="http://schemas.microsoft.com/office/powerpoint/2010/main" val="119045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96F6936-3DAE-4773-B636-7959DCFFDBB8}"/>
              </a:ext>
            </a:extLst>
          </p:cNvPr>
          <p:cNvGraphicFramePr>
            <a:graphicFrameLocks noGrp="1"/>
          </p:cNvGraphicFramePr>
          <p:nvPr>
            <p:ph idx="1"/>
            <p:extLst>
              <p:ext uri="{D42A27DB-BD31-4B8C-83A1-F6EECF244321}">
                <p14:modId xmlns:p14="http://schemas.microsoft.com/office/powerpoint/2010/main" val="1984122403"/>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0DD136D-3588-4BBE-B2AC-BD9D1FDB8089}"/>
              </a:ext>
            </a:extLst>
          </p:cNvPr>
          <p:cNvSpPr>
            <a:spLocks noGrp="1"/>
          </p:cNvSpPr>
          <p:nvPr>
            <p:ph type="sldNum" sz="quarter" idx="12"/>
          </p:nvPr>
        </p:nvSpPr>
        <p:spPr/>
        <p:txBody>
          <a:bodyPr/>
          <a:lstStyle/>
          <a:p>
            <a:fld id="{BC7CCCD8-3CB2-4DED-B9EB-DEFFA2306F2E}" type="slidenum">
              <a:rPr lang="en-US" smtClean="0"/>
              <a:t>16</a:t>
            </a:fld>
            <a:endParaRPr lang="en-US"/>
          </a:p>
        </p:txBody>
      </p:sp>
      <p:sp>
        <p:nvSpPr>
          <p:cNvPr id="4" name="Title 3">
            <a:extLst>
              <a:ext uri="{FF2B5EF4-FFF2-40B4-BE49-F238E27FC236}">
                <a16:creationId xmlns:a16="http://schemas.microsoft.com/office/drawing/2014/main" id="{84D51F53-5717-49EE-9DA9-01A180621467}"/>
              </a:ext>
            </a:extLst>
          </p:cNvPr>
          <p:cNvSpPr>
            <a:spLocks noGrp="1"/>
          </p:cNvSpPr>
          <p:nvPr>
            <p:ph type="title"/>
          </p:nvPr>
        </p:nvSpPr>
        <p:spPr/>
        <p:txBody>
          <a:bodyPr/>
          <a:lstStyle/>
          <a:p>
            <a:r>
              <a:rPr lang="en-US" dirty="0"/>
              <a:t>Model of the Alert Catalog</a:t>
            </a:r>
          </a:p>
        </p:txBody>
      </p:sp>
    </p:spTree>
    <p:extLst>
      <p:ext uri="{BB962C8B-B14F-4D97-AF65-F5344CB8AC3E}">
        <p14:creationId xmlns:p14="http://schemas.microsoft.com/office/powerpoint/2010/main" val="383490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B4ABE5-6BD1-43FD-B7E8-6AB48F7BA0FC}"/>
              </a:ext>
            </a:extLst>
          </p:cNvPr>
          <p:cNvSpPr>
            <a:spLocks noGrp="1"/>
          </p:cNvSpPr>
          <p:nvPr>
            <p:ph type="sldNum" sz="quarter" idx="12"/>
          </p:nvPr>
        </p:nvSpPr>
        <p:spPr/>
        <p:txBody>
          <a:bodyPr/>
          <a:lstStyle/>
          <a:p>
            <a:fld id="{BC7CCCD8-3CB2-4DED-B9EB-DEFFA2306F2E}" type="slidenum">
              <a:rPr lang="en-US" smtClean="0"/>
              <a:t>17</a:t>
            </a:fld>
            <a:endParaRPr lang="en-US"/>
          </a:p>
        </p:txBody>
      </p:sp>
      <p:sp>
        <p:nvSpPr>
          <p:cNvPr id="4" name="Title 3">
            <a:extLst>
              <a:ext uri="{FF2B5EF4-FFF2-40B4-BE49-F238E27FC236}">
                <a16:creationId xmlns:a16="http://schemas.microsoft.com/office/drawing/2014/main" id="{BE80444C-C936-4225-8CFF-02F5AC640861}"/>
              </a:ext>
            </a:extLst>
          </p:cNvPr>
          <p:cNvSpPr>
            <a:spLocks noGrp="1"/>
          </p:cNvSpPr>
          <p:nvPr>
            <p:ph type="title"/>
          </p:nvPr>
        </p:nvSpPr>
        <p:spPr/>
        <p:txBody>
          <a:bodyPr/>
          <a:lstStyle/>
          <a:p>
            <a:r>
              <a:rPr lang="en-US" dirty="0"/>
              <a:t>Model of the Alert Catalog</a:t>
            </a:r>
          </a:p>
        </p:txBody>
      </p:sp>
      <p:pic>
        <p:nvPicPr>
          <p:cNvPr id="5" name="Content Placeholder 4">
            <a:extLst>
              <a:ext uri="{FF2B5EF4-FFF2-40B4-BE49-F238E27FC236}">
                <a16:creationId xmlns:a16="http://schemas.microsoft.com/office/drawing/2014/main" id="{6B9C0E55-F074-45CC-8E91-CDEE4697FC8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49656"/>
          <a:stretch/>
        </p:blipFill>
        <p:spPr bwMode="auto">
          <a:xfrm>
            <a:off x="1423959" y="1091184"/>
            <a:ext cx="9691688" cy="4846320"/>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9241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B4ABE5-6BD1-43FD-B7E8-6AB48F7BA0FC}"/>
              </a:ext>
            </a:extLst>
          </p:cNvPr>
          <p:cNvSpPr>
            <a:spLocks noGrp="1"/>
          </p:cNvSpPr>
          <p:nvPr>
            <p:ph type="sldNum" sz="quarter" idx="12"/>
          </p:nvPr>
        </p:nvSpPr>
        <p:spPr/>
        <p:txBody>
          <a:bodyPr/>
          <a:lstStyle/>
          <a:p>
            <a:fld id="{BC7CCCD8-3CB2-4DED-B9EB-DEFFA2306F2E}" type="slidenum">
              <a:rPr lang="en-US" smtClean="0"/>
              <a:t>18</a:t>
            </a:fld>
            <a:endParaRPr lang="en-US"/>
          </a:p>
        </p:txBody>
      </p:sp>
      <p:sp>
        <p:nvSpPr>
          <p:cNvPr id="4" name="Title 3">
            <a:extLst>
              <a:ext uri="{FF2B5EF4-FFF2-40B4-BE49-F238E27FC236}">
                <a16:creationId xmlns:a16="http://schemas.microsoft.com/office/drawing/2014/main" id="{BE80444C-C936-4225-8CFF-02F5AC640861}"/>
              </a:ext>
            </a:extLst>
          </p:cNvPr>
          <p:cNvSpPr>
            <a:spLocks noGrp="1"/>
          </p:cNvSpPr>
          <p:nvPr>
            <p:ph type="title"/>
          </p:nvPr>
        </p:nvSpPr>
        <p:spPr/>
        <p:txBody>
          <a:bodyPr/>
          <a:lstStyle/>
          <a:p>
            <a:r>
              <a:rPr lang="en-US" dirty="0"/>
              <a:t>Model of the Alert Catalog</a:t>
            </a:r>
          </a:p>
        </p:txBody>
      </p:sp>
      <p:pic>
        <p:nvPicPr>
          <p:cNvPr id="5" name="Content Placeholder 4">
            <a:extLst>
              <a:ext uri="{FF2B5EF4-FFF2-40B4-BE49-F238E27FC236}">
                <a16:creationId xmlns:a16="http://schemas.microsoft.com/office/drawing/2014/main" id="{6B9C0E55-F074-45CC-8E91-CDEE4697FC8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45726" b="-7468"/>
          <a:stretch/>
        </p:blipFill>
        <p:spPr bwMode="auto">
          <a:xfrm>
            <a:off x="1423959" y="1091184"/>
            <a:ext cx="9691688" cy="5943600"/>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2514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CD1AAD9-E6DE-4D3A-BC1A-0BFE69C9899D}"/>
              </a:ext>
            </a:extLst>
          </p:cNvPr>
          <p:cNvGraphicFramePr>
            <a:graphicFrameLocks noGrp="1"/>
          </p:cNvGraphicFramePr>
          <p:nvPr>
            <p:ph idx="1"/>
            <p:extLst>
              <p:ext uri="{D42A27DB-BD31-4B8C-83A1-F6EECF244321}">
                <p14:modId xmlns:p14="http://schemas.microsoft.com/office/powerpoint/2010/main" val="3976303994"/>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285E7D0-3970-4B33-A9BB-9DF243339F34}"/>
              </a:ext>
            </a:extLst>
          </p:cNvPr>
          <p:cNvSpPr>
            <a:spLocks noGrp="1"/>
          </p:cNvSpPr>
          <p:nvPr>
            <p:ph type="sldNum" sz="quarter" idx="12"/>
          </p:nvPr>
        </p:nvSpPr>
        <p:spPr/>
        <p:txBody>
          <a:bodyPr/>
          <a:lstStyle/>
          <a:p>
            <a:fld id="{BC7CCCD8-3CB2-4DED-B9EB-DEFFA2306F2E}" type="slidenum">
              <a:rPr lang="en-US" smtClean="0"/>
              <a:t>19</a:t>
            </a:fld>
            <a:endParaRPr lang="en-US" dirty="0"/>
          </a:p>
        </p:txBody>
      </p:sp>
      <p:sp>
        <p:nvSpPr>
          <p:cNvPr id="4" name="Title 3">
            <a:extLst>
              <a:ext uri="{FF2B5EF4-FFF2-40B4-BE49-F238E27FC236}">
                <a16:creationId xmlns:a16="http://schemas.microsoft.com/office/drawing/2014/main" id="{9E9EDC7C-17AE-4FBB-9A80-49A2DFC0CEFF}"/>
              </a:ext>
            </a:extLst>
          </p:cNvPr>
          <p:cNvSpPr>
            <a:spLocks noGrp="1"/>
          </p:cNvSpPr>
          <p:nvPr>
            <p:ph type="title"/>
          </p:nvPr>
        </p:nvSpPr>
        <p:spPr/>
        <p:txBody>
          <a:bodyPr/>
          <a:lstStyle/>
          <a:p>
            <a:r>
              <a:rPr lang="en-US" dirty="0"/>
              <a:t>Contents of the Alert Catalog</a:t>
            </a:r>
          </a:p>
        </p:txBody>
      </p:sp>
    </p:spTree>
    <p:extLst>
      <p:ext uri="{BB962C8B-B14F-4D97-AF65-F5344CB8AC3E}">
        <p14:creationId xmlns:p14="http://schemas.microsoft.com/office/powerpoint/2010/main" val="413358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A3634B7-81F8-46FE-8346-5A88B4C8B88B}"/>
              </a:ext>
            </a:extLst>
          </p:cNvPr>
          <p:cNvGraphicFramePr>
            <a:graphicFrameLocks noGrp="1"/>
          </p:cNvGraphicFramePr>
          <p:nvPr>
            <p:ph idx="1"/>
            <p:extLst>
              <p:ext uri="{D42A27DB-BD31-4B8C-83A1-F6EECF244321}">
                <p14:modId xmlns:p14="http://schemas.microsoft.com/office/powerpoint/2010/main" val="105663245"/>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BC7CCCD8-3CB2-4DED-B9EB-DEFFA2306F2E}" type="slidenum">
              <a:rPr lang="en-US" smtClean="0"/>
              <a:t>2</a:t>
            </a:fld>
            <a:endParaRPr lang="en-US"/>
          </a:p>
        </p:txBody>
      </p:sp>
      <p:sp>
        <p:nvSpPr>
          <p:cNvPr id="4" name="Title 3"/>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73720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7B1848-CD66-4C18-B28F-07776C8F0A57}"/>
              </a:ext>
            </a:extLst>
          </p:cNvPr>
          <p:cNvSpPr>
            <a:spLocks noGrp="1"/>
          </p:cNvSpPr>
          <p:nvPr>
            <p:ph idx="1"/>
          </p:nvPr>
        </p:nvSpPr>
        <p:spPr/>
        <p:txBody>
          <a:bodyPr>
            <a:normAutofit/>
          </a:bodyPr>
          <a:lstStyle/>
          <a:p>
            <a:r>
              <a:rPr lang="en-US" b="1" dirty="0"/>
              <a:t>Selectors / </a:t>
            </a:r>
            <a:r>
              <a:rPr lang="en-US" b="1" i="1" dirty="0"/>
              <a:t>Selector</a:t>
            </a:r>
            <a:r>
              <a:rPr lang="en-US" i="1" dirty="0"/>
              <a:t>: </a:t>
            </a:r>
            <a:r>
              <a:rPr lang="en-US" dirty="0"/>
              <a:t>Select one of many values. Usually </a:t>
            </a:r>
            <a:r>
              <a:rPr lang="en-US" i="1" dirty="0"/>
              <a:t>Enabled</a:t>
            </a:r>
            <a:r>
              <a:rPr lang="en-US" dirty="0"/>
              <a:t> or </a:t>
            </a:r>
            <a:r>
              <a:rPr lang="en-US" i="1" dirty="0"/>
              <a:t>Disabled,</a:t>
            </a:r>
            <a:r>
              <a:rPr lang="en-US" dirty="0"/>
              <a:t> e.g. graphical highlight or alert trigger</a:t>
            </a:r>
          </a:p>
        </p:txBody>
      </p:sp>
      <p:sp>
        <p:nvSpPr>
          <p:cNvPr id="3" name="Slide Number Placeholder 2">
            <a:extLst>
              <a:ext uri="{FF2B5EF4-FFF2-40B4-BE49-F238E27FC236}">
                <a16:creationId xmlns:a16="http://schemas.microsoft.com/office/drawing/2014/main" id="{62950770-59CA-4FDE-A40A-DFF0F4F22D8C}"/>
              </a:ext>
            </a:extLst>
          </p:cNvPr>
          <p:cNvSpPr>
            <a:spLocks noGrp="1"/>
          </p:cNvSpPr>
          <p:nvPr>
            <p:ph type="sldNum" sz="quarter" idx="12"/>
          </p:nvPr>
        </p:nvSpPr>
        <p:spPr/>
        <p:txBody>
          <a:bodyPr/>
          <a:lstStyle/>
          <a:p>
            <a:fld id="{BC7CCCD8-3CB2-4DED-B9EB-DEFFA2306F2E}" type="slidenum">
              <a:rPr lang="en-US" smtClean="0"/>
              <a:t>20</a:t>
            </a:fld>
            <a:endParaRPr lang="en-US"/>
          </a:p>
        </p:txBody>
      </p:sp>
      <p:sp>
        <p:nvSpPr>
          <p:cNvPr id="4" name="Title 3">
            <a:extLst>
              <a:ext uri="{FF2B5EF4-FFF2-40B4-BE49-F238E27FC236}">
                <a16:creationId xmlns:a16="http://schemas.microsoft.com/office/drawing/2014/main" id="{770970E0-8477-4B44-B304-C5809A96C71A}"/>
              </a:ext>
            </a:extLst>
          </p:cNvPr>
          <p:cNvSpPr>
            <a:spLocks noGrp="1"/>
          </p:cNvSpPr>
          <p:nvPr>
            <p:ph type="title"/>
          </p:nvPr>
        </p:nvSpPr>
        <p:spPr/>
        <p:txBody>
          <a:bodyPr/>
          <a:lstStyle/>
          <a:p>
            <a:r>
              <a:rPr lang="en-US" dirty="0"/>
              <a:t>Contents of the Alert Catalog</a:t>
            </a:r>
          </a:p>
        </p:txBody>
      </p:sp>
      <p:graphicFrame>
        <p:nvGraphicFramePr>
          <p:cNvPr id="5" name="Table 4">
            <a:extLst>
              <a:ext uri="{FF2B5EF4-FFF2-40B4-BE49-F238E27FC236}">
                <a16:creationId xmlns:a16="http://schemas.microsoft.com/office/drawing/2014/main" id="{315BAFC5-4B18-418D-ACB1-8F0EC6805636}"/>
              </a:ext>
            </a:extLst>
          </p:cNvPr>
          <p:cNvGraphicFramePr>
            <a:graphicFrameLocks noGrp="1"/>
          </p:cNvGraphicFramePr>
          <p:nvPr>
            <p:extLst>
              <p:ext uri="{D42A27DB-BD31-4B8C-83A1-F6EECF244321}">
                <p14:modId xmlns:p14="http://schemas.microsoft.com/office/powerpoint/2010/main" val="3565350785"/>
              </p:ext>
            </p:extLst>
          </p:nvPr>
        </p:nvGraphicFramePr>
        <p:xfrm>
          <a:off x="781050" y="2116454"/>
          <a:ext cx="10458450" cy="4239896"/>
        </p:xfrm>
        <a:graphic>
          <a:graphicData uri="http://schemas.openxmlformats.org/drawingml/2006/table">
            <a:tbl>
              <a:tblPr firstRow="1" bandRow="1">
                <a:tableStyleId>{5C22544A-7EE6-4342-B048-85BDC9FD1C3A}</a:tableStyleId>
              </a:tblPr>
              <a:tblGrid>
                <a:gridCol w="2542231">
                  <a:extLst>
                    <a:ext uri="{9D8B030D-6E8A-4147-A177-3AD203B41FA5}">
                      <a16:colId xmlns:a16="http://schemas.microsoft.com/office/drawing/2014/main" val="2662747149"/>
                    </a:ext>
                  </a:extLst>
                </a:gridCol>
                <a:gridCol w="5566719">
                  <a:extLst>
                    <a:ext uri="{9D8B030D-6E8A-4147-A177-3AD203B41FA5}">
                      <a16:colId xmlns:a16="http://schemas.microsoft.com/office/drawing/2014/main" val="1119442528"/>
                    </a:ext>
                  </a:extLst>
                </a:gridCol>
                <a:gridCol w="533400">
                  <a:extLst>
                    <a:ext uri="{9D8B030D-6E8A-4147-A177-3AD203B41FA5}">
                      <a16:colId xmlns:a16="http://schemas.microsoft.com/office/drawing/2014/main" val="1136237974"/>
                    </a:ext>
                  </a:extLst>
                </a:gridCol>
                <a:gridCol w="1816100">
                  <a:extLst>
                    <a:ext uri="{9D8B030D-6E8A-4147-A177-3AD203B41FA5}">
                      <a16:colId xmlns:a16="http://schemas.microsoft.com/office/drawing/2014/main" val="1828134343"/>
                    </a:ext>
                  </a:extLst>
                </a:gridCol>
              </a:tblGrid>
              <a:tr h="388835">
                <a:tc>
                  <a:txBody>
                    <a:bodyPr/>
                    <a:lstStyle/>
                    <a:p>
                      <a:r>
                        <a:rPr lang="en-US" dirty="0"/>
                        <a:t>Name</a:t>
                      </a:r>
                    </a:p>
                  </a:txBody>
                  <a:tcPr anchor="ctr"/>
                </a:tc>
                <a:tc>
                  <a:txBody>
                    <a:bodyPr/>
                    <a:lstStyle/>
                    <a:p>
                      <a:r>
                        <a:rPr lang="en-US" dirty="0"/>
                        <a:t>Description</a:t>
                      </a:r>
                    </a:p>
                  </a:txBody>
                  <a:tcPr anchor="ctr"/>
                </a:tc>
                <a:tc>
                  <a:txBody>
                    <a:bodyPr/>
                    <a:lstStyle/>
                    <a:p>
                      <a:endParaRPr lang="en-US" dirty="0"/>
                    </a:p>
                  </a:txBody>
                  <a:tcPr anchor="ctr"/>
                </a:tc>
                <a:tc>
                  <a:txBody>
                    <a:bodyPr/>
                    <a:lstStyle/>
                    <a:p>
                      <a:r>
                        <a:rPr lang="en-US" dirty="0"/>
                        <a:t>Type</a:t>
                      </a:r>
                    </a:p>
                  </a:txBody>
                  <a:tcPr anchor="ctr"/>
                </a:tc>
                <a:extLst>
                  <a:ext uri="{0D108BD9-81ED-4DB2-BD59-A6C34878D82A}">
                    <a16:rowId xmlns:a16="http://schemas.microsoft.com/office/drawing/2014/main" val="2990183657"/>
                  </a:ext>
                </a:extLst>
              </a:tr>
              <a:tr h="671139">
                <a:tc>
                  <a:txBody>
                    <a:bodyPr/>
                    <a:lstStyle/>
                    <a:p>
                      <a:r>
                        <a:rPr lang="en-US" dirty="0"/>
                        <a:t>type</a:t>
                      </a:r>
                    </a:p>
                  </a:txBody>
                  <a:tcPr anchor="ctr"/>
                </a:tc>
                <a:tc>
                  <a:txBody>
                    <a:bodyPr/>
                    <a:lstStyle/>
                    <a:p>
                      <a:r>
                        <a:rPr lang="en-US" dirty="0"/>
                        <a:t>e.g. Boolean. Consider adding: </a:t>
                      </a:r>
                      <a:r>
                        <a:rPr lang="en-US" i="1" dirty="0" err="1"/>
                        <a:t>anyURI</a:t>
                      </a:r>
                      <a:r>
                        <a:rPr lang="en-US" i="1" dirty="0"/>
                        <a:t>, time, </a:t>
                      </a:r>
                      <a:r>
                        <a:rPr lang="en-US" i="1" dirty="0" err="1"/>
                        <a:t>dateTime</a:t>
                      </a:r>
                      <a:r>
                        <a:rPr lang="en-US" i="1" dirty="0"/>
                        <a:t>, duration, language</a:t>
                      </a:r>
                    </a:p>
                  </a:txBody>
                  <a:tcPr anchor="ctr"/>
                </a:tc>
                <a:tc>
                  <a:txBody>
                    <a:bodyPr/>
                    <a:lstStyle/>
                    <a:p>
                      <a:pPr algn="ctr"/>
                      <a:r>
                        <a:rPr lang="en-US" dirty="0"/>
                        <a:t>1</a:t>
                      </a:r>
                    </a:p>
                  </a:txBody>
                  <a:tcPr anchor="ctr"/>
                </a:tc>
                <a:tc>
                  <a:txBody>
                    <a:bodyPr/>
                    <a:lstStyle/>
                    <a:p>
                      <a:r>
                        <a:rPr lang="en-US" i="0" dirty="0" err="1"/>
                        <a:t>ParameterType</a:t>
                      </a:r>
                      <a:endParaRPr lang="en-US" i="0" dirty="0"/>
                    </a:p>
                  </a:txBody>
                  <a:tcPr anchor="ctr"/>
                </a:tc>
                <a:extLst>
                  <a:ext uri="{0D108BD9-81ED-4DB2-BD59-A6C34878D82A}">
                    <a16:rowId xmlns:a16="http://schemas.microsoft.com/office/drawing/2014/main" val="37024763"/>
                  </a:ext>
                </a:extLst>
              </a:tr>
              <a:tr h="388835">
                <a:tc>
                  <a:txBody>
                    <a:bodyPr/>
                    <a:lstStyle/>
                    <a:p>
                      <a:r>
                        <a:rPr lang="en-US" dirty="0"/>
                        <a:t>icon</a:t>
                      </a:r>
                    </a:p>
                  </a:txBody>
                  <a:tcPr anchor="ctr"/>
                </a:tc>
                <a:tc>
                  <a:txBody>
                    <a:bodyPr/>
                    <a:lstStyle/>
                    <a:p>
                      <a:r>
                        <a:rPr lang="en-US" dirty="0"/>
                        <a:t>A symbol from the portrayal catalog</a:t>
                      </a:r>
                    </a:p>
                  </a:txBody>
                  <a:tcPr anchor="ctr"/>
                </a:tc>
                <a:tc>
                  <a:txBody>
                    <a:bodyPr/>
                    <a:lstStyle/>
                    <a:p>
                      <a:pPr algn="ctr"/>
                      <a:r>
                        <a:rPr lang="en-US" dirty="0"/>
                        <a:t>0..1</a:t>
                      </a:r>
                    </a:p>
                  </a:txBody>
                  <a:tcPr anchor="ctr"/>
                </a:tc>
                <a:tc>
                  <a:txBody>
                    <a:bodyPr/>
                    <a:lstStyle/>
                    <a:p>
                      <a:r>
                        <a:rPr lang="en-US" dirty="0"/>
                        <a:t>Reference</a:t>
                      </a:r>
                    </a:p>
                  </a:txBody>
                  <a:tcPr anchor="ctr"/>
                </a:tc>
                <a:extLst>
                  <a:ext uri="{0D108BD9-81ED-4DB2-BD59-A6C34878D82A}">
                    <a16:rowId xmlns:a16="http://schemas.microsoft.com/office/drawing/2014/main" val="2880334074"/>
                  </a:ext>
                </a:extLst>
              </a:tr>
              <a:tr h="388835">
                <a:tc>
                  <a:txBody>
                    <a:bodyPr/>
                    <a:lstStyle/>
                    <a:p>
                      <a:r>
                        <a:rPr lang="en-US" dirty="0"/>
                        <a:t>label</a:t>
                      </a:r>
                    </a:p>
                  </a:txBody>
                  <a:tcPr anchor="ctr"/>
                </a:tc>
                <a:tc>
                  <a:txBody>
                    <a:bodyPr/>
                    <a:lstStyle/>
                    <a:p>
                      <a:r>
                        <a:rPr lang="en-US" dirty="0"/>
                        <a:t>Language independent text describing the selector</a:t>
                      </a:r>
                    </a:p>
                  </a:txBody>
                  <a:tcPr anchor="ctr"/>
                </a:tc>
                <a:tc>
                  <a:txBody>
                    <a:bodyPr/>
                    <a:lstStyle/>
                    <a:p>
                      <a:pPr algn="ctr"/>
                      <a:r>
                        <a:rPr lang="en-US" dirty="0"/>
                        <a:t>1..*</a:t>
                      </a:r>
                    </a:p>
                  </a:txBody>
                  <a:tcPr anchor="ctr"/>
                </a:tc>
                <a:tc>
                  <a:txBody>
                    <a:bodyPr/>
                    <a:lstStyle/>
                    <a:p>
                      <a:r>
                        <a:rPr lang="en-US" dirty="0"/>
                        <a:t>Text</a:t>
                      </a:r>
                    </a:p>
                  </a:txBody>
                  <a:tcPr anchor="ctr"/>
                </a:tc>
                <a:extLst>
                  <a:ext uri="{0D108BD9-81ED-4DB2-BD59-A6C34878D82A}">
                    <a16:rowId xmlns:a16="http://schemas.microsoft.com/office/drawing/2014/main" val="3400620411"/>
                  </a:ext>
                </a:extLst>
              </a:tr>
              <a:tr h="671139">
                <a:tc>
                  <a:txBody>
                    <a:bodyPr/>
                    <a:lstStyle/>
                    <a:p>
                      <a:r>
                        <a:rPr lang="en-US" dirty="0" err="1"/>
                        <a:t>indicationWhenDisabled</a:t>
                      </a:r>
                      <a:endParaRPr lang="en-US" dirty="0"/>
                    </a:p>
                  </a:txBody>
                  <a:tcPr anchor="ctr"/>
                </a:tc>
                <a:tc>
                  <a:txBody>
                    <a:bodyPr/>
                    <a:lstStyle/>
                    <a:p>
                      <a:r>
                        <a:rPr lang="en-US" dirty="0"/>
                        <a:t>An indication to display when the selector is disabled. Only used with </a:t>
                      </a:r>
                      <a:r>
                        <a:rPr lang="en-US" i="1" dirty="0"/>
                        <a:t>Boolean</a:t>
                      </a:r>
                      <a:r>
                        <a:rPr lang="en-US" dirty="0"/>
                        <a:t> selectors.</a:t>
                      </a:r>
                    </a:p>
                  </a:txBody>
                  <a:tcPr anchor="ctr"/>
                </a:tc>
                <a:tc>
                  <a:txBody>
                    <a:bodyPr/>
                    <a:lstStyle/>
                    <a:p>
                      <a:pPr algn="ctr"/>
                      <a:r>
                        <a:rPr lang="en-US" dirty="0"/>
                        <a:t>0..1</a:t>
                      </a:r>
                    </a:p>
                  </a:txBody>
                  <a:tcPr anchor="ctr"/>
                </a:tc>
                <a:tc>
                  <a:txBody>
                    <a:bodyPr/>
                    <a:lstStyle/>
                    <a:p>
                      <a:r>
                        <a:rPr lang="en-US" dirty="0"/>
                        <a:t>Reference</a:t>
                      </a:r>
                    </a:p>
                  </a:txBody>
                  <a:tcPr anchor="ctr"/>
                </a:tc>
                <a:extLst>
                  <a:ext uri="{0D108BD9-81ED-4DB2-BD59-A6C34878D82A}">
                    <a16:rowId xmlns:a16="http://schemas.microsoft.com/office/drawing/2014/main" val="478694651"/>
                  </a:ext>
                </a:extLst>
              </a:tr>
              <a:tr h="671139">
                <a:tc>
                  <a:txBody>
                    <a:bodyPr/>
                    <a:lstStyle/>
                    <a:p>
                      <a:r>
                        <a:rPr lang="en-US" dirty="0" err="1"/>
                        <a:t>clearOnDeactivation</a:t>
                      </a:r>
                      <a:endParaRPr lang="en-US" dirty="0"/>
                    </a:p>
                  </a:txBody>
                  <a:tcPr anchor="ctr"/>
                </a:tc>
                <a:tc>
                  <a:txBody>
                    <a:bodyPr/>
                    <a:lstStyle/>
                    <a:p>
                      <a:r>
                        <a:rPr lang="en-US" dirty="0"/>
                        <a:t>Indicates whether active alerts should be cleared. Only used with </a:t>
                      </a:r>
                      <a:r>
                        <a:rPr lang="en-US" i="1" dirty="0"/>
                        <a:t>Boolean</a:t>
                      </a:r>
                      <a:r>
                        <a:rPr lang="en-US" dirty="0"/>
                        <a:t> selectors.</a:t>
                      </a:r>
                    </a:p>
                  </a:txBody>
                  <a:tcPr anchor="ctr"/>
                </a:tc>
                <a:tc>
                  <a:txBody>
                    <a:bodyPr/>
                    <a:lstStyle/>
                    <a:p>
                      <a:pPr algn="ctr"/>
                      <a:r>
                        <a:rPr lang="en-US" dirty="0"/>
                        <a:t>0..1</a:t>
                      </a:r>
                    </a:p>
                  </a:txBody>
                  <a:tcPr anchor="ctr"/>
                </a:tc>
                <a:tc>
                  <a:txBody>
                    <a:bodyPr/>
                    <a:lstStyle/>
                    <a:p>
                      <a:r>
                        <a:rPr lang="en-US" dirty="0"/>
                        <a:t>Boolean</a:t>
                      </a:r>
                    </a:p>
                  </a:txBody>
                  <a:tcPr anchor="ctr"/>
                </a:tc>
                <a:extLst>
                  <a:ext uri="{0D108BD9-81ED-4DB2-BD59-A6C34878D82A}">
                    <a16:rowId xmlns:a16="http://schemas.microsoft.com/office/drawing/2014/main" val="3069712538"/>
                  </a:ext>
                </a:extLst>
              </a:tr>
              <a:tr h="671139">
                <a:tc>
                  <a:txBody>
                    <a:bodyPr/>
                    <a:lstStyle/>
                    <a:p>
                      <a:r>
                        <a:rPr lang="en-US" dirty="0"/>
                        <a:t>dependency</a:t>
                      </a:r>
                    </a:p>
                  </a:txBody>
                  <a:tcPr anchor="ctr"/>
                </a:tc>
                <a:tc>
                  <a:txBody>
                    <a:bodyPr/>
                    <a:lstStyle/>
                    <a:p>
                      <a:r>
                        <a:rPr lang="en-US" dirty="0"/>
                        <a:t>This selector can only be enabled when other selectors are enabled.</a:t>
                      </a:r>
                    </a:p>
                  </a:txBody>
                  <a:tcPr anchor="ctr"/>
                </a:tc>
                <a:tc>
                  <a:txBody>
                    <a:bodyPr/>
                    <a:lstStyle/>
                    <a:p>
                      <a:pPr algn="ctr"/>
                      <a:r>
                        <a:rPr lang="en-US" dirty="0"/>
                        <a:t>0..*</a:t>
                      </a:r>
                    </a:p>
                  </a:txBody>
                  <a:tcPr anchor="ctr"/>
                </a:tc>
                <a:tc>
                  <a:txBody>
                    <a:bodyPr/>
                    <a:lstStyle/>
                    <a:p>
                      <a:r>
                        <a:rPr lang="en-US" dirty="0" err="1"/>
                        <a:t>DependencyType</a:t>
                      </a:r>
                      <a:endParaRPr lang="en-US" dirty="0"/>
                    </a:p>
                  </a:txBody>
                  <a:tcPr anchor="ctr"/>
                </a:tc>
                <a:extLst>
                  <a:ext uri="{0D108BD9-81ED-4DB2-BD59-A6C34878D82A}">
                    <a16:rowId xmlns:a16="http://schemas.microsoft.com/office/drawing/2014/main" val="2003912778"/>
                  </a:ext>
                </a:extLst>
              </a:tr>
              <a:tr h="388835">
                <a:tc>
                  <a:txBody>
                    <a:bodyPr/>
                    <a:lstStyle/>
                    <a:p>
                      <a:r>
                        <a:rPr lang="en-US" dirty="0"/>
                        <a:t>selection</a:t>
                      </a:r>
                    </a:p>
                  </a:txBody>
                  <a:tcPr anchor="ctr"/>
                </a:tc>
                <a:tc>
                  <a:txBody>
                    <a:bodyPr/>
                    <a:lstStyle/>
                    <a:p>
                      <a:r>
                        <a:rPr lang="en-US" dirty="0"/>
                        <a:t>The selections of the selector.</a:t>
                      </a:r>
                    </a:p>
                  </a:txBody>
                  <a:tcPr anchor="ctr"/>
                </a:tc>
                <a:tc>
                  <a:txBody>
                    <a:bodyPr/>
                    <a:lstStyle/>
                    <a:p>
                      <a:pPr algn="ctr"/>
                      <a:r>
                        <a:rPr lang="en-US" dirty="0"/>
                        <a:t>2..*</a:t>
                      </a:r>
                    </a:p>
                  </a:txBody>
                  <a:tcPr anchor="ctr"/>
                </a:tc>
                <a:tc>
                  <a:txBody>
                    <a:bodyPr/>
                    <a:lstStyle/>
                    <a:p>
                      <a:r>
                        <a:rPr lang="en-US" dirty="0"/>
                        <a:t>Selection</a:t>
                      </a:r>
                    </a:p>
                  </a:txBody>
                  <a:tcPr anchor="ctr"/>
                </a:tc>
                <a:extLst>
                  <a:ext uri="{0D108BD9-81ED-4DB2-BD59-A6C34878D82A}">
                    <a16:rowId xmlns:a16="http://schemas.microsoft.com/office/drawing/2014/main" val="771556225"/>
                  </a:ext>
                </a:extLst>
              </a:tr>
            </a:tbl>
          </a:graphicData>
        </a:graphic>
      </p:graphicFrame>
    </p:spTree>
    <p:extLst>
      <p:ext uri="{BB962C8B-B14F-4D97-AF65-F5344CB8AC3E}">
        <p14:creationId xmlns:p14="http://schemas.microsoft.com/office/powerpoint/2010/main" val="50374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D9DFDF-7019-40C9-AF4F-C99622202B2C}"/>
              </a:ext>
            </a:extLst>
          </p:cNvPr>
          <p:cNvSpPr>
            <a:spLocks noGrp="1"/>
          </p:cNvSpPr>
          <p:nvPr>
            <p:ph idx="1"/>
          </p:nvPr>
        </p:nvSpPr>
        <p:spPr/>
        <p:txBody>
          <a:bodyPr/>
          <a:lstStyle/>
          <a:p>
            <a:r>
              <a:rPr lang="en-US" b="1" i="1" dirty="0"/>
              <a:t>Selection</a:t>
            </a:r>
            <a:r>
              <a:rPr lang="en-US" i="1" dirty="0"/>
              <a:t>: A</a:t>
            </a:r>
            <a:r>
              <a:rPr lang="en-US" dirty="0"/>
              <a:t> single choice for a </a:t>
            </a:r>
            <a:r>
              <a:rPr lang="en-US" i="1" dirty="0"/>
              <a:t>Selector</a:t>
            </a:r>
            <a:endParaRPr lang="en-US" dirty="0"/>
          </a:p>
          <a:p>
            <a:pPr lvl="1"/>
            <a:endParaRPr lang="en-US" dirty="0"/>
          </a:p>
        </p:txBody>
      </p:sp>
      <p:sp>
        <p:nvSpPr>
          <p:cNvPr id="3" name="Slide Number Placeholder 2">
            <a:extLst>
              <a:ext uri="{FF2B5EF4-FFF2-40B4-BE49-F238E27FC236}">
                <a16:creationId xmlns:a16="http://schemas.microsoft.com/office/drawing/2014/main" id="{0BDFA231-07E0-46A8-A685-D0EE8BE8851B}"/>
              </a:ext>
            </a:extLst>
          </p:cNvPr>
          <p:cNvSpPr>
            <a:spLocks noGrp="1"/>
          </p:cNvSpPr>
          <p:nvPr>
            <p:ph type="sldNum" sz="quarter" idx="12"/>
          </p:nvPr>
        </p:nvSpPr>
        <p:spPr/>
        <p:txBody>
          <a:bodyPr/>
          <a:lstStyle/>
          <a:p>
            <a:fld id="{BC7CCCD8-3CB2-4DED-B9EB-DEFFA2306F2E}" type="slidenum">
              <a:rPr lang="en-US" smtClean="0"/>
              <a:t>21</a:t>
            </a:fld>
            <a:endParaRPr lang="en-US"/>
          </a:p>
        </p:txBody>
      </p:sp>
      <p:sp>
        <p:nvSpPr>
          <p:cNvPr id="4" name="Title 3">
            <a:extLst>
              <a:ext uri="{FF2B5EF4-FFF2-40B4-BE49-F238E27FC236}">
                <a16:creationId xmlns:a16="http://schemas.microsoft.com/office/drawing/2014/main" id="{6E96BF5B-A1DA-4FCD-A3FC-A191C374DE1B}"/>
              </a:ext>
            </a:extLst>
          </p:cNvPr>
          <p:cNvSpPr>
            <a:spLocks noGrp="1"/>
          </p:cNvSpPr>
          <p:nvPr>
            <p:ph type="title"/>
          </p:nvPr>
        </p:nvSpPr>
        <p:spPr/>
        <p:txBody>
          <a:bodyPr/>
          <a:lstStyle/>
          <a:p>
            <a:r>
              <a:rPr lang="en-US" dirty="0"/>
              <a:t>Contents of the Alert Catalog</a:t>
            </a:r>
          </a:p>
        </p:txBody>
      </p:sp>
      <p:graphicFrame>
        <p:nvGraphicFramePr>
          <p:cNvPr id="6" name="Table 5">
            <a:extLst>
              <a:ext uri="{FF2B5EF4-FFF2-40B4-BE49-F238E27FC236}">
                <a16:creationId xmlns:a16="http://schemas.microsoft.com/office/drawing/2014/main" id="{9691AA8E-A7D3-46A6-B918-123E6FC3DF86}"/>
              </a:ext>
            </a:extLst>
          </p:cNvPr>
          <p:cNvGraphicFramePr>
            <a:graphicFrameLocks noGrp="1"/>
          </p:cNvGraphicFramePr>
          <p:nvPr>
            <p:extLst>
              <p:ext uri="{D42A27DB-BD31-4B8C-83A1-F6EECF244321}">
                <p14:modId xmlns:p14="http://schemas.microsoft.com/office/powerpoint/2010/main" val="4103726071"/>
              </p:ext>
            </p:extLst>
          </p:nvPr>
        </p:nvGraphicFramePr>
        <p:xfrm>
          <a:off x="965200" y="1949450"/>
          <a:ext cx="10293350" cy="4095750"/>
        </p:xfrm>
        <a:graphic>
          <a:graphicData uri="http://schemas.openxmlformats.org/drawingml/2006/table">
            <a:tbl>
              <a:tblPr firstRow="1" bandRow="1">
                <a:tableStyleId>{5C22544A-7EE6-4342-B048-85BDC9FD1C3A}</a:tableStyleId>
              </a:tblPr>
              <a:tblGrid>
                <a:gridCol w="1404595">
                  <a:extLst>
                    <a:ext uri="{9D8B030D-6E8A-4147-A177-3AD203B41FA5}">
                      <a16:colId xmlns:a16="http://schemas.microsoft.com/office/drawing/2014/main" val="1145529348"/>
                    </a:ext>
                  </a:extLst>
                </a:gridCol>
                <a:gridCol w="6668867">
                  <a:extLst>
                    <a:ext uri="{9D8B030D-6E8A-4147-A177-3AD203B41FA5}">
                      <a16:colId xmlns:a16="http://schemas.microsoft.com/office/drawing/2014/main" val="1522742067"/>
                    </a:ext>
                  </a:extLst>
                </a:gridCol>
                <a:gridCol w="719036">
                  <a:extLst>
                    <a:ext uri="{9D8B030D-6E8A-4147-A177-3AD203B41FA5}">
                      <a16:colId xmlns:a16="http://schemas.microsoft.com/office/drawing/2014/main" val="3134020341"/>
                    </a:ext>
                  </a:extLst>
                </a:gridCol>
                <a:gridCol w="1500852">
                  <a:extLst>
                    <a:ext uri="{9D8B030D-6E8A-4147-A177-3AD203B41FA5}">
                      <a16:colId xmlns:a16="http://schemas.microsoft.com/office/drawing/2014/main" val="3651385882"/>
                    </a:ext>
                  </a:extLst>
                </a:gridCol>
              </a:tblGrid>
              <a:tr h="682625">
                <a:tc>
                  <a:txBody>
                    <a:bodyPr/>
                    <a:lstStyle/>
                    <a:p>
                      <a:r>
                        <a:rPr lang="en-US" dirty="0"/>
                        <a:t>Name</a:t>
                      </a:r>
                    </a:p>
                  </a:txBody>
                  <a:tcPr anchor="ctr"/>
                </a:tc>
                <a:tc>
                  <a:txBody>
                    <a:bodyPr/>
                    <a:lstStyle/>
                    <a:p>
                      <a:r>
                        <a:rPr lang="en-US" dirty="0"/>
                        <a:t>Description</a:t>
                      </a:r>
                    </a:p>
                  </a:txBody>
                  <a:tcPr anchor="ctr"/>
                </a:tc>
                <a:tc>
                  <a:txBody>
                    <a:bodyPr/>
                    <a:lstStyle/>
                    <a:p>
                      <a:endParaRPr lang="en-US" dirty="0"/>
                    </a:p>
                  </a:txBody>
                  <a:tcPr anchor="ctr"/>
                </a:tc>
                <a:tc>
                  <a:txBody>
                    <a:bodyPr/>
                    <a:lstStyle/>
                    <a:p>
                      <a:r>
                        <a:rPr lang="en-US" dirty="0"/>
                        <a:t>Type</a:t>
                      </a:r>
                    </a:p>
                  </a:txBody>
                  <a:tcPr anchor="ctr"/>
                </a:tc>
                <a:extLst>
                  <a:ext uri="{0D108BD9-81ED-4DB2-BD59-A6C34878D82A}">
                    <a16:rowId xmlns:a16="http://schemas.microsoft.com/office/drawing/2014/main" val="2565818869"/>
                  </a:ext>
                </a:extLst>
              </a:tr>
              <a:tr h="682625">
                <a:tc>
                  <a:txBody>
                    <a:bodyPr/>
                    <a:lstStyle/>
                    <a:p>
                      <a:r>
                        <a:rPr lang="en-US" dirty="0"/>
                        <a:t>default</a:t>
                      </a:r>
                    </a:p>
                  </a:txBody>
                  <a:tcPr anchor="ctr"/>
                </a:tc>
                <a:tc>
                  <a:txBody>
                    <a:bodyPr/>
                    <a:lstStyle/>
                    <a:p>
                      <a:r>
                        <a:rPr lang="en-US" dirty="0"/>
                        <a:t>If true, indicates the default selection</a:t>
                      </a:r>
                      <a:endParaRPr lang="en-US" i="1" dirty="0"/>
                    </a:p>
                  </a:txBody>
                  <a:tcPr anchor="ctr"/>
                </a:tc>
                <a:tc>
                  <a:txBody>
                    <a:bodyPr/>
                    <a:lstStyle/>
                    <a:p>
                      <a:pPr algn="ctr"/>
                      <a:r>
                        <a:rPr lang="en-US" dirty="0"/>
                        <a:t>0..1</a:t>
                      </a:r>
                    </a:p>
                  </a:txBody>
                  <a:tcPr anchor="ctr"/>
                </a:tc>
                <a:tc>
                  <a:txBody>
                    <a:bodyPr/>
                    <a:lstStyle/>
                    <a:p>
                      <a:r>
                        <a:rPr lang="en-US" i="0" dirty="0"/>
                        <a:t>Boolean</a:t>
                      </a:r>
                    </a:p>
                  </a:txBody>
                  <a:tcPr anchor="ctr"/>
                </a:tc>
                <a:extLst>
                  <a:ext uri="{0D108BD9-81ED-4DB2-BD59-A6C34878D82A}">
                    <a16:rowId xmlns:a16="http://schemas.microsoft.com/office/drawing/2014/main" val="1842235238"/>
                  </a:ext>
                </a:extLst>
              </a:tr>
              <a:tr h="682625">
                <a:tc>
                  <a:txBody>
                    <a:bodyPr/>
                    <a:lstStyle/>
                    <a:p>
                      <a:r>
                        <a:rPr lang="en-US" dirty="0"/>
                        <a:t>icon</a:t>
                      </a:r>
                    </a:p>
                  </a:txBody>
                  <a:tcPr anchor="ctr"/>
                </a:tc>
                <a:tc>
                  <a:txBody>
                    <a:bodyPr/>
                    <a:lstStyle/>
                    <a:p>
                      <a:r>
                        <a:rPr lang="en-US" dirty="0"/>
                        <a:t>A portrayal catalog symbol</a:t>
                      </a:r>
                    </a:p>
                  </a:txBody>
                  <a:tcPr anchor="ctr"/>
                </a:tc>
                <a:tc>
                  <a:txBody>
                    <a:bodyPr/>
                    <a:lstStyle/>
                    <a:p>
                      <a:pPr algn="ctr"/>
                      <a:r>
                        <a:rPr lang="en-US" dirty="0"/>
                        <a:t>0..1</a:t>
                      </a:r>
                    </a:p>
                  </a:txBody>
                  <a:tcPr anchor="ctr"/>
                </a:tc>
                <a:tc>
                  <a:txBody>
                    <a:bodyPr/>
                    <a:lstStyle/>
                    <a:p>
                      <a:r>
                        <a:rPr lang="en-US" dirty="0"/>
                        <a:t>Reference</a:t>
                      </a:r>
                    </a:p>
                  </a:txBody>
                  <a:tcPr anchor="ctr"/>
                </a:tc>
                <a:extLst>
                  <a:ext uri="{0D108BD9-81ED-4DB2-BD59-A6C34878D82A}">
                    <a16:rowId xmlns:a16="http://schemas.microsoft.com/office/drawing/2014/main" val="3260546519"/>
                  </a:ext>
                </a:extLst>
              </a:tr>
              <a:tr h="682625">
                <a:tc>
                  <a:txBody>
                    <a:bodyPr/>
                    <a:lstStyle/>
                    <a:p>
                      <a:r>
                        <a:rPr lang="en-US" dirty="0"/>
                        <a:t>message</a:t>
                      </a:r>
                    </a:p>
                  </a:txBody>
                  <a:tcPr anchor="ctr"/>
                </a:tc>
                <a:tc>
                  <a:txBody>
                    <a:bodyPr/>
                    <a:lstStyle/>
                    <a:p>
                      <a:r>
                        <a:rPr lang="en-US" dirty="0"/>
                        <a:t>The text of the selection</a:t>
                      </a:r>
                    </a:p>
                  </a:txBody>
                  <a:tcPr anchor="ctr"/>
                </a:tc>
                <a:tc>
                  <a:txBody>
                    <a:bodyPr/>
                    <a:lstStyle/>
                    <a:p>
                      <a:pPr algn="ctr"/>
                      <a:r>
                        <a:rPr lang="en-US" dirty="0"/>
                        <a:t>1</a:t>
                      </a:r>
                    </a:p>
                  </a:txBody>
                  <a:tcPr anchor="ctr"/>
                </a:tc>
                <a:tc>
                  <a:txBody>
                    <a:bodyPr/>
                    <a:lstStyle/>
                    <a:p>
                      <a:r>
                        <a:rPr lang="en-US" dirty="0"/>
                        <a:t>Reference</a:t>
                      </a:r>
                    </a:p>
                  </a:txBody>
                  <a:tcPr anchor="ctr"/>
                </a:tc>
                <a:extLst>
                  <a:ext uri="{0D108BD9-81ED-4DB2-BD59-A6C34878D82A}">
                    <a16:rowId xmlns:a16="http://schemas.microsoft.com/office/drawing/2014/main" val="1640870726"/>
                  </a:ext>
                </a:extLst>
              </a:tr>
              <a:tr h="682625">
                <a:tc>
                  <a:txBody>
                    <a:bodyPr/>
                    <a:lstStyle/>
                    <a:p>
                      <a:r>
                        <a:rPr lang="en-US" dirty="0"/>
                        <a:t>value</a:t>
                      </a:r>
                    </a:p>
                  </a:txBody>
                  <a:tcPr anchor="ctr"/>
                </a:tc>
                <a:tc>
                  <a:txBody>
                    <a:bodyPr/>
                    <a:lstStyle/>
                    <a:p>
                      <a:r>
                        <a:rPr lang="en-US" dirty="0"/>
                        <a:t>The value of the selection. Static / Immutable</a:t>
                      </a:r>
                    </a:p>
                  </a:txBody>
                  <a:tcPr anchor="ctr"/>
                </a:tc>
                <a:tc>
                  <a:txBody>
                    <a:bodyPr/>
                    <a:lstStyle/>
                    <a:p>
                      <a:pPr algn="ctr"/>
                      <a:r>
                        <a:rPr lang="en-US" dirty="0"/>
                        <a:t>1</a:t>
                      </a:r>
                    </a:p>
                  </a:txBody>
                  <a:tcPr anchor="ctr"/>
                </a:tc>
                <a:tc>
                  <a:txBody>
                    <a:bodyPr/>
                    <a:lstStyle/>
                    <a:p>
                      <a:r>
                        <a:rPr lang="en-US" dirty="0" err="1"/>
                        <a:t>anyType</a:t>
                      </a:r>
                      <a:endParaRPr lang="en-US" dirty="0"/>
                    </a:p>
                  </a:txBody>
                  <a:tcPr anchor="ctr"/>
                </a:tc>
                <a:extLst>
                  <a:ext uri="{0D108BD9-81ED-4DB2-BD59-A6C34878D82A}">
                    <a16:rowId xmlns:a16="http://schemas.microsoft.com/office/drawing/2014/main" val="2954905897"/>
                  </a:ext>
                </a:extLst>
              </a:tr>
              <a:tr h="682625">
                <a:tc>
                  <a:txBody>
                    <a:bodyPr/>
                    <a:lstStyle/>
                    <a:p>
                      <a:r>
                        <a:rPr lang="en-US" dirty="0"/>
                        <a:t>indication</a:t>
                      </a:r>
                    </a:p>
                  </a:txBody>
                  <a:tcPr anchor="ctr"/>
                </a:tc>
                <a:tc>
                  <a:txBody>
                    <a:bodyPr/>
                    <a:lstStyle/>
                    <a:p>
                      <a:r>
                        <a:rPr lang="en-US" dirty="0"/>
                        <a:t>Indication enabled when / while the selection is selected</a:t>
                      </a:r>
                    </a:p>
                  </a:txBody>
                  <a:tcPr anchor="ctr"/>
                </a:tc>
                <a:tc>
                  <a:txBody>
                    <a:bodyPr/>
                    <a:lstStyle/>
                    <a:p>
                      <a:pPr algn="ctr"/>
                      <a:r>
                        <a:rPr lang="en-US" dirty="0"/>
                        <a:t>0..1</a:t>
                      </a:r>
                    </a:p>
                  </a:txBody>
                  <a:tcPr anchor="ctr"/>
                </a:tc>
                <a:tc>
                  <a:txBody>
                    <a:bodyPr/>
                    <a:lstStyle/>
                    <a:p>
                      <a:r>
                        <a:rPr lang="en-US" dirty="0"/>
                        <a:t>Reference</a:t>
                      </a:r>
                    </a:p>
                  </a:txBody>
                  <a:tcPr anchor="ctr"/>
                </a:tc>
                <a:extLst>
                  <a:ext uri="{0D108BD9-81ED-4DB2-BD59-A6C34878D82A}">
                    <a16:rowId xmlns:a16="http://schemas.microsoft.com/office/drawing/2014/main" val="1020334202"/>
                  </a:ext>
                </a:extLst>
              </a:tr>
            </a:tbl>
          </a:graphicData>
        </a:graphic>
      </p:graphicFrame>
    </p:spTree>
    <p:extLst>
      <p:ext uri="{BB962C8B-B14F-4D97-AF65-F5344CB8AC3E}">
        <p14:creationId xmlns:p14="http://schemas.microsoft.com/office/powerpoint/2010/main" val="141528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543064-C3FA-4BAD-A92F-9CBF659EBEAA}"/>
              </a:ext>
            </a:extLst>
          </p:cNvPr>
          <p:cNvSpPr>
            <a:spLocks noGrp="1"/>
          </p:cNvSpPr>
          <p:nvPr>
            <p:ph idx="1"/>
          </p:nvPr>
        </p:nvSpPr>
        <p:spPr/>
        <p:txBody>
          <a:bodyPr>
            <a:normAutofit lnSpcReduction="10000"/>
          </a:bodyPr>
          <a:lstStyle/>
          <a:p>
            <a:r>
              <a:rPr lang="en-US" b="1" dirty="0"/>
              <a:t>Alerts / </a:t>
            </a:r>
            <a:r>
              <a:rPr lang="en-US" b="1" i="1" dirty="0" err="1"/>
              <a:t>AlertItem</a:t>
            </a:r>
            <a:r>
              <a:rPr lang="en-US" i="1" dirty="0"/>
              <a:t>: </a:t>
            </a:r>
            <a:r>
              <a:rPr lang="en-US" dirty="0"/>
              <a:t>Describes each alert</a:t>
            </a:r>
          </a:p>
          <a:p>
            <a:pPr lvl="1"/>
            <a:r>
              <a:rPr lang="en-US" dirty="0"/>
              <a:t>selector (0..1): Reference to a selector used to enable the alert</a:t>
            </a:r>
          </a:p>
          <a:p>
            <a:pPr lvl="1"/>
            <a:r>
              <a:rPr lang="en-US" dirty="0"/>
              <a:t>priority / </a:t>
            </a:r>
            <a:r>
              <a:rPr lang="en-US" dirty="0" err="1"/>
              <a:t>prioritySelector</a:t>
            </a:r>
            <a:r>
              <a:rPr lang="en-US" dirty="0"/>
              <a:t>:</a:t>
            </a:r>
          </a:p>
          <a:p>
            <a:pPr lvl="2"/>
            <a:r>
              <a:rPr lang="en-US" dirty="0"/>
              <a:t>The alert priority (</a:t>
            </a:r>
            <a:r>
              <a:rPr lang="en-US" i="1" dirty="0"/>
              <a:t>Alert</a:t>
            </a:r>
            <a:r>
              <a:rPr lang="en-US" dirty="0"/>
              <a:t>, </a:t>
            </a:r>
            <a:r>
              <a:rPr lang="en-US" i="1" dirty="0"/>
              <a:t>Warning</a:t>
            </a:r>
            <a:r>
              <a:rPr lang="en-US" dirty="0"/>
              <a:t>, </a:t>
            </a:r>
            <a:r>
              <a:rPr lang="en-US" i="1" dirty="0"/>
              <a:t>Caution, </a:t>
            </a:r>
            <a:r>
              <a:rPr lang="en-US" i="1" dirty="0" err="1"/>
              <a:t>PermanentIndication</a:t>
            </a:r>
            <a:r>
              <a:rPr lang="en-US" i="1" dirty="0"/>
              <a:t>, Indication</a:t>
            </a:r>
            <a:r>
              <a:rPr lang="en-US" dirty="0"/>
              <a:t>) -or-</a:t>
            </a:r>
          </a:p>
          <a:p>
            <a:pPr lvl="2"/>
            <a:r>
              <a:rPr lang="en-US" dirty="0"/>
              <a:t> a reference to a selector whose selection identifies the alert priority</a:t>
            </a:r>
          </a:p>
          <a:p>
            <a:pPr lvl="1"/>
            <a:r>
              <a:rPr lang="en-US" dirty="0"/>
              <a:t>category (0..1): </a:t>
            </a:r>
            <a:r>
              <a:rPr lang="en-US" i="1" dirty="0"/>
              <a:t>A</a:t>
            </a:r>
            <a:r>
              <a:rPr lang="en-US" dirty="0"/>
              <a:t> or </a:t>
            </a:r>
            <a:r>
              <a:rPr lang="en-US" i="1" dirty="0"/>
              <a:t>B</a:t>
            </a:r>
          </a:p>
          <a:p>
            <a:pPr lvl="1"/>
            <a:r>
              <a:rPr lang="en-US" dirty="0" err="1"/>
              <a:t>escalateSeconds</a:t>
            </a:r>
            <a:r>
              <a:rPr lang="en-US" dirty="0"/>
              <a:t> (0..1):</a:t>
            </a:r>
            <a:r>
              <a:rPr lang="en-US" i="1" dirty="0"/>
              <a:t> </a:t>
            </a:r>
            <a:r>
              <a:rPr lang="en-US" i="1" dirty="0" err="1"/>
              <a:t>nonNegativeInteger</a:t>
            </a:r>
            <a:r>
              <a:rPr lang="en-US" i="1" dirty="0"/>
              <a:t>. </a:t>
            </a:r>
            <a:r>
              <a:rPr lang="en-US" dirty="0"/>
              <a:t>Override for default escalation.</a:t>
            </a:r>
          </a:p>
          <a:p>
            <a:pPr lvl="2"/>
            <a:r>
              <a:rPr lang="en-US" dirty="0"/>
              <a:t>Ref. MSC252(83) 20.5 Alert Escalation</a:t>
            </a:r>
          </a:p>
          <a:p>
            <a:pPr lvl="1"/>
            <a:r>
              <a:rPr lang="en-US" dirty="0"/>
              <a:t>trigger (0..1): Spatial check which triggers the alert</a:t>
            </a:r>
          </a:p>
          <a:p>
            <a:pPr lvl="2"/>
            <a:r>
              <a:rPr lang="en-US" dirty="0"/>
              <a:t>E.g. </a:t>
            </a:r>
            <a:r>
              <a:rPr lang="en-US" i="1" dirty="0"/>
              <a:t>Intersection</a:t>
            </a:r>
            <a:r>
              <a:rPr lang="en-US" dirty="0"/>
              <a:t>: check for intersection of feature with look-ahead / route plan</a:t>
            </a:r>
          </a:p>
          <a:p>
            <a:pPr lvl="1"/>
            <a:r>
              <a:rPr lang="en-US" dirty="0"/>
              <a:t>message: </a:t>
            </a:r>
            <a:r>
              <a:rPr lang="en-US" i="1" dirty="0"/>
              <a:t>Reference</a:t>
            </a:r>
            <a:r>
              <a:rPr lang="en-US" dirty="0"/>
              <a:t> to a </a:t>
            </a:r>
            <a:r>
              <a:rPr lang="en-US" i="1" dirty="0"/>
              <a:t>Message</a:t>
            </a:r>
            <a:r>
              <a:rPr lang="en-US" dirty="0"/>
              <a:t> to display while alert is active</a:t>
            </a:r>
          </a:p>
          <a:p>
            <a:pPr lvl="1"/>
            <a:r>
              <a:rPr lang="en-US" dirty="0"/>
              <a:t>icon (0..1): Displayed with / instead of the message</a:t>
            </a:r>
          </a:p>
          <a:p>
            <a:pPr lvl="2"/>
            <a:r>
              <a:rPr lang="en-US" dirty="0"/>
              <a:t>Message should still be available – e.g. hover over icon</a:t>
            </a:r>
          </a:p>
        </p:txBody>
      </p:sp>
      <p:sp>
        <p:nvSpPr>
          <p:cNvPr id="3" name="Slide Number Placeholder 2">
            <a:extLst>
              <a:ext uri="{FF2B5EF4-FFF2-40B4-BE49-F238E27FC236}">
                <a16:creationId xmlns:a16="http://schemas.microsoft.com/office/drawing/2014/main" id="{A687826D-0387-4064-B865-51535B24062B}"/>
              </a:ext>
            </a:extLst>
          </p:cNvPr>
          <p:cNvSpPr>
            <a:spLocks noGrp="1"/>
          </p:cNvSpPr>
          <p:nvPr>
            <p:ph type="sldNum" sz="quarter" idx="12"/>
          </p:nvPr>
        </p:nvSpPr>
        <p:spPr/>
        <p:txBody>
          <a:bodyPr/>
          <a:lstStyle/>
          <a:p>
            <a:fld id="{BC7CCCD8-3CB2-4DED-B9EB-DEFFA2306F2E}" type="slidenum">
              <a:rPr lang="en-US" smtClean="0"/>
              <a:t>22</a:t>
            </a:fld>
            <a:endParaRPr lang="en-US"/>
          </a:p>
        </p:txBody>
      </p:sp>
      <p:sp>
        <p:nvSpPr>
          <p:cNvPr id="4" name="Title 3">
            <a:extLst>
              <a:ext uri="{FF2B5EF4-FFF2-40B4-BE49-F238E27FC236}">
                <a16:creationId xmlns:a16="http://schemas.microsoft.com/office/drawing/2014/main" id="{19D22E01-6A9F-49F6-884D-5083254137C6}"/>
              </a:ext>
            </a:extLst>
          </p:cNvPr>
          <p:cNvSpPr>
            <a:spLocks noGrp="1"/>
          </p:cNvSpPr>
          <p:nvPr>
            <p:ph type="title"/>
          </p:nvPr>
        </p:nvSpPr>
        <p:spPr/>
        <p:txBody>
          <a:bodyPr/>
          <a:lstStyle/>
          <a:p>
            <a:r>
              <a:rPr lang="en-US" dirty="0"/>
              <a:t>Contents of the Alert Catalog</a:t>
            </a:r>
          </a:p>
        </p:txBody>
      </p:sp>
      <p:graphicFrame>
        <p:nvGraphicFramePr>
          <p:cNvPr id="5" name="Table 4">
            <a:extLst>
              <a:ext uri="{FF2B5EF4-FFF2-40B4-BE49-F238E27FC236}">
                <a16:creationId xmlns:a16="http://schemas.microsoft.com/office/drawing/2014/main" id="{5EC319FF-64B1-4530-A133-36DB6560AD2C}"/>
              </a:ext>
            </a:extLst>
          </p:cNvPr>
          <p:cNvGraphicFramePr>
            <a:graphicFrameLocks noGrp="1"/>
          </p:cNvGraphicFramePr>
          <p:nvPr>
            <p:extLst>
              <p:ext uri="{D42A27DB-BD31-4B8C-83A1-F6EECF244321}">
                <p14:modId xmlns:p14="http://schemas.microsoft.com/office/powerpoint/2010/main" val="3977725521"/>
              </p:ext>
            </p:extLst>
          </p:nvPr>
        </p:nvGraphicFramePr>
        <p:xfrm>
          <a:off x="838200" y="1672168"/>
          <a:ext cx="10401300" cy="4716680"/>
        </p:xfrm>
        <a:graphic>
          <a:graphicData uri="http://schemas.openxmlformats.org/drawingml/2006/table">
            <a:tbl>
              <a:tblPr firstRow="1" bandRow="1">
                <a:tableStyleId>{5C22544A-7EE6-4342-B048-85BDC9FD1C3A}</a:tableStyleId>
              </a:tblPr>
              <a:tblGrid>
                <a:gridCol w="1923789">
                  <a:extLst>
                    <a:ext uri="{9D8B030D-6E8A-4147-A177-3AD203B41FA5}">
                      <a16:colId xmlns:a16="http://schemas.microsoft.com/office/drawing/2014/main" val="3021174901"/>
                    </a:ext>
                  </a:extLst>
                </a:gridCol>
                <a:gridCol w="5855918">
                  <a:extLst>
                    <a:ext uri="{9D8B030D-6E8A-4147-A177-3AD203B41FA5}">
                      <a16:colId xmlns:a16="http://schemas.microsoft.com/office/drawing/2014/main" val="20817466"/>
                    </a:ext>
                  </a:extLst>
                </a:gridCol>
                <a:gridCol w="544882">
                  <a:extLst>
                    <a:ext uri="{9D8B030D-6E8A-4147-A177-3AD203B41FA5}">
                      <a16:colId xmlns:a16="http://schemas.microsoft.com/office/drawing/2014/main" val="1148618287"/>
                    </a:ext>
                  </a:extLst>
                </a:gridCol>
                <a:gridCol w="2076711">
                  <a:extLst>
                    <a:ext uri="{9D8B030D-6E8A-4147-A177-3AD203B41FA5}">
                      <a16:colId xmlns:a16="http://schemas.microsoft.com/office/drawing/2014/main" val="755478564"/>
                    </a:ext>
                  </a:extLst>
                </a:gridCol>
              </a:tblGrid>
              <a:tr h="398516">
                <a:tc>
                  <a:txBody>
                    <a:bodyPr/>
                    <a:lstStyle/>
                    <a:p>
                      <a:r>
                        <a:rPr lang="en-US" dirty="0"/>
                        <a:t>Name</a:t>
                      </a:r>
                    </a:p>
                  </a:txBody>
                  <a:tcPr anchor="ctr"/>
                </a:tc>
                <a:tc>
                  <a:txBody>
                    <a:bodyPr/>
                    <a:lstStyle/>
                    <a:p>
                      <a:r>
                        <a:rPr lang="en-US" dirty="0"/>
                        <a:t>Description</a:t>
                      </a:r>
                    </a:p>
                  </a:txBody>
                  <a:tcPr anchor="ctr"/>
                </a:tc>
                <a:tc>
                  <a:txBody>
                    <a:bodyPr/>
                    <a:lstStyle/>
                    <a:p>
                      <a:endParaRPr lang="en-US" dirty="0"/>
                    </a:p>
                  </a:txBody>
                  <a:tcPr anchor="ctr"/>
                </a:tc>
                <a:tc>
                  <a:txBody>
                    <a:bodyPr/>
                    <a:lstStyle/>
                    <a:p>
                      <a:r>
                        <a:rPr lang="en-US" dirty="0"/>
                        <a:t>Type</a:t>
                      </a:r>
                    </a:p>
                  </a:txBody>
                  <a:tcPr anchor="ctr"/>
                </a:tc>
                <a:extLst>
                  <a:ext uri="{0D108BD9-81ED-4DB2-BD59-A6C34878D82A}">
                    <a16:rowId xmlns:a16="http://schemas.microsoft.com/office/drawing/2014/main" val="1868803928"/>
                  </a:ext>
                </a:extLst>
              </a:tr>
              <a:tr h="398516">
                <a:tc>
                  <a:txBody>
                    <a:bodyPr/>
                    <a:lstStyle/>
                    <a:p>
                      <a:r>
                        <a:rPr lang="en-US" dirty="0"/>
                        <a:t>selector</a:t>
                      </a:r>
                    </a:p>
                  </a:txBody>
                  <a:tcPr anchor="ctr"/>
                </a:tc>
                <a:tc>
                  <a:txBody>
                    <a:bodyPr/>
                    <a:lstStyle/>
                    <a:p>
                      <a:r>
                        <a:rPr lang="en-US" dirty="0"/>
                        <a:t>A selector used to enable / disable the alert</a:t>
                      </a:r>
                    </a:p>
                  </a:txBody>
                  <a:tcPr anchor="ctr"/>
                </a:tc>
                <a:tc>
                  <a:txBody>
                    <a:bodyPr/>
                    <a:lstStyle/>
                    <a:p>
                      <a:pPr algn="ctr"/>
                      <a:r>
                        <a:rPr lang="en-US" dirty="0"/>
                        <a:t>0..1</a:t>
                      </a:r>
                    </a:p>
                  </a:txBody>
                  <a:tcPr anchor="ctr"/>
                </a:tc>
                <a:tc>
                  <a:txBody>
                    <a:bodyPr/>
                    <a:lstStyle/>
                    <a:p>
                      <a:r>
                        <a:rPr lang="en-US" dirty="0"/>
                        <a:t>Reference</a:t>
                      </a:r>
                    </a:p>
                  </a:txBody>
                  <a:tcPr anchor="ctr"/>
                </a:tc>
                <a:extLst>
                  <a:ext uri="{0D108BD9-81ED-4DB2-BD59-A6C34878D82A}">
                    <a16:rowId xmlns:a16="http://schemas.microsoft.com/office/drawing/2014/main" val="1376713311"/>
                  </a:ext>
                </a:extLst>
              </a:tr>
              <a:tr h="354306">
                <a:tc>
                  <a:txBody>
                    <a:bodyPr/>
                    <a:lstStyle/>
                    <a:p>
                      <a:r>
                        <a:rPr lang="en-US" dirty="0"/>
                        <a:t>priority </a:t>
                      </a:r>
                    </a:p>
                  </a:txBody>
                  <a:tcPr anchor="ctr">
                    <a:solidFill>
                      <a:schemeClr val="accent3"/>
                    </a:solidFill>
                  </a:tcPr>
                </a:tc>
                <a:tc>
                  <a:txBody>
                    <a:bodyPr/>
                    <a:lstStyle/>
                    <a:p>
                      <a:r>
                        <a:rPr lang="en-US" i="1" dirty="0"/>
                        <a:t>Alarm</a:t>
                      </a:r>
                      <a:r>
                        <a:rPr lang="en-US" dirty="0"/>
                        <a:t>, </a:t>
                      </a:r>
                      <a:r>
                        <a:rPr lang="en-US" i="1" dirty="0"/>
                        <a:t>Warning</a:t>
                      </a:r>
                      <a:r>
                        <a:rPr lang="en-US" dirty="0"/>
                        <a:t>, …, </a:t>
                      </a:r>
                      <a:r>
                        <a:rPr lang="en-US" i="1" dirty="0" err="1"/>
                        <a:t>PermanentIndication</a:t>
                      </a:r>
                      <a:r>
                        <a:rPr lang="en-US" dirty="0"/>
                        <a:t>, </a:t>
                      </a:r>
                      <a:r>
                        <a:rPr lang="en-US" i="1" dirty="0"/>
                        <a:t>Indication</a:t>
                      </a:r>
                    </a:p>
                  </a:txBody>
                  <a:tcPr anchor="ctr">
                    <a:solidFill>
                      <a:schemeClr val="accent3"/>
                    </a:solidFill>
                  </a:tcPr>
                </a:tc>
                <a:tc rowSpan="2">
                  <a:txBody>
                    <a:bodyPr/>
                    <a:lstStyle/>
                    <a:p>
                      <a:pPr algn="ctr"/>
                      <a:r>
                        <a:rPr lang="en-US" dirty="0"/>
                        <a:t>1</a:t>
                      </a:r>
                    </a:p>
                  </a:txBody>
                  <a:tcPr anchor="ctr">
                    <a:solidFill>
                      <a:schemeClr val="accent3"/>
                    </a:solidFill>
                  </a:tcPr>
                </a:tc>
                <a:tc>
                  <a:txBody>
                    <a:bodyPr/>
                    <a:lstStyle/>
                    <a:p>
                      <a:r>
                        <a:rPr lang="en-US" dirty="0" err="1"/>
                        <a:t>AlertPriority</a:t>
                      </a:r>
                      <a:endParaRPr lang="en-US" dirty="0"/>
                    </a:p>
                  </a:txBody>
                  <a:tcPr anchor="ctr">
                    <a:solidFill>
                      <a:schemeClr val="accent3"/>
                    </a:solidFill>
                  </a:tcPr>
                </a:tc>
                <a:extLst>
                  <a:ext uri="{0D108BD9-81ED-4DB2-BD59-A6C34878D82A}">
                    <a16:rowId xmlns:a16="http://schemas.microsoft.com/office/drawing/2014/main" val="834378414"/>
                  </a:ext>
                </a:extLst>
              </a:tr>
              <a:tr h="354306">
                <a:tc>
                  <a:txBody>
                    <a:bodyPr/>
                    <a:lstStyle/>
                    <a:p>
                      <a:r>
                        <a:rPr lang="en-US" dirty="0" err="1"/>
                        <a:t>prioritySelector</a:t>
                      </a:r>
                      <a:endParaRPr lang="en-US" dirty="0"/>
                    </a:p>
                  </a:txBody>
                  <a:tcPr anchor="ctr">
                    <a:solidFill>
                      <a:schemeClr val="accent3"/>
                    </a:solidFill>
                  </a:tcPr>
                </a:tc>
                <a:tc>
                  <a:txBody>
                    <a:bodyPr/>
                    <a:lstStyle/>
                    <a:p>
                      <a:r>
                        <a:rPr lang="en-US" dirty="0"/>
                        <a:t>A selector used to set the alert priority</a:t>
                      </a:r>
                    </a:p>
                  </a:txBody>
                  <a:tcPr anchor="ctr">
                    <a:solidFill>
                      <a:schemeClr val="accent3"/>
                    </a:solidFill>
                  </a:tcPr>
                </a:tc>
                <a:tc vMerge="1">
                  <a:txBody>
                    <a:bodyPr/>
                    <a:lstStyle/>
                    <a:p>
                      <a:endParaRPr lang="en-US"/>
                    </a:p>
                  </a:txBody>
                  <a:tcPr/>
                </a:tc>
                <a:tc>
                  <a:txBody>
                    <a:bodyPr/>
                    <a:lstStyle/>
                    <a:p>
                      <a:r>
                        <a:rPr lang="en-US" dirty="0"/>
                        <a:t>Reference</a:t>
                      </a:r>
                    </a:p>
                  </a:txBody>
                  <a:tcPr anchor="ctr">
                    <a:solidFill>
                      <a:schemeClr val="accent3"/>
                    </a:solidFill>
                  </a:tcPr>
                </a:tc>
                <a:extLst>
                  <a:ext uri="{0D108BD9-81ED-4DB2-BD59-A6C34878D82A}">
                    <a16:rowId xmlns:a16="http://schemas.microsoft.com/office/drawing/2014/main" val="166199106"/>
                  </a:ext>
                </a:extLst>
              </a:tr>
              <a:tr h="398516">
                <a:tc>
                  <a:txBody>
                    <a:bodyPr/>
                    <a:lstStyle/>
                    <a:p>
                      <a:r>
                        <a:rPr lang="en-US" dirty="0"/>
                        <a:t>category</a:t>
                      </a:r>
                    </a:p>
                  </a:txBody>
                  <a:tcPr anchor="ctr"/>
                </a:tc>
                <a:tc>
                  <a:txBody>
                    <a:bodyPr/>
                    <a:lstStyle/>
                    <a:p>
                      <a:r>
                        <a:rPr lang="en-US" i="1" dirty="0"/>
                        <a:t>A</a:t>
                      </a:r>
                      <a:r>
                        <a:rPr lang="en-US" dirty="0"/>
                        <a:t> or </a:t>
                      </a:r>
                      <a:r>
                        <a:rPr lang="en-US" i="1" dirty="0"/>
                        <a:t>B</a:t>
                      </a:r>
                    </a:p>
                  </a:txBody>
                  <a:tcPr anchor="ctr"/>
                </a:tc>
                <a:tc>
                  <a:txBody>
                    <a:bodyPr/>
                    <a:lstStyle/>
                    <a:p>
                      <a:pPr algn="ctr"/>
                      <a:r>
                        <a:rPr lang="en-US" dirty="0"/>
                        <a:t>0..1</a:t>
                      </a:r>
                    </a:p>
                  </a:txBody>
                  <a:tcPr anchor="ctr"/>
                </a:tc>
                <a:tc>
                  <a:txBody>
                    <a:bodyPr/>
                    <a:lstStyle/>
                    <a:p>
                      <a:r>
                        <a:rPr lang="en-US" dirty="0" err="1"/>
                        <a:t>AlertCategory</a:t>
                      </a:r>
                      <a:endParaRPr lang="en-US" dirty="0"/>
                    </a:p>
                  </a:txBody>
                  <a:tcPr anchor="ctr"/>
                </a:tc>
                <a:extLst>
                  <a:ext uri="{0D108BD9-81ED-4DB2-BD59-A6C34878D82A}">
                    <a16:rowId xmlns:a16="http://schemas.microsoft.com/office/drawing/2014/main" val="3642546714"/>
                  </a:ext>
                </a:extLst>
              </a:tr>
              <a:tr h="398516">
                <a:tc>
                  <a:txBody>
                    <a:bodyPr/>
                    <a:lstStyle/>
                    <a:p>
                      <a:r>
                        <a:rPr lang="en-US" dirty="0" err="1"/>
                        <a:t>escalateSeconds</a:t>
                      </a:r>
                      <a:endParaRPr lang="en-US" dirty="0"/>
                    </a:p>
                  </a:txBody>
                  <a:tcPr anchor="ctr"/>
                </a:tc>
                <a:tc>
                  <a:txBody>
                    <a:bodyPr/>
                    <a:lstStyle/>
                    <a:p>
                      <a:r>
                        <a:rPr lang="en-US" dirty="0"/>
                        <a:t>Override for default escalation </a:t>
                      </a:r>
                      <a:r>
                        <a:rPr lang="en-US" sz="1200" dirty="0"/>
                        <a:t>(ref. MSC252(83) 20.5 Alert Escalation)</a:t>
                      </a:r>
                      <a:endParaRPr lang="en-US" dirty="0"/>
                    </a:p>
                  </a:txBody>
                  <a:tcPr anchor="ctr"/>
                </a:tc>
                <a:tc>
                  <a:txBody>
                    <a:bodyPr/>
                    <a:lstStyle/>
                    <a:p>
                      <a:pPr algn="ctr"/>
                      <a:r>
                        <a:rPr lang="en-US" dirty="0"/>
                        <a:t>0..1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nonNegativeInteger</a:t>
                      </a:r>
                      <a:endParaRPr lang="en-US" dirty="0"/>
                    </a:p>
                  </a:txBody>
                  <a:tcPr anchor="ctr"/>
                </a:tc>
                <a:extLst>
                  <a:ext uri="{0D108BD9-81ED-4DB2-BD59-A6C34878D82A}">
                    <a16:rowId xmlns:a16="http://schemas.microsoft.com/office/drawing/2014/main" val="4225773940"/>
                  </a:ext>
                </a:extLst>
              </a:tr>
              <a:tr h="398516">
                <a:tc>
                  <a:txBody>
                    <a:bodyPr/>
                    <a:lstStyle/>
                    <a:p>
                      <a:r>
                        <a:rPr lang="en-US" dirty="0"/>
                        <a:t>trigger</a:t>
                      </a:r>
                    </a:p>
                  </a:txBody>
                  <a:tcPr anchor="ctr"/>
                </a:tc>
                <a:tc>
                  <a:txBody>
                    <a:bodyPr/>
                    <a:lstStyle/>
                    <a:p>
                      <a:r>
                        <a:rPr lang="en-US" dirty="0"/>
                        <a:t>Spatial check which triggers the alert (e.g. </a:t>
                      </a:r>
                      <a:r>
                        <a:rPr lang="en-US" i="1" dirty="0"/>
                        <a:t>Intersection</a:t>
                      </a:r>
                      <a:r>
                        <a:rPr lang="en-US" dirty="0"/>
                        <a:t>)</a:t>
                      </a:r>
                    </a:p>
                  </a:txBody>
                  <a:tcPr anchor="ctr"/>
                </a:tc>
                <a:tc>
                  <a:txBody>
                    <a:bodyPr/>
                    <a:lstStyle/>
                    <a:p>
                      <a:pPr algn="ctr"/>
                      <a:r>
                        <a:rPr lang="en-US" dirty="0"/>
                        <a:t>0..1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SpatialCheck</a:t>
                      </a:r>
                      <a:endParaRPr lang="en-US" dirty="0"/>
                    </a:p>
                  </a:txBody>
                  <a:tcPr anchor="ctr"/>
                </a:tc>
                <a:extLst>
                  <a:ext uri="{0D108BD9-81ED-4DB2-BD59-A6C34878D82A}">
                    <a16:rowId xmlns:a16="http://schemas.microsoft.com/office/drawing/2014/main" val="3299149020"/>
                  </a:ext>
                </a:extLst>
              </a:tr>
              <a:tr h="398516">
                <a:tc>
                  <a:txBody>
                    <a:bodyPr/>
                    <a:lstStyle/>
                    <a:p>
                      <a:r>
                        <a:rPr lang="en-US" dirty="0"/>
                        <a:t>message</a:t>
                      </a:r>
                    </a:p>
                  </a:txBody>
                  <a:tcPr anchor="ctr"/>
                </a:tc>
                <a:tc>
                  <a:txBody>
                    <a:bodyPr/>
                    <a:lstStyle/>
                    <a:p>
                      <a:r>
                        <a:rPr lang="en-US" i="1" dirty="0"/>
                        <a:t>Message</a:t>
                      </a:r>
                      <a:r>
                        <a:rPr lang="en-US" dirty="0"/>
                        <a:t> to display while alert is active</a:t>
                      </a:r>
                    </a:p>
                  </a:txBody>
                  <a:tcPr anchor="ctr"/>
                </a:tc>
                <a:tc>
                  <a:txBody>
                    <a:bodyPr/>
                    <a:lstStyle/>
                    <a:p>
                      <a:pPr algn="ctr"/>
                      <a:r>
                        <a:rPr lang="en-US" dirty="0"/>
                        <a:t>1</a:t>
                      </a:r>
                    </a:p>
                  </a:txBody>
                  <a:tcPr anchor="ctr"/>
                </a:tc>
                <a:tc>
                  <a:txBody>
                    <a:bodyPr/>
                    <a:lstStyle/>
                    <a:p>
                      <a:r>
                        <a:rPr lang="en-US" dirty="0"/>
                        <a:t>Reference</a:t>
                      </a:r>
                    </a:p>
                  </a:txBody>
                  <a:tcPr anchor="ctr"/>
                </a:tc>
                <a:extLst>
                  <a:ext uri="{0D108BD9-81ED-4DB2-BD59-A6C34878D82A}">
                    <a16:rowId xmlns:a16="http://schemas.microsoft.com/office/drawing/2014/main" val="1205452690"/>
                  </a:ext>
                </a:extLst>
              </a:tr>
              <a:tr h="398516">
                <a:tc>
                  <a:txBody>
                    <a:bodyPr/>
                    <a:lstStyle/>
                    <a:p>
                      <a:r>
                        <a:rPr lang="en-US" dirty="0"/>
                        <a:t>icon</a:t>
                      </a:r>
                    </a:p>
                  </a:txBody>
                  <a:tcPr anchor="ctr"/>
                </a:tc>
                <a:tc>
                  <a:txBody>
                    <a:bodyPr/>
                    <a:lstStyle/>
                    <a:p>
                      <a:r>
                        <a:rPr lang="en-US" dirty="0"/>
                        <a:t>A portrayal catalog symbol. Message via hover?</a:t>
                      </a:r>
                    </a:p>
                  </a:txBody>
                  <a:tcPr anchor="ctr"/>
                </a:tc>
                <a:tc>
                  <a:txBody>
                    <a:bodyPr/>
                    <a:lstStyle/>
                    <a:p>
                      <a:pPr algn="ctr"/>
                      <a:r>
                        <a:rPr lang="en-US" dirty="0"/>
                        <a:t>0..1</a:t>
                      </a:r>
                    </a:p>
                  </a:txBody>
                  <a:tcPr anchor="ctr"/>
                </a:tc>
                <a:tc>
                  <a:txBody>
                    <a:bodyPr/>
                    <a:lstStyle/>
                    <a:p>
                      <a:r>
                        <a:rPr lang="en-US" dirty="0"/>
                        <a:t>Reference</a:t>
                      </a:r>
                    </a:p>
                  </a:txBody>
                  <a:tcPr anchor="ctr"/>
                </a:tc>
                <a:extLst>
                  <a:ext uri="{0D108BD9-81ED-4DB2-BD59-A6C34878D82A}">
                    <a16:rowId xmlns:a16="http://schemas.microsoft.com/office/drawing/2014/main" val="2479698030"/>
                  </a:ext>
                </a:extLst>
              </a:tr>
              <a:tr h="398516">
                <a:tc>
                  <a:txBody>
                    <a:bodyPr/>
                    <a:lstStyle/>
                    <a:p>
                      <a:r>
                        <a:rPr lang="en-US" dirty="0" err="1"/>
                        <a:t>messageLocation</a:t>
                      </a:r>
                      <a:endParaRPr lang="en-US" dirty="0"/>
                    </a:p>
                  </a:txBody>
                  <a:tcPr anchor="ctr"/>
                </a:tc>
                <a:tc>
                  <a:txBody>
                    <a:bodyPr/>
                    <a:lstStyle/>
                    <a:p>
                      <a:r>
                        <a:rPr lang="en-US" dirty="0"/>
                        <a:t>Where to display the message / icon (e.g. </a:t>
                      </a:r>
                      <a:r>
                        <a:rPr lang="en-US" i="1" dirty="0" err="1"/>
                        <a:t>AlertManagement</a:t>
                      </a:r>
                      <a:r>
                        <a:rPr lang="en-US" dirty="0"/>
                        <a:t>)</a:t>
                      </a:r>
                    </a:p>
                  </a:txBody>
                  <a:tcPr anchor="ctr"/>
                </a:tc>
                <a:tc>
                  <a:txBody>
                    <a:bodyPr/>
                    <a:lstStyle/>
                    <a:p>
                      <a:pPr algn="ctr"/>
                      <a:r>
                        <a:rPr lang="en-US" dirty="0"/>
                        <a:t>1</a:t>
                      </a:r>
                    </a:p>
                  </a:txBody>
                  <a:tcPr anchor="ctr"/>
                </a:tc>
                <a:tc>
                  <a:txBody>
                    <a:bodyPr/>
                    <a:lstStyle/>
                    <a:p>
                      <a:r>
                        <a:rPr lang="en-US" dirty="0" err="1"/>
                        <a:t>MessageLocation</a:t>
                      </a:r>
                      <a:endParaRPr lang="en-US" dirty="0"/>
                    </a:p>
                  </a:txBody>
                  <a:tcPr anchor="ctr"/>
                </a:tc>
                <a:extLst>
                  <a:ext uri="{0D108BD9-81ED-4DB2-BD59-A6C34878D82A}">
                    <a16:rowId xmlns:a16="http://schemas.microsoft.com/office/drawing/2014/main" val="2596470819"/>
                  </a:ext>
                </a:extLst>
              </a:tr>
              <a:tr h="398516">
                <a:tc>
                  <a:txBody>
                    <a:bodyPr/>
                    <a:lstStyle/>
                    <a:p>
                      <a:r>
                        <a:rPr lang="en-US" dirty="0"/>
                        <a:t>highlight</a:t>
                      </a:r>
                    </a:p>
                  </a:txBody>
                  <a:tcPr anchor="ctr"/>
                </a:tc>
                <a:tc>
                  <a:txBody>
                    <a:bodyPr/>
                    <a:lstStyle/>
                    <a:p>
                      <a:r>
                        <a:rPr lang="en-US" dirty="0"/>
                        <a:t>Describes how to highlight the source of the alert</a:t>
                      </a:r>
                    </a:p>
                  </a:txBody>
                  <a:tcPr anchor="ctr"/>
                </a:tc>
                <a:tc>
                  <a:txBody>
                    <a:bodyPr/>
                    <a:lstStyle/>
                    <a:p>
                      <a:pPr algn="ctr"/>
                      <a:r>
                        <a:rPr lang="en-US" dirty="0"/>
                        <a:t>0..1</a:t>
                      </a:r>
                    </a:p>
                  </a:txBody>
                  <a:tcPr anchor="ctr"/>
                </a:tc>
                <a:tc>
                  <a:txBody>
                    <a:bodyPr/>
                    <a:lstStyle/>
                    <a:p>
                      <a:r>
                        <a:rPr lang="en-US" dirty="0" err="1"/>
                        <a:t>GraphicalHighlight</a:t>
                      </a:r>
                      <a:endParaRPr lang="en-US" dirty="0"/>
                    </a:p>
                  </a:txBody>
                  <a:tcPr anchor="ctr"/>
                </a:tc>
                <a:extLst>
                  <a:ext uri="{0D108BD9-81ED-4DB2-BD59-A6C34878D82A}">
                    <a16:rowId xmlns:a16="http://schemas.microsoft.com/office/drawing/2014/main" val="4018718230"/>
                  </a:ext>
                </a:extLst>
              </a:tr>
              <a:tr h="398516">
                <a:tc>
                  <a:txBody>
                    <a:bodyPr/>
                    <a:lstStyle/>
                    <a:p>
                      <a:r>
                        <a:rPr lang="en-US" dirty="0" err="1"/>
                        <a:t>displayOnDemand</a:t>
                      </a:r>
                      <a:endParaRPr lang="en-US" dirty="0"/>
                    </a:p>
                  </a:txBody>
                  <a:tcPr anchor="ctr"/>
                </a:tc>
                <a:tc>
                  <a:txBody>
                    <a:bodyPr/>
                    <a:lstStyle/>
                    <a:p>
                      <a:r>
                        <a:rPr lang="en-US" dirty="0"/>
                        <a:t>A list of display on demand requirements </a:t>
                      </a:r>
                      <a:r>
                        <a:rPr lang="en-US" sz="1400" dirty="0"/>
                        <a:t>(ref. earlier comments)</a:t>
                      </a:r>
                      <a:endParaRPr lang="en-US" dirty="0"/>
                    </a:p>
                  </a:txBody>
                  <a:tcPr anchor="ctr"/>
                </a:tc>
                <a:tc>
                  <a:txBody>
                    <a:bodyPr/>
                    <a:lstStyle/>
                    <a:p>
                      <a:pPr algn="ctr"/>
                      <a:r>
                        <a:rPr lang="en-US" dirty="0"/>
                        <a:t>0..*</a:t>
                      </a:r>
                    </a:p>
                  </a:txBody>
                  <a:tcPr anchor="ctr"/>
                </a:tc>
                <a:tc>
                  <a:txBody>
                    <a:bodyPr/>
                    <a:lstStyle/>
                    <a:p>
                      <a:r>
                        <a:rPr lang="en-US" dirty="0"/>
                        <a:t>string</a:t>
                      </a:r>
                    </a:p>
                  </a:txBody>
                  <a:tcPr anchor="ctr"/>
                </a:tc>
                <a:extLst>
                  <a:ext uri="{0D108BD9-81ED-4DB2-BD59-A6C34878D82A}">
                    <a16:rowId xmlns:a16="http://schemas.microsoft.com/office/drawing/2014/main" val="1305225117"/>
                  </a:ext>
                </a:extLst>
              </a:tr>
            </a:tbl>
          </a:graphicData>
        </a:graphic>
      </p:graphicFrame>
    </p:spTree>
    <p:extLst>
      <p:ext uri="{BB962C8B-B14F-4D97-AF65-F5344CB8AC3E}">
        <p14:creationId xmlns:p14="http://schemas.microsoft.com/office/powerpoint/2010/main" val="170011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543064-C3FA-4BAD-A92F-9CBF659EBEAA}"/>
              </a:ext>
            </a:extLst>
          </p:cNvPr>
          <p:cNvSpPr>
            <a:spLocks noGrp="1"/>
          </p:cNvSpPr>
          <p:nvPr>
            <p:ph idx="1"/>
          </p:nvPr>
        </p:nvSpPr>
        <p:spPr/>
        <p:txBody>
          <a:bodyPr>
            <a:normAutofit/>
          </a:bodyPr>
          <a:lstStyle/>
          <a:p>
            <a:r>
              <a:rPr lang="en-US" b="1" dirty="0" err="1"/>
              <a:t>GraphicalHighlight</a:t>
            </a:r>
            <a:r>
              <a:rPr lang="en-US" dirty="0"/>
              <a:t>: Describes how to highlight an alert or indication</a:t>
            </a:r>
          </a:p>
        </p:txBody>
      </p:sp>
      <p:sp>
        <p:nvSpPr>
          <p:cNvPr id="3" name="Slide Number Placeholder 2">
            <a:extLst>
              <a:ext uri="{FF2B5EF4-FFF2-40B4-BE49-F238E27FC236}">
                <a16:creationId xmlns:a16="http://schemas.microsoft.com/office/drawing/2014/main" id="{A687826D-0387-4064-B865-51535B24062B}"/>
              </a:ext>
            </a:extLst>
          </p:cNvPr>
          <p:cNvSpPr>
            <a:spLocks noGrp="1"/>
          </p:cNvSpPr>
          <p:nvPr>
            <p:ph type="sldNum" sz="quarter" idx="12"/>
          </p:nvPr>
        </p:nvSpPr>
        <p:spPr/>
        <p:txBody>
          <a:bodyPr/>
          <a:lstStyle/>
          <a:p>
            <a:fld id="{BC7CCCD8-3CB2-4DED-B9EB-DEFFA2306F2E}" type="slidenum">
              <a:rPr lang="en-US" smtClean="0"/>
              <a:t>23</a:t>
            </a:fld>
            <a:endParaRPr lang="en-US"/>
          </a:p>
        </p:txBody>
      </p:sp>
      <p:sp>
        <p:nvSpPr>
          <p:cNvPr id="4" name="Title 3">
            <a:extLst>
              <a:ext uri="{FF2B5EF4-FFF2-40B4-BE49-F238E27FC236}">
                <a16:creationId xmlns:a16="http://schemas.microsoft.com/office/drawing/2014/main" id="{19D22E01-6A9F-49F6-884D-5083254137C6}"/>
              </a:ext>
            </a:extLst>
          </p:cNvPr>
          <p:cNvSpPr>
            <a:spLocks noGrp="1"/>
          </p:cNvSpPr>
          <p:nvPr>
            <p:ph type="title"/>
          </p:nvPr>
        </p:nvSpPr>
        <p:spPr/>
        <p:txBody>
          <a:bodyPr/>
          <a:lstStyle/>
          <a:p>
            <a:r>
              <a:rPr lang="en-US" dirty="0"/>
              <a:t>Contents of the Alert Catalog</a:t>
            </a:r>
          </a:p>
        </p:txBody>
      </p:sp>
      <p:graphicFrame>
        <p:nvGraphicFramePr>
          <p:cNvPr id="5" name="Table 4">
            <a:extLst>
              <a:ext uri="{FF2B5EF4-FFF2-40B4-BE49-F238E27FC236}">
                <a16:creationId xmlns:a16="http://schemas.microsoft.com/office/drawing/2014/main" id="{28819850-91D5-4190-820F-883CF96B3DA0}"/>
              </a:ext>
            </a:extLst>
          </p:cNvPr>
          <p:cNvGraphicFramePr>
            <a:graphicFrameLocks noGrp="1"/>
          </p:cNvGraphicFramePr>
          <p:nvPr>
            <p:extLst>
              <p:ext uri="{D42A27DB-BD31-4B8C-83A1-F6EECF244321}">
                <p14:modId xmlns:p14="http://schemas.microsoft.com/office/powerpoint/2010/main" val="2441849288"/>
              </p:ext>
            </p:extLst>
          </p:nvPr>
        </p:nvGraphicFramePr>
        <p:xfrm>
          <a:off x="887782" y="1784596"/>
          <a:ext cx="10416435" cy="4571754"/>
        </p:xfrm>
        <a:graphic>
          <a:graphicData uri="http://schemas.openxmlformats.org/drawingml/2006/table">
            <a:tbl>
              <a:tblPr firstRow="1" bandRow="1">
                <a:tableStyleId>{5C22544A-7EE6-4342-B048-85BDC9FD1C3A}</a:tableStyleId>
              </a:tblPr>
              <a:tblGrid>
                <a:gridCol w="1379429">
                  <a:extLst>
                    <a:ext uri="{9D8B030D-6E8A-4147-A177-3AD203B41FA5}">
                      <a16:colId xmlns:a16="http://schemas.microsoft.com/office/drawing/2014/main" val="1218975435"/>
                    </a:ext>
                  </a:extLst>
                </a:gridCol>
                <a:gridCol w="6325644">
                  <a:extLst>
                    <a:ext uri="{9D8B030D-6E8A-4147-A177-3AD203B41FA5}">
                      <a16:colId xmlns:a16="http://schemas.microsoft.com/office/drawing/2014/main" val="3142129942"/>
                    </a:ext>
                  </a:extLst>
                </a:gridCol>
                <a:gridCol w="532356">
                  <a:extLst>
                    <a:ext uri="{9D8B030D-6E8A-4147-A177-3AD203B41FA5}">
                      <a16:colId xmlns:a16="http://schemas.microsoft.com/office/drawing/2014/main" val="4216183575"/>
                    </a:ext>
                  </a:extLst>
                </a:gridCol>
                <a:gridCol w="2179006">
                  <a:extLst>
                    <a:ext uri="{9D8B030D-6E8A-4147-A177-3AD203B41FA5}">
                      <a16:colId xmlns:a16="http://schemas.microsoft.com/office/drawing/2014/main" val="1950743961"/>
                    </a:ext>
                  </a:extLst>
                </a:gridCol>
              </a:tblGrid>
              <a:tr h="761959">
                <a:tc>
                  <a:txBody>
                    <a:bodyPr/>
                    <a:lstStyle/>
                    <a:p>
                      <a:r>
                        <a:rPr lang="en-US" dirty="0"/>
                        <a:t>Name</a:t>
                      </a:r>
                    </a:p>
                  </a:txBody>
                  <a:tcPr anchor="ctr"/>
                </a:tc>
                <a:tc>
                  <a:txBody>
                    <a:bodyPr/>
                    <a:lstStyle/>
                    <a:p>
                      <a:r>
                        <a:rPr lang="en-US" dirty="0"/>
                        <a:t>Description</a:t>
                      </a:r>
                    </a:p>
                  </a:txBody>
                  <a:tcPr anchor="ctr"/>
                </a:tc>
                <a:tc>
                  <a:txBody>
                    <a:bodyPr/>
                    <a:lstStyle/>
                    <a:p>
                      <a:pPr algn="ctr"/>
                      <a:endParaRPr lang="en-US" dirty="0"/>
                    </a:p>
                  </a:txBody>
                  <a:tcPr anchor="ctr"/>
                </a:tc>
                <a:tc>
                  <a:txBody>
                    <a:bodyPr/>
                    <a:lstStyle/>
                    <a:p>
                      <a:r>
                        <a:rPr lang="en-US" dirty="0"/>
                        <a:t>Type</a:t>
                      </a:r>
                    </a:p>
                  </a:txBody>
                  <a:tcPr anchor="ctr"/>
                </a:tc>
                <a:extLst>
                  <a:ext uri="{0D108BD9-81ED-4DB2-BD59-A6C34878D82A}">
                    <a16:rowId xmlns:a16="http://schemas.microsoft.com/office/drawing/2014/main" val="751273068"/>
                  </a:ext>
                </a:extLst>
              </a:tr>
              <a:tr h="761959">
                <a:tc>
                  <a:txBody>
                    <a:bodyPr/>
                    <a:lstStyle/>
                    <a:p>
                      <a:r>
                        <a:rPr lang="en-US" dirty="0"/>
                        <a:t>display</a:t>
                      </a:r>
                    </a:p>
                  </a:txBody>
                  <a:tcPr anchor="ctr"/>
                </a:tc>
                <a:tc>
                  <a:txBody>
                    <a:bodyPr/>
                    <a:lstStyle/>
                    <a:p>
                      <a:r>
                        <a:rPr lang="en-US" dirty="0"/>
                        <a:t>How the highlight should be displayed. Intersection of source with identified geometries (ref. IEC 62288:2014, Table A.3)</a:t>
                      </a:r>
                    </a:p>
                  </a:txBody>
                  <a:tcPr anchor="ctr"/>
                </a:tc>
                <a:tc>
                  <a:txBody>
                    <a:bodyPr/>
                    <a:lstStyle/>
                    <a:p>
                      <a:pPr algn="ctr"/>
                      <a:r>
                        <a:rPr lang="en-US" dirty="0"/>
                        <a:t>1</a:t>
                      </a:r>
                    </a:p>
                  </a:txBody>
                  <a:tcPr anchor="ctr"/>
                </a:tc>
                <a:tc>
                  <a:txBody>
                    <a:bodyPr/>
                    <a:lstStyle/>
                    <a:p>
                      <a:r>
                        <a:rPr lang="en-US" dirty="0" err="1"/>
                        <a:t>GraphicalDisplayType</a:t>
                      </a:r>
                      <a:endParaRPr lang="en-US" dirty="0"/>
                    </a:p>
                  </a:txBody>
                  <a:tcPr anchor="ctr"/>
                </a:tc>
                <a:extLst>
                  <a:ext uri="{0D108BD9-81ED-4DB2-BD59-A6C34878D82A}">
                    <a16:rowId xmlns:a16="http://schemas.microsoft.com/office/drawing/2014/main" val="3892060206"/>
                  </a:ext>
                </a:extLst>
              </a:tr>
              <a:tr h="761959">
                <a:tc>
                  <a:txBody>
                    <a:bodyPr/>
                    <a:lstStyle/>
                    <a:p>
                      <a:r>
                        <a:rPr lang="en-US" dirty="0" err="1"/>
                        <a:t>pointSymbol</a:t>
                      </a:r>
                      <a:endParaRPr lang="en-US" dirty="0"/>
                    </a:p>
                  </a:txBody>
                  <a:tcPr anchor="ctr"/>
                </a:tc>
                <a:tc>
                  <a:txBody>
                    <a:bodyPr/>
                    <a:lstStyle/>
                    <a:p>
                      <a:r>
                        <a:rPr lang="en-US" dirty="0"/>
                        <a:t>A portrayal catalog symbol</a:t>
                      </a:r>
                    </a:p>
                  </a:txBody>
                  <a:tcPr anchor="ctr"/>
                </a:tc>
                <a:tc>
                  <a:txBody>
                    <a:bodyPr/>
                    <a:lstStyle/>
                    <a:p>
                      <a:pPr algn="ctr"/>
                      <a:r>
                        <a:rPr lang="en-US" dirty="0"/>
                        <a:t>0..1</a:t>
                      </a:r>
                    </a:p>
                  </a:txBody>
                  <a:tcPr anchor="ctr"/>
                </a:tc>
                <a:tc>
                  <a:txBody>
                    <a:bodyPr/>
                    <a:lstStyle/>
                    <a:p>
                      <a:r>
                        <a:rPr lang="en-US" dirty="0"/>
                        <a:t>Reference</a:t>
                      </a:r>
                    </a:p>
                  </a:txBody>
                  <a:tcPr anchor="ctr"/>
                </a:tc>
                <a:extLst>
                  <a:ext uri="{0D108BD9-81ED-4DB2-BD59-A6C34878D82A}">
                    <a16:rowId xmlns:a16="http://schemas.microsoft.com/office/drawing/2014/main" val="1057054723"/>
                  </a:ext>
                </a:extLst>
              </a:tr>
              <a:tr h="761959">
                <a:tc>
                  <a:txBody>
                    <a:bodyPr/>
                    <a:lstStyle/>
                    <a:p>
                      <a:r>
                        <a:rPr lang="en-US" dirty="0" err="1"/>
                        <a:t>lineStyle</a:t>
                      </a:r>
                      <a:endParaRPr lang="en-US" dirty="0"/>
                    </a:p>
                  </a:txBody>
                  <a:tcPr anchor="ctr"/>
                </a:tc>
                <a:tc>
                  <a:txBody>
                    <a:bodyPr/>
                    <a:lstStyle/>
                    <a:p>
                      <a:r>
                        <a:rPr lang="en-US" dirty="0"/>
                        <a:t>A portrayal catalog </a:t>
                      </a:r>
                      <a:r>
                        <a:rPr lang="en-US" dirty="0" err="1"/>
                        <a:t>LineStyle</a:t>
                      </a:r>
                      <a:endParaRPr lang="en-US" dirty="0"/>
                    </a:p>
                  </a:txBody>
                  <a:tcPr anchor="ctr"/>
                </a:tc>
                <a:tc>
                  <a:txBody>
                    <a:bodyPr/>
                    <a:lstStyle/>
                    <a:p>
                      <a:pPr algn="ctr"/>
                      <a:r>
                        <a:rPr lang="en-US" dirty="0"/>
                        <a:t>0..1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a:t>
                      </a:r>
                    </a:p>
                  </a:txBody>
                  <a:tcPr anchor="ctr"/>
                </a:tc>
                <a:extLst>
                  <a:ext uri="{0D108BD9-81ED-4DB2-BD59-A6C34878D82A}">
                    <a16:rowId xmlns:a16="http://schemas.microsoft.com/office/drawing/2014/main" val="389277002"/>
                  </a:ext>
                </a:extLst>
              </a:tr>
              <a:tr h="761959">
                <a:tc>
                  <a:txBody>
                    <a:bodyPr/>
                    <a:lstStyle/>
                    <a:p>
                      <a:r>
                        <a:rPr lang="en-US" dirty="0" err="1"/>
                        <a:t>areaFill</a:t>
                      </a:r>
                      <a:endParaRPr lang="en-US" dirty="0"/>
                    </a:p>
                  </a:txBody>
                  <a:tcPr anchor="ctr"/>
                </a:tc>
                <a:tc>
                  <a:txBody>
                    <a:bodyPr/>
                    <a:lstStyle/>
                    <a:p>
                      <a:r>
                        <a:rPr lang="en-US" dirty="0"/>
                        <a:t>A portrayal catalog </a:t>
                      </a:r>
                      <a:r>
                        <a:rPr lang="en-US" dirty="0" err="1"/>
                        <a:t>AreaFill</a:t>
                      </a:r>
                      <a:endParaRPr lang="en-US" dirty="0"/>
                    </a:p>
                  </a:txBody>
                  <a:tcPr anchor="ctr"/>
                </a:tc>
                <a:tc>
                  <a:txBody>
                    <a:bodyPr/>
                    <a:lstStyle/>
                    <a:p>
                      <a:pPr algn="ctr"/>
                      <a:r>
                        <a:rPr lang="en-US" dirty="0"/>
                        <a:t>0..1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a:t>
                      </a:r>
                    </a:p>
                  </a:txBody>
                  <a:tcPr anchor="ctr"/>
                </a:tc>
                <a:extLst>
                  <a:ext uri="{0D108BD9-81ED-4DB2-BD59-A6C34878D82A}">
                    <a16:rowId xmlns:a16="http://schemas.microsoft.com/office/drawing/2014/main" val="4226262469"/>
                  </a:ext>
                </a:extLst>
              </a:tr>
              <a:tr h="761959">
                <a:tc>
                  <a:txBody>
                    <a:bodyPr/>
                    <a:lstStyle/>
                    <a:p>
                      <a:r>
                        <a:rPr lang="en-US" dirty="0"/>
                        <a:t>selector</a:t>
                      </a:r>
                    </a:p>
                  </a:txBody>
                  <a:tcPr anchor="ctr"/>
                </a:tc>
                <a:tc>
                  <a:txBody>
                    <a:bodyPr/>
                    <a:lstStyle/>
                    <a:p>
                      <a:r>
                        <a:rPr lang="en-US" dirty="0"/>
                        <a:t>An alert catalog selector used to enable / disable the highlight</a:t>
                      </a:r>
                    </a:p>
                  </a:txBody>
                  <a:tcPr anchor="ctr"/>
                </a:tc>
                <a:tc>
                  <a:txBody>
                    <a:bodyPr/>
                    <a:lstStyle/>
                    <a:p>
                      <a:pPr algn="ctr"/>
                      <a:r>
                        <a:rPr lang="en-US" dirty="0"/>
                        <a:t>0..1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a:t>
                      </a:r>
                    </a:p>
                  </a:txBody>
                  <a:tcPr anchor="ctr"/>
                </a:tc>
                <a:extLst>
                  <a:ext uri="{0D108BD9-81ED-4DB2-BD59-A6C34878D82A}">
                    <a16:rowId xmlns:a16="http://schemas.microsoft.com/office/drawing/2014/main" val="2428893923"/>
                  </a:ext>
                </a:extLst>
              </a:tr>
            </a:tbl>
          </a:graphicData>
        </a:graphic>
      </p:graphicFrame>
    </p:spTree>
    <p:extLst>
      <p:ext uri="{BB962C8B-B14F-4D97-AF65-F5344CB8AC3E}">
        <p14:creationId xmlns:p14="http://schemas.microsoft.com/office/powerpoint/2010/main" val="3121755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D34E915-E7FC-472B-8C44-9225866E30D0}"/>
              </a:ext>
            </a:extLst>
          </p:cNvPr>
          <p:cNvGraphicFramePr>
            <a:graphicFrameLocks noGrp="1"/>
          </p:cNvGraphicFramePr>
          <p:nvPr>
            <p:ph idx="1"/>
            <p:extLst>
              <p:ext uri="{D42A27DB-BD31-4B8C-83A1-F6EECF244321}">
                <p14:modId xmlns:p14="http://schemas.microsoft.com/office/powerpoint/2010/main" val="614055955"/>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C7CCCD8-3CB2-4DED-B9EB-DEFFA2306F2E}" type="slidenum">
              <a:rPr lang="en-US" smtClean="0"/>
              <a:t>24</a:t>
            </a:fld>
            <a:endParaRPr lang="en-US"/>
          </a:p>
        </p:txBody>
      </p:sp>
      <p:sp>
        <p:nvSpPr>
          <p:cNvPr id="4" name="Title 3"/>
          <p:cNvSpPr>
            <a:spLocks noGrp="1"/>
          </p:cNvSpPr>
          <p:nvPr>
            <p:ph type="title"/>
          </p:nvPr>
        </p:nvSpPr>
        <p:spPr/>
        <p:txBody>
          <a:bodyPr>
            <a:normAutofit/>
          </a:bodyPr>
          <a:lstStyle/>
          <a:p>
            <a:r>
              <a:rPr lang="en-US" dirty="0"/>
              <a:t>Companion Package</a:t>
            </a:r>
          </a:p>
        </p:txBody>
      </p:sp>
    </p:spTree>
    <p:extLst>
      <p:ext uri="{BB962C8B-B14F-4D97-AF65-F5344CB8AC3E}">
        <p14:creationId xmlns:p14="http://schemas.microsoft.com/office/powerpoint/2010/main" val="40693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2977E59-504B-4849-84A0-8BB7BD56ABBE}"/>
              </a:ext>
            </a:extLst>
          </p:cNvPr>
          <p:cNvGraphicFramePr>
            <a:graphicFrameLocks noGrp="1"/>
          </p:cNvGraphicFramePr>
          <p:nvPr>
            <p:ph idx="1"/>
            <p:extLst>
              <p:ext uri="{D42A27DB-BD31-4B8C-83A1-F6EECF244321}">
                <p14:modId xmlns:p14="http://schemas.microsoft.com/office/powerpoint/2010/main" val="644739047"/>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FBC2040-CE45-47E5-8921-527F5D3F81E9}"/>
              </a:ext>
            </a:extLst>
          </p:cNvPr>
          <p:cNvSpPr>
            <a:spLocks noGrp="1"/>
          </p:cNvSpPr>
          <p:nvPr>
            <p:ph type="sldNum" sz="quarter" idx="12"/>
          </p:nvPr>
        </p:nvSpPr>
        <p:spPr/>
        <p:txBody>
          <a:bodyPr/>
          <a:lstStyle/>
          <a:p>
            <a:fld id="{BC7CCCD8-3CB2-4DED-B9EB-DEFFA2306F2E}" type="slidenum">
              <a:rPr lang="en-US" smtClean="0"/>
              <a:t>25</a:t>
            </a:fld>
            <a:endParaRPr lang="en-US"/>
          </a:p>
        </p:txBody>
      </p:sp>
      <p:sp>
        <p:nvSpPr>
          <p:cNvPr id="4" name="Title 3">
            <a:extLst>
              <a:ext uri="{FF2B5EF4-FFF2-40B4-BE49-F238E27FC236}">
                <a16:creationId xmlns:a16="http://schemas.microsoft.com/office/drawing/2014/main" id="{E23B5A96-0E16-4E85-AC7A-33F0C27FB4F1}"/>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739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B1F1FC4-9BD2-46F3-A697-531218FF0BAC}"/>
              </a:ext>
            </a:extLst>
          </p:cNvPr>
          <p:cNvGraphicFramePr>
            <a:graphicFrameLocks noGrp="1"/>
          </p:cNvGraphicFramePr>
          <p:nvPr>
            <p:ph idx="1"/>
            <p:extLst>
              <p:ext uri="{D42A27DB-BD31-4B8C-83A1-F6EECF244321}">
                <p14:modId xmlns:p14="http://schemas.microsoft.com/office/powerpoint/2010/main" val="1059825837"/>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88F25C3-742F-48BF-B630-15196C15B499}"/>
              </a:ext>
            </a:extLst>
          </p:cNvPr>
          <p:cNvSpPr>
            <a:spLocks noGrp="1"/>
          </p:cNvSpPr>
          <p:nvPr>
            <p:ph type="sldNum" sz="quarter" idx="12"/>
          </p:nvPr>
        </p:nvSpPr>
        <p:spPr/>
        <p:txBody>
          <a:bodyPr/>
          <a:lstStyle/>
          <a:p>
            <a:fld id="{BC7CCCD8-3CB2-4DED-B9EB-DEFFA2306F2E}" type="slidenum">
              <a:rPr lang="en-US" smtClean="0"/>
              <a:t>3</a:t>
            </a:fld>
            <a:endParaRPr lang="en-US"/>
          </a:p>
        </p:txBody>
      </p:sp>
      <p:sp>
        <p:nvSpPr>
          <p:cNvPr id="4" name="Title 3">
            <a:extLst>
              <a:ext uri="{FF2B5EF4-FFF2-40B4-BE49-F238E27FC236}">
                <a16:creationId xmlns:a16="http://schemas.microsoft.com/office/drawing/2014/main" id="{73566778-0588-43CF-88B4-37FEF206AAEF}"/>
              </a:ext>
            </a:extLst>
          </p:cNvPr>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5807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6E14054-59B7-41C3-BAB9-C9490F4D2709}"/>
              </a:ext>
            </a:extLst>
          </p:cNvPr>
          <p:cNvGraphicFramePr>
            <a:graphicFrameLocks noGrp="1"/>
          </p:cNvGraphicFramePr>
          <p:nvPr>
            <p:ph idx="1"/>
            <p:extLst>
              <p:ext uri="{D42A27DB-BD31-4B8C-83A1-F6EECF244321}">
                <p14:modId xmlns:p14="http://schemas.microsoft.com/office/powerpoint/2010/main" val="4025599468"/>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BC7CCCD8-3CB2-4DED-B9EB-DEFFA2306F2E}" type="slidenum">
              <a:rPr lang="en-US" smtClean="0"/>
              <a:t>4</a:t>
            </a:fld>
            <a:endParaRPr lang="en-US"/>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78094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19B682B-BAF8-46EA-AB0E-A09ADB507F4B}"/>
              </a:ext>
            </a:extLst>
          </p:cNvPr>
          <p:cNvGraphicFramePr>
            <a:graphicFrameLocks noGrp="1"/>
          </p:cNvGraphicFramePr>
          <p:nvPr>
            <p:ph idx="1"/>
            <p:extLst>
              <p:ext uri="{D42A27DB-BD31-4B8C-83A1-F6EECF244321}">
                <p14:modId xmlns:p14="http://schemas.microsoft.com/office/powerpoint/2010/main" val="231218523"/>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FE7DB358-6CE0-46A5-817F-860BF39D6281}"/>
              </a:ext>
            </a:extLst>
          </p:cNvPr>
          <p:cNvSpPr>
            <a:spLocks noGrp="1"/>
          </p:cNvSpPr>
          <p:nvPr>
            <p:ph type="sldNum" sz="quarter" idx="12"/>
          </p:nvPr>
        </p:nvSpPr>
        <p:spPr/>
        <p:txBody>
          <a:bodyPr/>
          <a:lstStyle/>
          <a:p>
            <a:fld id="{BC7CCCD8-3CB2-4DED-B9EB-DEFFA2306F2E}" type="slidenum">
              <a:rPr lang="en-US" smtClean="0"/>
              <a:t>5</a:t>
            </a:fld>
            <a:endParaRPr lang="en-US"/>
          </a:p>
        </p:txBody>
      </p:sp>
      <p:sp>
        <p:nvSpPr>
          <p:cNvPr id="4" name="Title 3">
            <a:extLst>
              <a:ext uri="{FF2B5EF4-FFF2-40B4-BE49-F238E27FC236}">
                <a16:creationId xmlns:a16="http://schemas.microsoft.com/office/drawing/2014/main" id="{33CD0A61-C389-478A-B5E1-ABD01C724E28}"/>
              </a:ext>
            </a:extLst>
          </p:cNvPr>
          <p:cNvSpPr>
            <a:spLocks noGrp="1"/>
          </p:cNvSpPr>
          <p:nvPr>
            <p:ph type="title"/>
          </p:nvPr>
        </p:nvSpPr>
        <p:spPr/>
        <p:txBody>
          <a:bodyPr/>
          <a:lstStyle/>
          <a:p>
            <a:r>
              <a:rPr lang="en-US" dirty="0"/>
              <a:t>Definitions</a:t>
            </a:r>
          </a:p>
        </p:txBody>
      </p:sp>
    </p:spTree>
    <p:extLst>
      <p:ext uri="{BB962C8B-B14F-4D97-AF65-F5344CB8AC3E}">
        <p14:creationId xmlns:p14="http://schemas.microsoft.com/office/powerpoint/2010/main" val="320169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B9A56C8-91D6-4A9C-9F30-679589A8433E}"/>
              </a:ext>
            </a:extLst>
          </p:cNvPr>
          <p:cNvGraphicFramePr>
            <a:graphicFrameLocks noGrp="1"/>
          </p:cNvGraphicFramePr>
          <p:nvPr>
            <p:ph idx="1"/>
            <p:extLst>
              <p:ext uri="{D42A27DB-BD31-4B8C-83A1-F6EECF244321}">
                <p14:modId xmlns:p14="http://schemas.microsoft.com/office/powerpoint/2010/main" val="1750233320"/>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BC7CCCD8-3CB2-4DED-B9EB-DEFFA2306F2E}" type="slidenum">
              <a:rPr lang="en-US" smtClean="0"/>
              <a:t>6</a:t>
            </a:fld>
            <a:endParaRPr lang="en-US"/>
          </a:p>
        </p:txBody>
      </p:sp>
      <p:sp>
        <p:nvSpPr>
          <p:cNvPr id="4" name="Title 3"/>
          <p:cNvSpPr>
            <a:spLocks noGrp="1"/>
          </p:cNvSpPr>
          <p:nvPr>
            <p:ph type="title"/>
          </p:nvPr>
        </p:nvSpPr>
        <p:spPr/>
        <p:txBody>
          <a:bodyPr/>
          <a:lstStyle/>
          <a:p>
            <a:r>
              <a:rPr lang="en-US" dirty="0"/>
              <a:t>Required Model Components</a:t>
            </a:r>
          </a:p>
        </p:txBody>
      </p:sp>
    </p:spTree>
    <p:extLst>
      <p:ext uri="{BB962C8B-B14F-4D97-AF65-F5344CB8AC3E}">
        <p14:creationId xmlns:p14="http://schemas.microsoft.com/office/powerpoint/2010/main" val="407420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7D52326-7283-429E-8A5C-62EA9C7D5EE7}"/>
              </a:ext>
            </a:extLst>
          </p:cNvPr>
          <p:cNvGraphicFramePr>
            <a:graphicFrameLocks noGrp="1"/>
          </p:cNvGraphicFramePr>
          <p:nvPr>
            <p:ph idx="1"/>
            <p:extLst>
              <p:ext uri="{D42A27DB-BD31-4B8C-83A1-F6EECF244321}">
                <p14:modId xmlns:p14="http://schemas.microsoft.com/office/powerpoint/2010/main" val="3664858379"/>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BC7CCCD8-3CB2-4DED-B9EB-DEFFA2306F2E}" type="slidenum">
              <a:rPr lang="en-US" smtClean="0"/>
              <a:t>7</a:t>
            </a:fld>
            <a:endParaRPr lang="en-US"/>
          </a:p>
        </p:txBody>
      </p:sp>
      <p:sp>
        <p:nvSpPr>
          <p:cNvPr id="4" name="Title 3"/>
          <p:cNvSpPr>
            <a:spLocks noGrp="1"/>
          </p:cNvSpPr>
          <p:nvPr>
            <p:ph type="title"/>
          </p:nvPr>
        </p:nvSpPr>
        <p:spPr/>
        <p:txBody>
          <a:bodyPr/>
          <a:lstStyle/>
          <a:p>
            <a:r>
              <a:rPr lang="en-US" dirty="0"/>
              <a:t>Required Model Components</a:t>
            </a:r>
          </a:p>
        </p:txBody>
      </p:sp>
    </p:spTree>
    <p:extLst>
      <p:ext uri="{BB962C8B-B14F-4D97-AF65-F5344CB8AC3E}">
        <p14:creationId xmlns:p14="http://schemas.microsoft.com/office/powerpoint/2010/main" val="82053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3A4942A-98AC-4F0F-A959-D4B24F45519B}"/>
              </a:ext>
            </a:extLst>
          </p:cNvPr>
          <p:cNvGraphicFramePr>
            <a:graphicFrameLocks noGrp="1"/>
          </p:cNvGraphicFramePr>
          <p:nvPr>
            <p:ph idx="1"/>
            <p:extLst>
              <p:ext uri="{D42A27DB-BD31-4B8C-83A1-F6EECF244321}">
                <p14:modId xmlns:p14="http://schemas.microsoft.com/office/powerpoint/2010/main" val="1611645069"/>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BC7CCCD8-3CB2-4DED-B9EB-DEFFA2306F2E}" type="slidenum">
              <a:rPr lang="en-US" smtClean="0"/>
              <a:t>8</a:t>
            </a:fld>
            <a:endParaRPr lang="en-US"/>
          </a:p>
        </p:txBody>
      </p:sp>
      <p:sp>
        <p:nvSpPr>
          <p:cNvPr id="4" name="Title 3"/>
          <p:cNvSpPr>
            <a:spLocks noGrp="1"/>
          </p:cNvSpPr>
          <p:nvPr>
            <p:ph type="title"/>
          </p:nvPr>
        </p:nvSpPr>
        <p:spPr/>
        <p:txBody>
          <a:bodyPr/>
          <a:lstStyle/>
          <a:p>
            <a:r>
              <a:rPr lang="en-US" dirty="0"/>
              <a:t>Required Model Components</a:t>
            </a:r>
          </a:p>
        </p:txBody>
      </p:sp>
    </p:spTree>
    <p:extLst>
      <p:ext uri="{BB962C8B-B14F-4D97-AF65-F5344CB8AC3E}">
        <p14:creationId xmlns:p14="http://schemas.microsoft.com/office/powerpoint/2010/main" val="351260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71CF0F0-1272-4DF0-82FB-29786EB00AF3}"/>
              </a:ext>
            </a:extLst>
          </p:cNvPr>
          <p:cNvGraphicFramePr>
            <a:graphicFrameLocks noGrp="1"/>
          </p:cNvGraphicFramePr>
          <p:nvPr>
            <p:ph idx="1"/>
            <p:extLst>
              <p:ext uri="{D42A27DB-BD31-4B8C-83A1-F6EECF244321}">
                <p14:modId xmlns:p14="http://schemas.microsoft.com/office/powerpoint/2010/main" val="1805216446"/>
              </p:ext>
            </p:extLst>
          </p:nvPr>
        </p:nvGraphicFramePr>
        <p:xfrm>
          <a:off x="838200" y="1280160"/>
          <a:ext cx="10515600" cy="48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1B0FD5C-B220-4D8F-86C1-65909A8B30C5}"/>
              </a:ext>
            </a:extLst>
          </p:cNvPr>
          <p:cNvSpPr>
            <a:spLocks noGrp="1"/>
          </p:cNvSpPr>
          <p:nvPr>
            <p:ph type="sldNum" sz="quarter" idx="12"/>
          </p:nvPr>
        </p:nvSpPr>
        <p:spPr/>
        <p:txBody>
          <a:bodyPr/>
          <a:lstStyle/>
          <a:p>
            <a:fld id="{BC7CCCD8-3CB2-4DED-B9EB-DEFFA2306F2E}" type="slidenum">
              <a:rPr lang="en-US" smtClean="0"/>
              <a:t>9</a:t>
            </a:fld>
            <a:endParaRPr lang="en-US"/>
          </a:p>
        </p:txBody>
      </p:sp>
      <p:sp>
        <p:nvSpPr>
          <p:cNvPr id="4" name="Title 3">
            <a:extLst>
              <a:ext uri="{FF2B5EF4-FFF2-40B4-BE49-F238E27FC236}">
                <a16:creationId xmlns:a16="http://schemas.microsoft.com/office/drawing/2014/main" id="{2C899415-52B6-44F6-9362-20ED07F82F18}"/>
              </a:ext>
            </a:extLst>
          </p:cNvPr>
          <p:cNvSpPr>
            <a:spLocks noGrp="1"/>
          </p:cNvSpPr>
          <p:nvPr>
            <p:ph type="title"/>
          </p:nvPr>
        </p:nvSpPr>
        <p:spPr/>
        <p:txBody>
          <a:bodyPr/>
          <a:lstStyle/>
          <a:p>
            <a:r>
              <a:rPr lang="en-US" dirty="0"/>
              <a:t>Design Goals</a:t>
            </a:r>
          </a:p>
        </p:txBody>
      </p:sp>
    </p:spTree>
    <p:extLst>
      <p:ext uri="{BB962C8B-B14F-4D97-AF65-F5344CB8AC3E}">
        <p14:creationId xmlns:p14="http://schemas.microsoft.com/office/powerpoint/2010/main" val="118101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1935</TotalTime>
  <Words>2438</Words>
  <Application>Microsoft Office PowerPoint</Application>
  <PresentationFormat>Widescreen</PresentationFormat>
  <Paragraphs>415</Paragraphs>
  <Slides>25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Alerts and Indications Model for S-100 (proposed)</vt:lpstr>
      <vt:lpstr>Background</vt:lpstr>
      <vt:lpstr>Background</vt:lpstr>
      <vt:lpstr>References</vt:lpstr>
      <vt:lpstr>Definitions</vt:lpstr>
      <vt:lpstr>Required Model Components</vt:lpstr>
      <vt:lpstr>Required Model Components</vt:lpstr>
      <vt:lpstr>Required Model Components</vt:lpstr>
      <vt:lpstr>Design Goals</vt:lpstr>
      <vt:lpstr>Design Limitations</vt:lpstr>
      <vt:lpstr>Design Approach</vt:lpstr>
      <vt:lpstr>Design Approach</vt:lpstr>
      <vt:lpstr>Model Overview</vt:lpstr>
      <vt:lpstr>Required Changes to Part 9</vt:lpstr>
      <vt:lpstr>Required Changes to Part 9a</vt:lpstr>
      <vt:lpstr>Model of the Alert Catalog</vt:lpstr>
      <vt:lpstr>Model of the Alert Catalog</vt:lpstr>
      <vt:lpstr>Model of the Alert Catalog</vt:lpstr>
      <vt:lpstr>Contents of the Alert Catalog</vt:lpstr>
      <vt:lpstr>Contents of the Alert Catalog</vt:lpstr>
      <vt:lpstr>Contents of the Alert Catalog</vt:lpstr>
      <vt:lpstr>Contents of the Alert Catalog</vt:lpstr>
      <vt:lpstr>Contents of the Alert Catalog</vt:lpstr>
      <vt:lpstr>Companion Package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David Grant</dc:creator>
  <cp:lastModifiedBy>David Grant</cp:lastModifiedBy>
  <cp:revision>500</cp:revision>
  <cp:lastPrinted>2018-06-12T19:49:12Z</cp:lastPrinted>
  <dcterms:created xsi:type="dcterms:W3CDTF">2017-02-23T16:28:31Z</dcterms:created>
  <dcterms:modified xsi:type="dcterms:W3CDTF">2018-09-13T18:20:27Z</dcterms:modified>
</cp:coreProperties>
</file>