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3D2F-0693-4FAE-8643-DB5C0A1F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2283-DFB0-47D8-904E-E74F4293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72DF-1BDF-4D52-B66F-E2648FD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5C18-823F-4B78-AE38-BE089966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9943-8FB4-46D5-90F4-C089197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3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1D11-FA90-42B9-99E4-E2BD567D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0300-5683-4125-9977-5F09DEAA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F1AD-819E-419D-9CB2-7A6BC5F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BC69-BF52-4CCE-B783-BA702BFA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9EAD-4D6D-49F1-9FA1-6FBD4AC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9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56A90-425A-48AF-9930-96A53E74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B277-B861-4AA8-9BE0-43E4F3B3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FC5A-D55D-4E7D-AE08-A23D7AF6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67A8-9F93-4888-8D4F-EEB9582A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E3C3-5979-44EE-9ECB-143EC92C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5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3" y="2005014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ebsites\Artwork\banner04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5" y="2007393"/>
            <a:ext cx="736144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ebsites\Artwork\banner03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4" y="2007498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ebsites\Artwork\banner02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3" y="2007495"/>
            <a:ext cx="7361443" cy="33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  <p:pic>
        <p:nvPicPr>
          <p:cNvPr id="2050" name="Picture 2" descr="D:\Websites\Artwork\banner01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4" y="2005012"/>
            <a:ext cx="7380763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439274" y="4143375"/>
            <a:ext cx="7372983" cy="381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7990047" y="4000660"/>
            <a:ext cx="3860800" cy="723740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&lt;Presenter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914533" y="1988343"/>
            <a:ext cx="4064000" cy="15240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&lt;Title&gt;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26401" y="5029200"/>
            <a:ext cx="3951817" cy="3683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294848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605" y="1981201"/>
            <a:ext cx="6807200" cy="11430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35200" y="31242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49" y="152400"/>
            <a:ext cx="426719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99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08000" y="1371600"/>
            <a:ext cx="10515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681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6836799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290751081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100524800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200" y="2819401"/>
            <a:ext cx="10515600" cy="853381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94843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69987"/>
            <a:ext cx="6815667" cy="49561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169988"/>
            <a:ext cx="4011084" cy="4956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41487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A37-7498-4C82-BCA8-72A731C7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E1B9-23F5-4187-8CDE-0EC8FDFB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2595-419B-4797-8013-E01A1B0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1728-4F79-4BD4-9572-E837EC65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FBB1-2241-40FD-8856-C9FD6075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71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0" y="1143000"/>
            <a:ext cx="6961717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4318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7000"/>
            <a:ext cx="10972800" cy="60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86129858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1042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EB95-2D97-4166-BB64-777ED62F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BF61-EB82-437E-8B06-F72876D5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3FD2-92B0-49AF-B49B-87A58060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20AE-2649-46A4-A610-E6320539DD4E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0831-39AB-41E1-8E42-FCE5C503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7EB0-3906-4502-A08A-15FB0C3E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62FD-9AD2-4198-9AFE-4B0925B37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D745-131D-4175-A2E7-2809EB37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3636-4038-48BB-A170-F98AF714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ED0F-26A4-45CF-9E03-9F89252A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615D-0234-4F94-BD72-49DD417F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4BA4-ED75-4AC5-B714-EE7E8091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EEAC-9EC2-46EC-83A4-147525C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8A8D-2F33-4825-8009-B35AE6C9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7135-A53D-4A5C-B54C-63367D33B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C9792-F20A-4696-9445-F76F8AA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54B1-F321-4F30-AFEB-3F2BFCCE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5F2C-0D2B-46AF-8A05-6AC9A572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1E42-783A-47E7-9D2F-161344B4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E9CA-9050-4B7E-B30F-18E54F7D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C164-60BE-48BA-A58F-E071F45E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5AED8-F3E8-4CBD-BD0C-5606EF33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2F9E-E313-41E7-9B22-5A2207D7E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44A58-5CAA-49C9-AACD-F82D7D5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81B87-BC95-4B01-8A9E-83279B4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79B7C-A9F4-4CEF-99F7-A4CBFEC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E4D-7802-483C-B4E7-812DA857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408E9-2570-4830-85B6-831368A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B5FD-A43B-48D8-8E1E-1416C2A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B768-AD8D-4A3B-9A17-5972CD2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11F17-F5FD-44D4-803E-6678248A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1AAB2-C078-49D0-9CF1-73555A44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E249-4140-4CF5-84ED-2EA5889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999-44F4-465D-A3A3-B907BDFD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A92E-F297-4518-BC31-608161B4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3649-930F-4467-A0E6-9618FDF2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2DEA-FE7F-4999-BA10-F37D8678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D150-3F3F-4F6A-A7D3-464DF07C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A7EF-ACAA-408D-8E91-8F502BBD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32FF-CECB-4CDA-816A-F829EC37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2361D-7CEB-4A2B-88C6-28C5C38D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87603-D5D3-4838-B661-63418088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A94F-9B25-4342-A231-8D2E351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4F08-CC1D-4FE4-B764-CE644355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62F0-E0B7-4AB0-8812-5E630A6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E075E-5B68-41D0-897B-823CAB4B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4B86F-999F-4B01-981A-448BC969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472A-C78C-4DE6-95C1-05C447EF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19D-7B6F-4C93-A77A-8CDC04FF217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726-8B4A-416B-9705-BB2EAD728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B958-C60D-4807-A3E5-206A328B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B662-74BE-4318-989C-1584574D9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263" y="1518114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2400" y="6324600"/>
            <a:ext cx="1076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779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24600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01600" y="6400801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PATHS. NEW APPROACHES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6340277"/>
            <a:ext cx="2844800" cy="487680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8000" y="86420"/>
            <a:ext cx="10515600" cy="85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&lt;Title&gt;</a:t>
            </a:r>
          </a:p>
        </p:txBody>
      </p:sp>
    </p:spTree>
    <p:extLst>
      <p:ext uri="{BB962C8B-B14F-4D97-AF65-F5344CB8AC3E}">
        <p14:creationId xmlns:p14="http://schemas.microsoft.com/office/powerpoint/2010/main" val="661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E76-9662-46FD-91D1-AB25FCA42E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4808" y="1440756"/>
            <a:ext cx="6628471" cy="4654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The Challenge</a:t>
            </a:r>
          </a:p>
          <a:p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Implementing changes to S-100 to specifically address the requirements of </a:t>
            </a:r>
            <a:r>
              <a:rPr lang="en-GB" sz="2000" b="0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realtime</a:t>
            </a:r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data exchange</a:t>
            </a:r>
          </a:p>
          <a:p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Modifying S-100’s data encoding/streaming to enable easier integration with external frameworks.</a:t>
            </a:r>
          </a:p>
          <a:p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Make necessary adjustments for the </a:t>
            </a:r>
            <a:r>
              <a:rPr lang="en-GB" sz="2000" b="0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chatracteristics</a:t>
            </a:r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en-GB" sz="2000" b="0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realtime</a:t>
            </a:r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data</a:t>
            </a:r>
          </a:p>
          <a:p>
            <a:r>
              <a:rPr lang="en-GB" sz="20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Focus on:</a:t>
            </a:r>
          </a:p>
          <a:p>
            <a:pPr lvl="1"/>
            <a:r>
              <a:rPr lang="en-GB" sz="1600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How data models can be aligned</a:t>
            </a:r>
          </a:p>
          <a:p>
            <a:pPr lvl="1"/>
            <a:r>
              <a:rPr lang="en-GB" sz="1600" dirty="0">
                <a:solidFill>
                  <a:srgbClr val="201F1E"/>
                </a:solidFill>
                <a:latin typeface="Calibri" panose="020F0502020204030204" pitchFamily="34" charset="0"/>
              </a:rPr>
              <a:t>Specifying requirements for API based transfer of data</a:t>
            </a:r>
          </a:p>
          <a:p>
            <a:pPr lvl="1"/>
            <a:endParaRPr lang="en-GB" sz="16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Two candidate models for packaging </a:t>
            </a:r>
            <a:r>
              <a:rPr lang="en-GB" sz="2000" dirty="0" err="1">
                <a:solidFill>
                  <a:srgbClr val="201F1E"/>
                </a:solidFill>
                <a:latin typeface="Calibri" panose="020F0502020204030204" pitchFamily="34" charset="0"/>
              </a:rPr>
              <a:t>realtime</a:t>
            </a:r>
            <a:r>
              <a:rPr lang="en-GB" sz="2000" dirty="0">
                <a:solidFill>
                  <a:srgbClr val="201F1E"/>
                </a:solidFill>
                <a:latin typeface="Calibri" panose="020F0502020204030204" pitchFamily="34" charset="0"/>
              </a:rPr>
              <a:t> data, ISO63173-2 SECOM and OGC Sensor Web Enablement (SWE) framework.</a:t>
            </a: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0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F9963-E26F-4854-ADC3-BB379386E627}"/>
              </a:ext>
            </a:extLst>
          </p:cNvPr>
          <p:cNvSpPr txBox="1"/>
          <p:nvPr/>
        </p:nvSpPr>
        <p:spPr>
          <a:xfrm>
            <a:off x="191991" y="238587"/>
            <a:ext cx="665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S-100 and </a:t>
            </a:r>
            <a:r>
              <a:rPr kumimoji="0" lang="en-CA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realtime</a:t>
            </a: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data - approach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C7D7D19-0349-4BB3-8544-3AFB6068E0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58" y="3573075"/>
            <a:ext cx="4168044" cy="233786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E8666-3384-4314-93B1-9F40CFA632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40" y="947057"/>
            <a:ext cx="3789680" cy="2237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27721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BFEE-4E81-4B6F-9D48-E128392AFE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759" y="1234965"/>
            <a:ext cx="7336220" cy="489256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Focus on modifications to S-100 parts to complement external frameworks, without rewriting them</a:t>
            </a:r>
          </a:p>
          <a:p>
            <a:pPr lvl="1"/>
            <a:r>
              <a:rPr lang="en-GB" dirty="0"/>
              <a:t>Frameworks also under development</a:t>
            </a:r>
          </a:p>
          <a:p>
            <a:r>
              <a:rPr lang="en-GB" dirty="0"/>
              <a:t>“Standalone” (features, portrayal, quality etc)</a:t>
            </a:r>
          </a:p>
          <a:p>
            <a:r>
              <a:rPr lang="en-GB" dirty="0"/>
              <a:t>Enabled API access</a:t>
            </a:r>
          </a:p>
          <a:p>
            <a:r>
              <a:rPr lang="en-GB" dirty="0"/>
              <a:t>Key use cases in existing product specifications and maritime services</a:t>
            </a:r>
          </a:p>
          <a:p>
            <a:r>
              <a:rPr lang="en-GB" dirty="0"/>
              <a:t>Proposal to edit:</a:t>
            </a:r>
          </a:p>
          <a:p>
            <a:pPr lvl="1"/>
            <a:r>
              <a:rPr lang="en-GB" dirty="0"/>
              <a:t>Part 10b (GML Profile)</a:t>
            </a:r>
          </a:p>
          <a:p>
            <a:pPr lvl="1"/>
            <a:r>
              <a:rPr lang="en-GB" dirty="0"/>
              <a:t>Part 14 Data streaming</a:t>
            </a:r>
          </a:p>
          <a:p>
            <a:pPr lvl="1"/>
            <a:r>
              <a:rPr lang="en-GB" dirty="0"/>
              <a:t>Guidance for Product Specification developers</a:t>
            </a:r>
          </a:p>
          <a:p>
            <a:r>
              <a:rPr lang="en-GB" dirty="0"/>
              <a:t>Demonstrate with use cases</a:t>
            </a:r>
          </a:p>
          <a:p>
            <a:r>
              <a:rPr lang="en-GB" dirty="0"/>
              <a:t>Include bandwidth limited 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ECB9-5EEA-43BF-8656-D6FB89D2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484" y="1234965"/>
            <a:ext cx="2553371" cy="183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5D92C-39E1-4288-94F7-B2D4E0F4E1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37" y="3533555"/>
            <a:ext cx="3855098" cy="259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275811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IC Corp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in http://ipmsrv:101/Aboutus/Branding%20Guidelines%20v2.0.docx" id="{30608B80-49FA-4E23-A9C2-1BDE5324E8A8}" vid="{21898DE0-CE5A-4741-87B2-A5918FB0D7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Office Theme</vt:lpstr>
      <vt:lpstr>IIC Corp template 2011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Gridding</dc:title>
  <dc:creator>jon pritchard</dc:creator>
  <cp:lastModifiedBy>jon pritchard</cp:lastModifiedBy>
  <cp:revision>48</cp:revision>
  <dcterms:created xsi:type="dcterms:W3CDTF">2020-11-05T13:14:47Z</dcterms:created>
  <dcterms:modified xsi:type="dcterms:W3CDTF">2021-03-01T17:51:10Z</dcterms:modified>
</cp:coreProperties>
</file>