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88" r:id="rId3"/>
    <p:sldId id="28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52" d="100"/>
          <a:sy n="52" d="100"/>
        </p:scale>
        <p:origin x="48" y="3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83D2F-0693-4FAE-8643-DB5C0A1FC5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EAD2283-DFB0-47D8-904E-E74F4293F3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DF372DF-1BDF-4D52-B66F-E2648FDB2A95}"/>
              </a:ext>
            </a:extLst>
          </p:cNvPr>
          <p:cNvSpPr>
            <a:spLocks noGrp="1"/>
          </p:cNvSpPr>
          <p:nvPr>
            <p:ph type="dt" sz="half" idx="10"/>
          </p:nvPr>
        </p:nvSpPr>
        <p:spPr/>
        <p:txBody>
          <a:bodyPr/>
          <a:lstStyle/>
          <a:p>
            <a:fld id="{B656019D-7B6F-4C93-A77A-8CDC04FF2173}" type="datetimeFigureOut">
              <a:rPr lang="en-GB" smtClean="0"/>
              <a:t>01/03/2021</a:t>
            </a:fld>
            <a:endParaRPr lang="en-GB"/>
          </a:p>
        </p:txBody>
      </p:sp>
      <p:sp>
        <p:nvSpPr>
          <p:cNvPr id="5" name="Footer Placeholder 4">
            <a:extLst>
              <a:ext uri="{FF2B5EF4-FFF2-40B4-BE49-F238E27FC236}">
                <a16:creationId xmlns:a16="http://schemas.microsoft.com/office/drawing/2014/main" id="{DC935C18-823F-4B78-AE38-BE08996635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1F9943-8FB4-46D5-90F4-C089197BD326}"/>
              </a:ext>
            </a:extLst>
          </p:cNvPr>
          <p:cNvSpPr>
            <a:spLocks noGrp="1"/>
          </p:cNvSpPr>
          <p:nvPr>
            <p:ph type="sldNum" sz="quarter" idx="12"/>
          </p:nvPr>
        </p:nvSpPr>
        <p:spPr/>
        <p:txBody>
          <a:bodyPr/>
          <a:lstStyle/>
          <a:p>
            <a:fld id="{5DEFB662-74BE-4318-989C-1584574D9F89}" type="slidenum">
              <a:rPr lang="en-GB" smtClean="0"/>
              <a:t>‹#›</a:t>
            </a:fld>
            <a:endParaRPr lang="en-GB"/>
          </a:p>
        </p:txBody>
      </p:sp>
    </p:spTree>
    <p:extLst>
      <p:ext uri="{BB962C8B-B14F-4D97-AF65-F5344CB8AC3E}">
        <p14:creationId xmlns:p14="http://schemas.microsoft.com/office/powerpoint/2010/main" val="399383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81D11-FA90-42B9-99E4-E2BD567D692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A50300-5683-4125-9977-5F09DEAA80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8DF1AD-819E-419D-9CB2-7A6BC5F42325}"/>
              </a:ext>
            </a:extLst>
          </p:cNvPr>
          <p:cNvSpPr>
            <a:spLocks noGrp="1"/>
          </p:cNvSpPr>
          <p:nvPr>
            <p:ph type="dt" sz="half" idx="10"/>
          </p:nvPr>
        </p:nvSpPr>
        <p:spPr/>
        <p:txBody>
          <a:bodyPr/>
          <a:lstStyle/>
          <a:p>
            <a:fld id="{B656019D-7B6F-4C93-A77A-8CDC04FF2173}" type="datetimeFigureOut">
              <a:rPr lang="en-GB" smtClean="0"/>
              <a:t>01/03/2021</a:t>
            </a:fld>
            <a:endParaRPr lang="en-GB"/>
          </a:p>
        </p:txBody>
      </p:sp>
      <p:sp>
        <p:nvSpPr>
          <p:cNvPr id="5" name="Footer Placeholder 4">
            <a:extLst>
              <a:ext uri="{FF2B5EF4-FFF2-40B4-BE49-F238E27FC236}">
                <a16:creationId xmlns:a16="http://schemas.microsoft.com/office/drawing/2014/main" id="{74E2BC69-BF52-4CCE-B783-BA702BFA2A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E09EAD-4D6D-49F1-9FA1-6FBD4ACDE154}"/>
              </a:ext>
            </a:extLst>
          </p:cNvPr>
          <p:cNvSpPr>
            <a:spLocks noGrp="1"/>
          </p:cNvSpPr>
          <p:nvPr>
            <p:ph type="sldNum" sz="quarter" idx="12"/>
          </p:nvPr>
        </p:nvSpPr>
        <p:spPr/>
        <p:txBody>
          <a:bodyPr/>
          <a:lstStyle/>
          <a:p>
            <a:fld id="{5DEFB662-74BE-4318-989C-1584574D9F89}" type="slidenum">
              <a:rPr lang="en-GB" smtClean="0"/>
              <a:t>‹#›</a:t>
            </a:fld>
            <a:endParaRPr lang="en-GB"/>
          </a:p>
        </p:txBody>
      </p:sp>
    </p:spTree>
    <p:extLst>
      <p:ext uri="{BB962C8B-B14F-4D97-AF65-F5344CB8AC3E}">
        <p14:creationId xmlns:p14="http://schemas.microsoft.com/office/powerpoint/2010/main" val="1579993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456A90-425A-48AF-9930-96A53E74EA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C4AB277-B861-4AA8-9BE0-43E4F3B30E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659FC5A-D55D-4E7D-AE08-A23D7AF63A12}"/>
              </a:ext>
            </a:extLst>
          </p:cNvPr>
          <p:cNvSpPr>
            <a:spLocks noGrp="1"/>
          </p:cNvSpPr>
          <p:nvPr>
            <p:ph type="dt" sz="half" idx="10"/>
          </p:nvPr>
        </p:nvSpPr>
        <p:spPr/>
        <p:txBody>
          <a:bodyPr/>
          <a:lstStyle/>
          <a:p>
            <a:fld id="{B656019D-7B6F-4C93-A77A-8CDC04FF2173}" type="datetimeFigureOut">
              <a:rPr lang="en-GB" smtClean="0"/>
              <a:t>01/03/2021</a:t>
            </a:fld>
            <a:endParaRPr lang="en-GB"/>
          </a:p>
        </p:txBody>
      </p:sp>
      <p:sp>
        <p:nvSpPr>
          <p:cNvPr id="5" name="Footer Placeholder 4">
            <a:extLst>
              <a:ext uri="{FF2B5EF4-FFF2-40B4-BE49-F238E27FC236}">
                <a16:creationId xmlns:a16="http://schemas.microsoft.com/office/drawing/2014/main" id="{87EF67A8-9F93-4888-8D4F-EEB9582A57D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87FE3C3-5979-44EE-9ECB-143EC92CC843}"/>
              </a:ext>
            </a:extLst>
          </p:cNvPr>
          <p:cNvSpPr>
            <a:spLocks noGrp="1"/>
          </p:cNvSpPr>
          <p:nvPr>
            <p:ph type="sldNum" sz="quarter" idx="12"/>
          </p:nvPr>
        </p:nvSpPr>
        <p:spPr/>
        <p:txBody>
          <a:bodyPr/>
          <a:lstStyle/>
          <a:p>
            <a:fld id="{5DEFB662-74BE-4318-989C-1584574D9F89}" type="slidenum">
              <a:rPr lang="en-GB" smtClean="0"/>
              <a:t>‹#›</a:t>
            </a:fld>
            <a:endParaRPr lang="en-GB"/>
          </a:p>
        </p:txBody>
      </p:sp>
    </p:spTree>
    <p:extLst>
      <p:ext uri="{BB962C8B-B14F-4D97-AF65-F5344CB8AC3E}">
        <p14:creationId xmlns:p14="http://schemas.microsoft.com/office/powerpoint/2010/main" val="1300952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6" name="Picture 2" descr="D:\Websites\Artwork\banner01.png"/>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439273" y="2005014"/>
            <a:ext cx="7380763" cy="33909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D:\Websites\Artwork\banner04.png"/>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452235" y="2007393"/>
            <a:ext cx="7361441" cy="33909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Websites\Artwork\banner03.png"/>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450824" y="2007498"/>
            <a:ext cx="7361443" cy="338365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Websites\Artwork\banner02.png"/>
          <p:cNvPicPr>
            <a:picLocks noChangeAspect="1" noChangeArrowheads="1"/>
          </p:cNvPicPr>
          <p:nvPr userDrawn="1"/>
        </p:nvPicPr>
        <p:blipFill>
          <a:blip r:embed="rId5" cstate="email">
            <a:extLst>
              <a:ext uri="{28A0092B-C50C-407E-A947-70E740481C1C}">
                <a14:useLocalDpi xmlns:a14="http://schemas.microsoft.com/office/drawing/2010/main" val="0"/>
              </a:ext>
            </a:extLst>
          </a:blip>
          <a:srcRect/>
          <a:stretch>
            <a:fillRect/>
          </a:stretch>
        </p:blipFill>
        <p:spPr bwMode="auto">
          <a:xfrm>
            <a:off x="450813" y="2007495"/>
            <a:ext cx="7361443" cy="3383655"/>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endParaRPr lang="en-US"/>
          </a:p>
        </p:txBody>
      </p:sp>
      <p:cxnSp>
        <p:nvCxnSpPr>
          <p:cNvPr id="13" name="Straight Connector 12"/>
          <p:cNvCxnSpPr/>
          <p:nvPr/>
        </p:nvCxnSpPr>
        <p:spPr>
          <a:xfrm>
            <a:off x="0" y="6324600"/>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1066800"/>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0" y="6324600"/>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0" y="1066800"/>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userDrawn="1"/>
        </p:nvPicPr>
        <p:blipFill>
          <a:blip r:embed="rId6" cstate="email">
            <a:extLst>
              <a:ext uri="{28A0092B-C50C-407E-A947-70E740481C1C}">
                <a14:useLocalDpi xmlns:a14="http://schemas.microsoft.com/office/drawing/2010/main" val="0"/>
              </a:ext>
            </a:extLst>
          </a:blip>
          <a:stretch>
            <a:fillRect/>
          </a:stretch>
        </p:blipFill>
        <p:spPr>
          <a:xfrm>
            <a:off x="7786849" y="152400"/>
            <a:ext cx="4267199" cy="731520"/>
          </a:xfrm>
          <a:prstGeom prst="rect">
            <a:avLst/>
          </a:prstGeom>
        </p:spPr>
      </p:pic>
      <p:pic>
        <p:nvPicPr>
          <p:cNvPr id="2050" name="Picture 2" descr="D:\Websites\Artwork\banner01.png"/>
          <p:cNvPicPr>
            <a:picLocks noChangeAspect="1" noChangeArrowheads="1"/>
          </p:cNvPicPr>
          <p:nvPr userDrawn="1"/>
        </p:nvPicPr>
        <p:blipFill>
          <a:blip r:embed="rId7" cstate="email">
            <a:extLst>
              <a:ext uri="{28A0092B-C50C-407E-A947-70E740481C1C}">
                <a14:useLocalDpi xmlns:a14="http://schemas.microsoft.com/office/drawing/2010/main" val="0"/>
              </a:ext>
            </a:extLst>
          </a:blip>
          <a:srcRect/>
          <a:stretch>
            <a:fillRect/>
          </a:stretch>
        </p:blipFill>
        <p:spPr bwMode="auto">
          <a:xfrm>
            <a:off x="431744" y="2005012"/>
            <a:ext cx="7380763" cy="339090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a:xfrm>
            <a:off x="439274" y="4143375"/>
            <a:ext cx="7372983" cy="381000"/>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itchFamily="34" charset="0"/>
                <a:cs typeface="Arial" pitchFamily="34" charset="0"/>
              </a:rPr>
              <a:t>NEW PATHS. NEW APPROACHES</a:t>
            </a:r>
          </a:p>
        </p:txBody>
      </p:sp>
      <p:sp>
        <p:nvSpPr>
          <p:cNvPr id="21" name="Title 1"/>
          <p:cNvSpPr>
            <a:spLocks noGrp="1"/>
          </p:cNvSpPr>
          <p:nvPr>
            <p:ph type="title" hasCustomPrompt="1"/>
          </p:nvPr>
        </p:nvSpPr>
        <p:spPr>
          <a:xfrm>
            <a:off x="7990047" y="4000660"/>
            <a:ext cx="3860800" cy="723740"/>
          </a:xfrm>
          <a:prstGeom prst="rect">
            <a:avLst/>
          </a:prstGeom>
          <a:ln>
            <a:noFill/>
          </a:ln>
        </p:spPr>
        <p:txBody>
          <a:bodyPr anchor="t">
            <a:normAutofit/>
          </a:bodyPr>
          <a:lstStyle>
            <a:lvl1pPr algn="l">
              <a:defRPr sz="2400">
                <a:latin typeface="Arial" panose="020B0604020202020204" pitchFamily="34" charset="0"/>
                <a:cs typeface="Arial" panose="020B0604020202020204" pitchFamily="34" charset="0"/>
              </a:defRPr>
            </a:lvl1pPr>
          </a:lstStyle>
          <a:p>
            <a:r>
              <a:rPr lang="en-US" sz="2400" dirty="0">
                <a:latin typeface="Arial" panose="020B0604020202020204" pitchFamily="34" charset="0"/>
                <a:cs typeface="Arial" panose="020B0604020202020204" pitchFamily="34" charset="0"/>
              </a:rPr>
              <a:t>&lt;Presenter</a:t>
            </a:r>
            <a:r>
              <a:rPr lang="en-US" sz="2400" baseline="0" dirty="0">
                <a:latin typeface="Arial" panose="020B0604020202020204" pitchFamily="34" charset="0"/>
                <a:cs typeface="Arial" panose="020B0604020202020204" pitchFamily="34" charset="0"/>
              </a:rPr>
              <a:t> &gt;</a:t>
            </a:r>
            <a:endParaRPr lang="en-US" dirty="0"/>
          </a:p>
        </p:txBody>
      </p:sp>
      <p:sp>
        <p:nvSpPr>
          <p:cNvPr id="7" name="Text Placeholder 6"/>
          <p:cNvSpPr>
            <a:spLocks noGrp="1"/>
          </p:cNvSpPr>
          <p:nvPr>
            <p:ph type="body" sz="quarter" idx="12" hasCustomPrompt="1"/>
          </p:nvPr>
        </p:nvSpPr>
        <p:spPr>
          <a:xfrm>
            <a:off x="7914533" y="1988343"/>
            <a:ext cx="4064000" cy="1524000"/>
          </a:xfrm>
        </p:spPr>
        <p:txBody>
          <a:bodyPr>
            <a:normAutofit/>
          </a:bodyPr>
          <a:lstStyle>
            <a:lvl1pPr marL="0" indent="0">
              <a:buNone/>
              <a:defRPr sz="2800"/>
            </a:lvl1pPr>
          </a:lstStyle>
          <a:p>
            <a:pPr lvl="0"/>
            <a:r>
              <a:rPr lang="en-US" dirty="0"/>
              <a:t>&lt;Title&gt;</a:t>
            </a:r>
          </a:p>
        </p:txBody>
      </p:sp>
      <p:sp>
        <p:nvSpPr>
          <p:cNvPr id="9" name="Text Placeholder 8"/>
          <p:cNvSpPr>
            <a:spLocks noGrp="1"/>
          </p:cNvSpPr>
          <p:nvPr>
            <p:ph type="body" sz="quarter" idx="13" hasCustomPrompt="1"/>
          </p:nvPr>
        </p:nvSpPr>
        <p:spPr>
          <a:xfrm>
            <a:off x="8026401" y="5029200"/>
            <a:ext cx="3951817" cy="368300"/>
          </a:xfrm>
        </p:spPr>
        <p:txBody>
          <a:bodyPr>
            <a:noAutofit/>
          </a:bodyPr>
          <a:lstStyle>
            <a:lvl1pPr marL="0" indent="0">
              <a:buNone/>
              <a:defRPr sz="2000"/>
            </a:lvl1pPr>
          </a:lstStyle>
          <a:p>
            <a:pPr lvl="0"/>
            <a:r>
              <a:rPr lang="en-US" dirty="0"/>
              <a:t>&lt;Date&gt;</a:t>
            </a:r>
          </a:p>
        </p:txBody>
      </p:sp>
    </p:spTree>
    <p:extLst>
      <p:ext uri="{BB962C8B-B14F-4D97-AF65-F5344CB8AC3E}">
        <p14:creationId xmlns:p14="http://schemas.microsoft.com/office/powerpoint/2010/main" val="2948481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400"/>
                                  </p:stCondLst>
                                  <p:childTnLst>
                                    <p:animEffect transition="out" filter="fade">
                                      <p:cBhvr>
                                        <p:cTn id="6" dur="3000"/>
                                        <p:tgtEl>
                                          <p:spTgt spid="2050"/>
                                        </p:tgtEl>
                                      </p:cBhvr>
                                    </p:animEffect>
                                    <p:set>
                                      <p:cBhvr>
                                        <p:cTn id="7" dur="1" fill="hold">
                                          <p:stCondLst>
                                            <p:cond delay="2999"/>
                                          </p:stCondLst>
                                        </p:cTn>
                                        <p:tgtEl>
                                          <p:spTgt spid="2050"/>
                                        </p:tgtEl>
                                        <p:attrNameLst>
                                          <p:attrName>style.visibility</p:attrName>
                                        </p:attrNameLst>
                                      </p:cBhvr>
                                      <p:to>
                                        <p:strVal val="hidden"/>
                                      </p:to>
                                    </p:set>
                                  </p:childTnLst>
                                </p:cTn>
                              </p:par>
                            </p:childTnLst>
                          </p:cTn>
                        </p:par>
                        <p:par>
                          <p:cTn id="8" fill="hold">
                            <p:stCondLst>
                              <p:cond delay="3400"/>
                            </p:stCondLst>
                            <p:childTnLst>
                              <p:par>
                                <p:cTn id="9" presetID="10" presetClass="exit" presetSubtype="0" fill="hold" nodeType="afterEffect">
                                  <p:stCondLst>
                                    <p:cond delay="0"/>
                                  </p:stCondLst>
                                  <p:childTnLst>
                                    <p:animEffect transition="out" filter="fade">
                                      <p:cBhvr>
                                        <p:cTn id="10" dur="3000"/>
                                        <p:tgtEl>
                                          <p:spTgt spid="2051"/>
                                        </p:tgtEl>
                                      </p:cBhvr>
                                    </p:animEffect>
                                    <p:set>
                                      <p:cBhvr>
                                        <p:cTn id="11" dur="1" fill="hold">
                                          <p:stCondLst>
                                            <p:cond delay="2999"/>
                                          </p:stCondLst>
                                        </p:cTn>
                                        <p:tgtEl>
                                          <p:spTgt spid="2051"/>
                                        </p:tgtEl>
                                        <p:attrNameLst>
                                          <p:attrName>style.visibility</p:attrName>
                                        </p:attrNameLst>
                                      </p:cBhvr>
                                      <p:to>
                                        <p:strVal val="hidden"/>
                                      </p:to>
                                    </p:set>
                                  </p:childTnLst>
                                </p:cTn>
                              </p:par>
                            </p:childTnLst>
                          </p:cTn>
                        </p:par>
                        <p:par>
                          <p:cTn id="12" fill="hold">
                            <p:stCondLst>
                              <p:cond delay="6400"/>
                            </p:stCondLst>
                            <p:childTnLst>
                              <p:par>
                                <p:cTn id="13" presetID="10" presetClass="exit" presetSubtype="0" fill="hold" nodeType="afterEffect">
                                  <p:stCondLst>
                                    <p:cond delay="0"/>
                                  </p:stCondLst>
                                  <p:childTnLst>
                                    <p:animEffect transition="out" filter="fade">
                                      <p:cBhvr>
                                        <p:cTn id="14" dur="3000"/>
                                        <p:tgtEl>
                                          <p:spTgt spid="2052"/>
                                        </p:tgtEl>
                                      </p:cBhvr>
                                    </p:animEffect>
                                    <p:set>
                                      <p:cBhvr>
                                        <p:cTn id="15" dur="1" fill="hold">
                                          <p:stCondLst>
                                            <p:cond delay="2999"/>
                                          </p:stCondLst>
                                        </p:cTn>
                                        <p:tgtEl>
                                          <p:spTgt spid="2052"/>
                                        </p:tgtEl>
                                        <p:attrNameLst>
                                          <p:attrName>style.visibility</p:attrName>
                                        </p:attrNameLst>
                                      </p:cBhvr>
                                      <p:to>
                                        <p:strVal val="hidden"/>
                                      </p:to>
                                    </p:set>
                                  </p:childTnLst>
                                </p:cTn>
                              </p:par>
                            </p:childTnLst>
                          </p:cTn>
                        </p:par>
                        <p:par>
                          <p:cTn id="16" fill="hold">
                            <p:stCondLst>
                              <p:cond delay="9400"/>
                            </p:stCondLst>
                            <p:childTnLst>
                              <p:par>
                                <p:cTn id="17" presetID="10" presetClass="exit" presetSubtype="0" fill="hold" nodeType="afterEffect">
                                  <p:stCondLst>
                                    <p:cond delay="0"/>
                                  </p:stCondLst>
                                  <p:childTnLst>
                                    <p:animEffect transition="out" filter="fade">
                                      <p:cBhvr>
                                        <p:cTn id="18" dur="3000"/>
                                        <p:tgtEl>
                                          <p:spTgt spid="2053"/>
                                        </p:tgtEl>
                                      </p:cBhvr>
                                    </p:animEffect>
                                    <p:set>
                                      <p:cBhvr>
                                        <p:cTn id="19" dur="1" fill="hold">
                                          <p:stCondLst>
                                            <p:cond delay="2999"/>
                                          </p:stCondLst>
                                        </p:cTn>
                                        <p:tgtEl>
                                          <p:spTgt spid="2053"/>
                                        </p:tgtEl>
                                        <p:attrNameLst>
                                          <p:attrName>style.visibility</p:attrName>
                                        </p:attrNameLst>
                                      </p:cBhvr>
                                      <p:to>
                                        <p:strVal val="hidden"/>
                                      </p:to>
                                    </p:se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79605" y="1981201"/>
            <a:ext cx="6807200" cy="1143001"/>
          </a:xfrm>
          <a:prstGeom prst="rect">
            <a:avLst/>
          </a:prstGeom>
        </p:spPr>
        <p:txBody>
          <a:bodyPr anchor="b" anchorCtr="0">
            <a:normAutofit/>
          </a:bodyPr>
          <a:lstStyle>
            <a:lvl1pPr algn="l">
              <a:defRPr sz="3600" b="0" cap="none">
                <a:latin typeface="Arial" panose="020B0604020202020204" pitchFamily="34" charset="0"/>
                <a:cs typeface="Arial" panose="020B0604020202020204" pitchFamily="34" charset="0"/>
              </a:defRPr>
            </a:lvl1pPr>
          </a:lstStyle>
          <a:p>
            <a:r>
              <a:rPr lang="en-US" dirty="0"/>
              <a:t>Section Title</a:t>
            </a:r>
          </a:p>
        </p:txBody>
      </p:sp>
      <p:sp>
        <p:nvSpPr>
          <p:cNvPr id="3" name="Text Placeholder 2"/>
          <p:cNvSpPr>
            <a:spLocks noGrp="1"/>
          </p:cNvSpPr>
          <p:nvPr>
            <p:ph type="body" idx="1" hasCustomPrompt="1"/>
          </p:nvPr>
        </p:nvSpPr>
        <p:spPr>
          <a:xfrm>
            <a:off x="2235200" y="3124201"/>
            <a:ext cx="6807200" cy="1500187"/>
          </a:xfrm>
        </p:spPr>
        <p:txBody>
          <a:bodyPr anchor="t"/>
          <a:lstStyle>
            <a:lvl1pPr marL="0" indent="0">
              <a:buNone/>
              <a:defRPr sz="2000">
                <a:solidFill>
                  <a:schemeClr val="tx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Sub Title</a:t>
            </a:r>
          </a:p>
        </p:txBody>
      </p:sp>
      <p:sp>
        <p:nvSpPr>
          <p:cNvPr id="5" name="Footer Placeholder 4"/>
          <p:cNvSpPr>
            <a:spLocks noGrp="1"/>
          </p:cNvSpPr>
          <p:nvPr>
            <p:ph type="ftr" sz="quarter" idx="11"/>
          </p:nvPr>
        </p:nvSpPr>
        <p:spPr/>
        <p:txBody>
          <a:bodyPr/>
          <a:lstStyle/>
          <a:p>
            <a:endParaRPr lang="en-US"/>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786849" y="152400"/>
            <a:ext cx="4267199" cy="731520"/>
          </a:xfrm>
          <a:prstGeom prst="rect">
            <a:avLst/>
          </a:prstGeom>
        </p:spPr>
      </p:pic>
    </p:spTree>
    <p:extLst>
      <p:ext uri="{BB962C8B-B14F-4D97-AF65-F5344CB8AC3E}">
        <p14:creationId xmlns:p14="http://schemas.microsoft.com/office/powerpoint/2010/main" val="237530996"/>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6"/>
          <p:cNvSpPr>
            <a:spLocks noGrp="1"/>
          </p:cNvSpPr>
          <p:nvPr>
            <p:ph type="title" hasCustomPrompt="1"/>
          </p:nvPr>
        </p:nvSpPr>
        <p:spPr/>
        <p:txBody>
          <a:bodyPr/>
          <a:lstStyle>
            <a:lvl1pPr>
              <a:defRPr/>
            </a:lvl1pPr>
          </a:lstStyle>
          <a:p>
            <a:r>
              <a:rPr lang="en-US" dirty="0"/>
              <a:t>&lt;Title&gt;</a:t>
            </a:r>
          </a:p>
        </p:txBody>
      </p:sp>
      <p:sp>
        <p:nvSpPr>
          <p:cNvPr id="11" name="Content Placeholder 10"/>
          <p:cNvSpPr>
            <a:spLocks noGrp="1"/>
          </p:cNvSpPr>
          <p:nvPr>
            <p:ph sz="quarter" idx="10"/>
          </p:nvPr>
        </p:nvSpPr>
        <p:spPr>
          <a:xfrm>
            <a:off x="508000" y="1371600"/>
            <a:ext cx="10515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16818"/>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828801"/>
            <a:ext cx="53848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828801"/>
            <a:ext cx="53848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10" name="Title 9"/>
          <p:cNvSpPr>
            <a:spLocks noGrp="1"/>
          </p:cNvSpPr>
          <p:nvPr>
            <p:ph type="title" hasCustomPrompt="1"/>
          </p:nvPr>
        </p:nvSpPr>
        <p:spPr/>
        <p:txBody>
          <a:bodyPr/>
          <a:lstStyle>
            <a:lvl1pPr>
              <a:defRPr/>
            </a:lvl1pPr>
          </a:lstStyle>
          <a:p>
            <a:r>
              <a:rPr lang="en-US" dirty="0"/>
              <a:t>&lt;Title&gt;</a:t>
            </a:r>
          </a:p>
        </p:txBody>
      </p:sp>
    </p:spTree>
    <p:extLst>
      <p:ext uri="{BB962C8B-B14F-4D97-AF65-F5344CB8AC3E}">
        <p14:creationId xmlns:p14="http://schemas.microsoft.com/office/powerpoint/2010/main" val="1683679967"/>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10" name="Title 1"/>
          <p:cNvSpPr>
            <a:spLocks noGrp="1"/>
          </p:cNvSpPr>
          <p:nvPr>
            <p:ph type="title" hasCustomPrompt="1"/>
          </p:nvPr>
        </p:nvSpPr>
        <p:spPr>
          <a:xfrm>
            <a:off x="609600" y="127000"/>
            <a:ext cx="10972800" cy="609600"/>
          </a:xfrm>
          <a:prstGeom prst="rect">
            <a:avLst/>
          </a:prstGeom>
        </p:spPr>
        <p:txBody>
          <a:bodyPr anchor="t">
            <a:normAutofit/>
          </a:bodyPr>
          <a:lstStyle>
            <a:lvl1pPr algn="l">
              <a:defRPr sz="2800">
                <a:latin typeface="Arial" panose="020B0604020202020204" pitchFamily="34" charset="0"/>
                <a:cs typeface="Arial" panose="020B0604020202020204" pitchFamily="34" charset="0"/>
              </a:defRPr>
            </a:lvl1pPr>
          </a:lstStyle>
          <a:p>
            <a:r>
              <a:rPr lang="en-US" dirty="0"/>
              <a:t>&lt;Title&gt;</a:t>
            </a:r>
          </a:p>
        </p:txBody>
      </p:sp>
    </p:spTree>
    <p:extLst>
      <p:ext uri="{BB962C8B-B14F-4D97-AF65-F5344CB8AC3E}">
        <p14:creationId xmlns:p14="http://schemas.microsoft.com/office/powerpoint/2010/main" val="2907510818"/>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7" name="Title 6"/>
          <p:cNvSpPr>
            <a:spLocks noGrp="1"/>
          </p:cNvSpPr>
          <p:nvPr>
            <p:ph type="title" hasCustomPrompt="1"/>
          </p:nvPr>
        </p:nvSpPr>
        <p:spPr/>
        <p:txBody>
          <a:bodyPr/>
          <a:lstStyle>
            <a:lvl1pPr>
              <a:defRPr/>
            </a:lvl1pPr>
          </a:lstStyle>
          <a:p>
            <a:r>
              <a:rPr lang="en-US" dirty="0"/>
              <a:t>&lt;Title&gt;</a:t>
            </a:r>
          </a:p>
        </p:txBody>
      </p:sp>
    </p:spTree>
    <p:extLst>
      <p:ext uri="{BB962C8B-B14F-4D97-AF65-F5344CB8AC3E}">
        <p14:creationId xmlns:p14="http://schemas.microsoft.com/office/powerpoint/2010/main" val="1005248008"/>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5" name="Title 4"/>
          <p:cNvSpPr>
            <a:spLocks noGrp="1"/>
          </p:cNvSpPr>
          <p:nvPr>
            <p:ph type="title" hasCustomPrompt="1"/>
          </p:nvPr>
        </p:nvSpPr>
        <p:spPr>
          <a:xfrm>
            <a:off x="838200" y="2819401"/>
            <a:ext cx="10515600" cy="853381"/>
          </a:xfrm>
        </p:spPr>
        <p:txBody>
          <a:bodyPr/>
          <a:lstStyle>
            <a:lvl1pPr algn="ctr">
              <a:defRPr baseline="0"/>
            </a:lvl1pPr>
          </a:lstStyle>
          <a:p>
            <a:r>
              <a:rPr lang="en-US" dirty="0"/>
              <a:t>Thank You</a:t>
            </a:r>
          </a:p>
        </p:txBody>
      </p:sp>
    </p:spTree>
    <p:extLst>
      <p:ext uri="{BB962C8B-B14F-4D97-AF65-F5344CB8AC3E}">
        <p14:creationId xmlns:p14="http://schemas.microsoft.com/office/powerpoint/2010/main" val="1470948430"/>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169987"/>
            <a:ext cx="6815667" cy="4956177"/>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169988"/>
            <a:ext cx="4011084" cy="495617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02414873"/>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0A37-7498-4C82-BCA8-72A731C77EB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326E1B9-23F5-4187-8CDE-0EC8FDFBC8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982595-419B-4797-8013-E01A1B09CCB6}"/>
              </a:ext>
            </a:extLst>
          </p:cNvPr>
          <p:cNvSpPr>
            <a:spLocks noGrp="1"/>
          </p:cNvSpPr>
          <p:nvPr>
            <p:ph type="dt" sz="half" idx="10"/>
          </p:nvPr>
        </p:nvSpPr>
        <p:spPr/>
        <p:txBody>
          <a:bodyPr/>
          <a:lstStyle/>
          <a:p>
            <a:fld id="{B656019D-7B6F-4C93-A77A-8CDC04FF2173}" type="datetimeFigureOut">
              <a:rPr lang="en-GB" smtClean="0"/>
              <a:t>01/03/2021</a:t>
            </a:fld>
            <a:endParaRPr lang="en-GB"/>
          </a:p>
        </p:txBody>
      </p:sp>
      <p:sp>
        <p:nvSpPr>
          <p:cNvPr id="5" name="Footer Placeholder 4">
            <a:extLst>
              <a:ext uri="{FF2B5EF4-FFF2-40B4-BE49-F238E27FC236}">
                <a16:creationId xmlns:a16="http://schemas.microsoft.com/office/drawing/2014/main" id="{BD0D1728-4F79-4BD4-9572-E837EC6573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FDFBB1-2241-40FD-8856-C9FD6075C301}"/>
              </a:ext>
            </a:extLst>
          </p:cNvPr>
          <p:cNvSpPr>
            <a:spLocks noGrp="1"/>
          </p:cNvSpPr>
          <p:nvPr>
            <p:ph type="sldNum" sz="quarter" idx="12"/>
          </p:nvPr>
        </p:nvSpPr>
        <p:spPr/>
        <p:txBody>
          <a:bodyPr/>
          <a:lstStyle/>
          <a:p>
            <a:fld id="{5DEFB662-74BE-4318-989C-1584574D9F89}" type="slidenum">
              <a:rPr lang="en-GB" smtClean="0"/>
              <a:t>‹#›</a:t>
            </a:fld>
            <a:endParaRPr lang="en-GB"/>
          </a:p>
        </p:txBody>
      </p:sp>
    </p:spTree>
    <p:extLst>
      <p:ext uri="{BB962C8B-B14F-4D97-AF65-F5344CB8AC3E}">
        <p14:creationId xmlns:p14="http://schemas.microsoft.com/office/powerpoint/2010/main" val="8348710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743200" y="1143000"/>
            <a:ext cx="6961717" cy="3584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62754318"/>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7" name="Title 1"/>
          <p:cNvSpPr>
            <a:spLocks noGrp="1"/>
          </p:cNvSpPr>
          <p:nvPr>
            <p:ph type="title" hasCustomPrompt="1"/>
          </p:nvPr>
        </p:nvSpPr>
        <p:spPr>
          <a:xfrm>
            <a:off x="609600" y="127000"/>
            <a:ext cx="10972800" cy="609600"/>
          </a:xfrm>
          <a:prstGeom prst="rect">
            <a:avLst/>
          </a:prstGeom>
        </p:spPr>
        <p:txBody>
          <a:bodyPr anchor="t">
            <a:normAutofit/>
          </a:bodyPr>
          <a:lstStyle>
            <a:lvl1pPr algn="l">
              <a:defRPr sz="2800">
                <a:latin typeface="Arial" panose="020B0604020202020204" pitchFamily="34" charset="0"/>
                <a:cs typeface="Arial" panose="020B0604020202020204" pitchFamily="34" charset="0"/>
              </a:defRPr>
            </a:lvl1pPr>
          </a:lstStyle>
          <a:p>
            <a:r>
              <a:rPr lang="en-US" dirty="0"/>
              <a:t>&lt;Title&gt;</a:t>
            </a:r>
          </a:p>
        </p:txBody>
      </p:sp>
    </p:spTree>
    <p:extLst>
      <p:ext uri="{BB962C8B-B14F-4D97-AF65-F5344CB8AC3E}">
        <p14:creationId xmlns:p14="http://schemas.microsoft.com/office/powerpoint/2010/main" val="861298580"/>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1"/>
            <a:ext cx="2743200" cy="5211763"/>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914401"/>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73131042"/>
      </p:ext>
    </p:extLst>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4EB95-2D97-4166-BB64-777ED62F825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D37BF61-EB82-437E-8B06-F72876D5EBE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A73FD2-92B0-49AF-B49B-87A580600315}"/>
              </a:ext>
            </a:extLst>
          </p:cNvPr>
          <p:cNvSpPr>
            <a:spLocks noGrp="1"/>
          </p:cNvSpPr>
          <p:nvPr>
            <p:ph type="dt" sz="half" idx="10"/>
          </p:nvPr>
        </p:nvSpPr>
        <p:spPr/>
        <p:txBody>
          <a:bodyPr/>
          <a:lstStyle/>
          <a:p>
            <a:fld id="{B4B220AE-2649-46A4-A610-E6320539DD4E}" type="datetimeFigureOut">
              <a:rPr lang="en-GB" smtClean="0"/>
              <a:t>01/03/2021</a:t>
            </a:fld>
            <a:endParaRPr lang="en-GB"/>
          </a:p>
        </p:txBody>
      </p:sp>
      <p:sp>
        <p:nvSpPr>
          <p:cNvPr id="5" name="Footer Placeholder 4">
            <a:extLst>
              <a:ext uri="{FF2B5EF4-FFF2-40B4-BE49-F238E27FC236}">
                <a16:creationId xmlns:a16="http://schemas.microsoft.com/office/drawing/2014/main" id="{74A00831-39AB-41E1-8E42-FCE5C5036AA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CF7EB0-3906-4502-A08A-15FB0C3ED0E7}"/>
              </a:ext>
            </a:extLst>
          </p:cNvPr>
          <p:cNvSpPr>
            <a:spLocks noGrp="1"/>
          </p:cNvSpPr>
          <p:nvPr>
            <p:ph type="sldNum" sz="quarter" idx="12"/>
          </p:nvPr>
        </p:nvSpPr>
        <p:spPr/>
        <p:txBody>
          <a:bodyPr/>
          <a:lstStyle/>
          <a:p>
            <a:fld id="{686C62FD-9AD2-4198-9AFE-4B0925B37AD9}" type="slidenum">
              <a:rPr lang="en-GB" smtClean="0"/>
              <a:t>‹#›</a:t>
            </a:fld>
            <a:endParaRPr lang="en-GB"/>
          </a:p>
        </p:txBody>
      </p:sp>
    </p:spTree>
    <p:extLst>
      <p:ext uri="{BB962C8B-B14F-4D97-AF65-F5344CB8AC3E}">
        <p14:creationId xmlns:p14="http://schemas.microsoft.com/office/powerpoint/2010/main" val="2550001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D745-131D-4175-A2E7-2809EB376B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CDD3636-4038-48BB-A170-F98AF7144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A2ED0F-26A4-45CF-9E03-9F89252A1EBF}"/>
              </a:ext>
            </a:extLst>
          </p:cNvPr>
          <p:cNvSpPr>
            <a:spLocks noGrp="1"/>
          </p:cNvSpPr>
          <p:nvPr>
            <p:ph type="dt" sz="half" idx="10"/>
          </p:nvPr>
        </p:nvSpPr>
        <p:spPr/>
        <p:txBody>
          <a:bodyPr/>
          <a:lstStyle/>
          <a:p>
            <a:fld id="{B656019D-7B6F-4C93-A77A-8CDC04FF2173}" type="datetimeFigureOut">
              <a:rPr lang="en-GB" smtClean="0"/>
              <a:t>01/03/2021</a:t>
            </a:fld>
            <a:endParaRPr lang="en-GB"/>
          </a:p>
        </p:txBody>
      </p:sp>
      <p:sp>
        <p:nvSpPr>
          <p:cNvPr id="5" name="Footer Placeholder 4">
            <a:extLst>
              <a:ext uri="{FF2B5EF4-FFF2-40B4-BE49-F238E27FC236}">
                <a16:creationId xmlns:a16="http://schemas.microsoft.com/office/drawing/2014/main" id="{070B615D-0234-4F94-BD72-49DD417F38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F84BA4-ED75-4AC5-B714-EE7E8091E959}"/>
              </a:ext>
            </a:extLst>
          </p:cNvPr>
          <p:cNvSpPr>
            <a:spLocks noGrp="1"/>
          </p:cNvSpPr>
          <p:nvPr>
            <p:ph type="sldNum" sz="quarter" idx="12"/>
          </p:nvPr>
        </p:nvSpPr>
        <p:spPr/>
        <p:txBody>
          <a:bodyPr/>
          <a:lstStyle/>
          <a:p>
            <a:fld id="{5DEFB662-74BE-4318-989C-1584574D9F89}" type="slidenum">
              <a:rPr lang="en-GB" smtClean="0"/>
              <a:t>‹#›</a:t>
            </a:fld>
            <a:endParaRPr lang="en-GB"/>
          </a:p>
        </p:txBody>
      </p:sp>
    </p:spTree>
    <p:extLst>
      <p:ext uri="{BB962C8B-B14F-4D97-AF65-F5344CB8AC3E}">
        <p14:creationId xmlns:p14="http://schemas.microsoft.com/office/powerpoint/2010/main" val="1817885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FEEAC-9EC2-46EC-83A4-147525C7EC7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A88A8D-2F33-4825-8009-B35AE6C953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9A47135-A53D-4A5C-B54C-63367D33B9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79C9792-F20A-4696-9445-F76F8AAC4D2F}"/>
              </a:ext>
            </a:extLst>
          </p:cNvPr>
          <p:cNvSpPr>
            <a:spLocks noGrp="1"/>
          </p:cNvSpPr>
          <p:nvPr>
            <p:ph type="dt" sz="half" idx="10"/>
          </p:nvPr>
        </p:nvSpPr>
        <p:spPr/>
        <p:txBody>
          <a:bodyPr/>
          <a:lstStyle/>
          <a:p>
            <a:fld id="{B656019D-7B6F-4C93-A77A-8CDC04FF2173}" type="datetimeFigureOut">
              <a:rPr lang="en-GB" smtClean="0"/>
              <a:t>01/03/2021</a:t>
            </a:fld>
            <a:endParaRPr lang="en-GB"/>
          </a:p>
        </p:txBody>
      </p:sp>
      <p:sp>
        <p:nvSpPr>
          <p:cNvPr id="6" name="Footer Placeholder 5">
            <a:extLst>
              <a:ext uri="{FF2B5EF4-FFF2-40B4-BE49-F238E27FC236}">
                <a16:creationId xmlns:a16="http://schemas.microsoft.com/office/drawing/2014/main" id="{8D9B54B1-F321-4F30-AFEB-3F2BFCCE473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6A5F2C-0D2B-46AF-8A05-6AC9A572A47D}"/>
              </a:ext>
            </a:extLst>
          </p:cNvPr>
          <p:cNvSpPr>
            <a:spLocks noGrp="1"/>
          </p:cNvSpPr>
          <p:nvPr>
            <p:ph type="sldNum" sz="quarter" idx="12"/>
          </p:nvPr>
        </p:nvSpPr>
        <p:spPr/>
        <p:txBody>
          <a:bodyPr/>
          <a:lstStyle/>
          <a:p>
            <a:fld id="{5DEFB662-74BE-4318-989C-1584574D9F89}" type="slidenum">
              <a:rPr lang="en-GB" smtClean="0"/>
              <a:t>‹#›</a:t>
            </a:fld>
            <a:endParaRPr lang="en-GB"/>
          </a:p>
        </p:txBody>
      </p:sp>
    </p:spTree>
    <p:extLst>
      <p:ext uri="{BB962C8B-B14F-4D97-AF65-F5344CB8AC3E}">
        <p14:creationId xmlns:p14="http://schemas.microsoft.com/office/powerpoint/2010/main" val="4051016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11E42-783A-47E7-9D2F-161344B4B4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5B6E9CA-9050-4B7E-B30F-18E54F7D38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1DC164-60BE-48BA-A58F-E071F45EF8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155AED8-F3E8-4CBD-BD0C-5606EF339F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872F9E-E313-41E7-9B22-5A2207D7E5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3044A58-5CAA-49C9-AACD-F82D7D5869F2}"/>
              </a:ext>
            </a:extLst>
          </p:cNvPr>
          <p:cNvSpPr>
            <a:spLocks noGrp="1"/>
          </p:cNvSpPr>
          <p:nvPr>
            <p:ph type="dt" sz="half" idx="10"/>
          </p:nvPr>
        </p:nvSpPr>
        <p:spPr/>
        <p:txBody>
          <a:bodyPr/>
          <a:lstStyle/>
          <a:p>
            <a:fld id="{B656019D-7B6F-4C93-A77A-8CDC04FF2173}" type="datetimeFigureOut">
              <a:rPr lang="en-GB" smtClean="0"/>
              <a:t>01/03/2021</a:t>
            </a:fld>
            <a:endParaRPr lang="en-GB"/>
          </a:p>
        </p:txBody>
      </p:sp>
      <p:sp>
        <p:nvSpPr>
          <p:cNvPr id="8" name="Footer Placeholder 7">
            <a:extLst>
              <a:ext uri="{FF2B5EF4-FFF2-40B4-BE49-F238E27FC236}">
                <a16:creationId xmlns:a16="http://schemas.microsoft.com/office/drawing/2014/main" id="{F9881B87-BC95-4B01-8A9E-83279B4966A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2779B7C-A9F4-4CEF-99F7-A4CBFECB1F8B}"/>
              </a:ext>
            </a:extLst>
          </p:cNvPr>
          <p:cNvSpPr>
            <a:spLocks noGrp="1"/>
          </p:cNvSpPr>
          <p:nvPr>
            <p:ph type="sldNum" sz="quarter" idx="12"/>
          </p:nvPr>
        </p:nvSpPr>
        <p:spPr/>
        <p:txBody>
          <a:bodyPr/>
          <a:lstStyle/>
          <a:p>
            <a:fld id="{5DEFB662-74BE-4318-989C-1584574D9F89}" type="slidenum">
              <a:rPr lang="en-GB" smtClean="0"/>
              <a:t>‹#›</a:t>
            </a:fld>
            <a:endParaRPr lang="en-GB"/>
          </a:p>
        </p:txBody>
      </p:sp>
    </p:spTree>
    <p:extLst>
      <p:ext uri="{BB962C8B-B14F-4D97-AF65-F5344CB8AC3E}">
        <p14:creationId xmlns:p14="http://schemas.microsoft.com/office/powerpoint/2010/main" val="860198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0E4D-7802-483C-B4E7-812DA857A51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03408E9-2570-4830-85B6-831368A08DE0}"/>
              </a:ext>
            </a:extLst>
          </p:cNvPr>
          <p:cNvSpPr>
            <a:spLocks noGrp="1"/>
          </p:cNvSpPr>
          <p:nvPr>
            <p:ph type="dt" sz="half" idx="10"/>
          </p:nvPr>
        </p:nvSpPr>
        <p:spPr/>
        <p:txBody>
          <a:bodyPr/>
          <a:lstStyle/>
          <a:p>
            <a:fld id="{B656019D-7B6F-4C93-A77A-8CDC04FF2173}" type="datetimeFigureOut">
              <a:rPr lang="en-GB" smtClean="0"/>
              <a:t>01/03/2021</a:t>
            </a:fld>
            <a:endParaRPr lang="en-GB"/>
          </a:p>
        </p:txBody>
      </p:sp>
      <p:sp>
        <p:nvSpPr>
          <p:cNvPr id="4" name="Footer Placeholder 3">
            <a:extLst>
              <a:ext uri="{FF2B5EF4-FFF2-40B4-BE49-F238E27FC236}">
                <a16:creationId xmlns:a16="http://schemas.microsoft.com/office/drawing/2014/main" id="{54B8B5FD-A43B-48D8-8E1E-1416C2A4146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218B768-AD8D-4A3B-9A17-5972CD27877D}"/>
              </a:ext>
            </a:extLst>
          </p:cNvPr>
          <p:cNvSpPr>
            <a:spLocks noGrp="1"/>
          </p:cNvSpPr>
          <p:nvPr>
            <p:ph type="sldNum" sz="quarter" idx="12"/>
          </p:nvPr>
        </p:nvSpPr>
        <p:spPr/>
        <p:txBody>
          <a:bodyPr/>
          <a:lstStyle/>
          <a:p>
            <a:fld id="{5DEFB662-74BE-4318-989C-1584574D9F89}" type="slidenum">
              <a:rPr lang="en-GB" smtClean="0"/>
              <a:t>‹#›</a:t>
            </a:fld>
            <a:endParaRPr lang="en-GB"/>
          </a:p>
        </p:txBody>
      </p:sp>
    </p:spTree>
    <p:extLst>
      <p:ext uri="{BB962C8B-B14F-4D97-AF65-F5344CB8AC3E}">
        <p14:creationId xmlns:p14="http://schemas.microsoft.com/office/powerpoint/2010/main" val="3895884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311F17-F5FD-44D4-803E-6678248A6079}"/>
              </a:ext>
            </a:extLst>
          </p:cNvPr>
          <p:cNvSpPr>
            <a:spLocks noGrp="1"/>
          </p:cNvSpPr>
          <p:nvPr>
            <p:ph type="dt" sz="half" idx="10"/>
          </p:nvPr>
        </p:nvSpPr>
        <p:spPr/>
        <p:txBody>
          <a:bodyPr/>
          <a:lstStyle/>
          <a:p>
            <a:fld id="{B656019D-7B6F-4C93-A77A-8CDC04FF2173}" type="datetimeFigureOut">
              <a:rPr lang="en-GB" smtClean="0"/>
              <a:t>01/03/2021</a:t>
            </a:fld>
            <a:endParaRPr lang="en-GB"/>
          </a:p>
        </p:txBody>
      </p:sp>
      <p:sp>
        <p:nvSpPr>
          <p:cNvPr id="3" name="Footer Placeholder 2">
            <a:extLst>
              <a:ext uri="{FF2B5EF4-FFF2-40B4-BE49-F238E27FC236}">
                <a16:creationId xmlns:a16="http://schemas.microsoft.com/office/drawing/2014/main" id="{9A21AAB2-C078-49D0-9CF1-73555A44CF0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269E249-4140-4CF5-84ED-2EA5889F7BAB}"/>
              </a:ext>
            </a:extLst>
          </p:cNvPr>
          <p:cNvSpPr>
            <a:spLocks noGrp="1"/>
          </p:cNvSpPr>
          <p:nvPr>
            <p:ph type="sldNum" sz="quarter" idx="12"/>
          </p:nvPr>
        </p:nvSpPr>
        <p:spPr/>
        <p:txBody>
          <a:bodyPr/>
          <a:lstStyle/>
          <a:p>
            <a:fld id="{5DEFB662-74BE-4318-989C-1584574D9F89}" type="slidenum">
              <a:rPr lang="en-GB" smtClean="0"/>
              <a:t>‹#›</a:t>
            </a:fld>
            <a:endParaRPr lang="en-GB"/>
          </a:p>
        </p:txBody>
      </p:sp>
    </p:spTree>
    <p:extLst>
      <p:ext uri="{BB962C8B-B14F-4D97-AF65-F5344CB8AC3E}">
        <p14:creationId xmlns:p14="http://schemas.microsoft.com/office/powerpoint/2010/main" val="3253576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F1999-44F4-465D-A3A3-B907BDFD3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E2FA92E-F297-4518-BC31-608161B485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C793649-930F-4467-A0E6-9618FDF252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A2DEA-FE7F-4999-BA10-F37D8678B965}"/>
              </a:ext>
            </a:extLst>
          </p:cNvPr>
          <p:cNvSpPr>
            <a:spLocks noGrp="1"/>
          </p:cNvSpPr>
          <p:nvPr>
            <p:ph type="dt" sz="half" idx="10"/>
          </p:nvPr>
        </p:nvSpPr>
        <p:spPr/>
        <p:txBody>
          <a:bodyPr/>
          <a:lstStyle/>
          <a:p>
            <a:fld id="{B656019D-7B6F-4C93-A77A-8CDC04FF2173}" type="datetimeFigureOut">
              <a:rPr lang="en-GB" smtClean="0"/>
              <a:t>01/03/2021</a:t>
            </a:fld>
            <a:endParaRPr lang="en-GB"/>
          </a:p>
        </p:txBody>
      </p:sp>
      <p:sp>
        <p:nvSpPr>
          <p:cNvPr id="6" name="Footer Placeholder 5">
            <a:extLst>
              <a:ext uri="{FF2B5EF4-FFF2-40B4-BE49-F238E27FC236}">
                <a16:creationId xmlns:a16="http://schemas.microsoft.com/office/drawing/2014/main" id="{6680D150-3F3F-4F6A-A7D3-464DF07C78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E2A7EF-ACAA-408D-8E91-8F502BBD569B}"/>
              </a:ext>
            </a:extLst>
          </p:cNvPr>
          <p:cNvSpPr>
            <a:spLocks noGrp="1"/>
          </p:cNvSpPr>
          <p:nvPr>
            <p:ph type="sldNum" sz="quarter" idx="12"/>
          </p:nvPr>
        </p:nvSpPr>
        <p:spPr/>
        <p:txBody>
          <a:bodyPr/>
          <a:lstStyle/>
          <a:p>
            <a:fld id="{5DEFB662-74BE-4318-989C-1584574D9F89}" type="slidenum">
              <a:rPr lang="en-GB" smtClean="0"/>
              <a:t>‹#›</a:t>
            </a:fld>
            <a:endParaRPr lang="en-GB"/>
          </a:p>
        </p:txBody>
      </p:sp>
    </p:spTree>
    <p:extLst>
      <p:ext uri="{BB962C8B-B14F-4D97-AF65-F5344CB8AC3E}">
        <p14:creationId xmlns:p14="http://schemas.microsoft.com/office/powerpoint/2010/main" val="4084798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532FF-CECB-4CDA-816A-F829EC37BF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F12361D-7CEB-4A2B-88C6-28C5C38DDD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6487603-D5D3-4838-B661-63418088D7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5FA94F-9B25-4342-A231-8D2E351AB7B3}"/>
              </a:ext>
            </a:extLst>
          </p:cNvPr>
          <p:cNvSpPr>
            <a:spLocks noGrp="1"/>
          </p:cNvSpPr>
          <p:nvPr>
            <p:ph type="dt" sz="half" idx="10"/>
          </p:nvPr>
        </p:nvSpPr>
        <p:spPr/>
        <p:txBody>
          <a:bodyPr/>
          <a:lstStyle/>
          <a:p>
            <a:fld id="{B656019D-7B6F-4C93-A77A-8CDC04FF2173}" type="datetimeFigureOut">
              <a:rPr lang="en-GB" smtClean="0"/>
              <a:t>01/03/2021</a:t>
            </a:fld>
            <a:endParaRPr lang="en-GB"/>
          </a:p>
        </p:txBody>
      </p:sp>
      <p:sp>
        <p:nvSpPr>
          <p:cNvPr id="6" name="Footer Placeholder 5">
            <a:extLst>
              <a:ext uri="{FF2B5EF4-FFF2-40B4-BE49-F238E27FC236}">
                <a16:creationId xmlns:a16="http://schemas.microsoft.com/office/drawing/2014/main" id="{74B44F08-CC1D-4FE4-B764-CE644355611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D762F0-E0B7-4AB0-8812-5E630A6B7667}"/>
              </a:ext>
            </a:extLst>
          </p:cNvPr>
          <p:cNvSpPr>
            <a:spLocks noGrp="1"/>
          </p:cNvSpPr>
          <p:nvPr>
            <p:ph type="sldNum" sz="quarter" idx="12"/>
          </p:nvPr>
        </p:nvSpPr>
        <p:spPr/>
        <p:txBody>
          <a:bodyPr/>
          <a:lstStyle/>
          <a:p>
            <a:fld id="{5DEFB662-74BE-4318-989C-1584574D9F89}" type="slidenum">
              <a:rPr lang="en-GB" smtClean="0"/>
              <a:t>‹#›</a:t>
            </a:fld>
            <a:endParaRPr lang="en-GB"/>
          </a:p>
        </p:txBody>
      </p:sp>
    </p:spTree>
    <p:extLst>
      <p:ext uri="{BB962C8B-B14F-4D97-AF65-F5344CB8AC3E}">
        <p14:creationId xmlns:p14="http://schemas.microsoft.com/office/powerpoint/2010/main" val="1593923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8E075E-5B68-41D0-897B-823CAB4B5A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394B86F-999F-4B01-981A-448BC9691B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B6472A-C78C-4DE6-95C1-05C447EF4B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6019D-7B6F-4C93-A77A-8CDC04FF2173}" type="datetimeFigureOut">
              <a:rPr lang="en-GB" smtClean="0"/>
              <a:t>01/03/2021</a:t>
            </a:fld>
            <a:endParaRPr lang="en-GB"/>
          </a:p>
        </p:txBody>
      </p:sp>
      <p:sp>
        <p:nvSpPr>
          <p:cNvPr id="5" name="Footer Placeholder 4">
            <a:extLst>
              <a:ext uri="{FF2B5EF4-FFF2-40B4-BE49-F238E27FC236}">
                <a16:creationId xmlns:a16="http://schemas.microsoft.com/office/drawing/2014/main" id="{0C7BA726-8B4A-416B-9705-BB2EAD728F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E8BB958-C60D-4807-A3E5-206A328BB9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FB662-74BE-4318-989C-1584574D9F89}" type="slidenum">
              <a:rPr lang="en-GB" smtClean="0"/>
              <a:t>‹#›</a:t>
            </a:fld>
            <a:endParaRPr lang="en-GB"/>
          </a:p>
        </p:txBody>
      </p:sp>
    </p:spTree>
    <p:extLst>
      <p:ext uri="{BB962C8B-B14F-4D97-AF65-F5344CB8AC3E}">
        <p14:creationId xmlns:p14="http://schemas.microsoft.com/office/powerpoint/2010/main" val="354777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2263" y="1518114"/>
            <a:ext cx="10972800" cy="4297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cxnSp>
        <p:nvCxnSpPr>
          <p:cNvPr id="9" name="Straight Connector 8"/>
          <p:cNvCxnSpPr/>
          <p:nvPr/>
        </p:nvCxnSpPr>
        <p:spPr>
          <a:xfrm>
            <a:off x="0" y="990600"/>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22400" y="6324600"/>
            <a:ext cx="10769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977900"/>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24600"/>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101600" y="6400801"/>
            <a:ext cx="4267200" cy="307777"/>
          </a:xfrm>
          <a:prstGeom prst="rect">
            <a:avLst/>
          </a:prstGeom>
          <a:noFill/>
        </p:spPr>
        <p:txBody>
          <a:bodyPr wrap="square" rtlCol="0">
            <a:spAutoFit/>
          </a:bodyPr>
          <a:lstStyle/>
          <a:p>
            <a:r>
              <a:rPr lang="en-US" sz="1400" i="1" dirty="0">
                <a:solidFill>
                  <a:schemeClr val="bg1">
                    <a:lumMod val="50000"/>
                  </a:schemeClr>
                </a:solidFill>
                <a:latin typeface="Arial" pitchFamily="34" charset="0"/>
                <a:cs typeface="Arial" pitchFamily="34" charset="0"/>
              </a:rPr>
              <a:t>NEW PATHS. NEW APPROACHES</a:t>
            </a:r>
          </a:p>
        </p:txBody>
      </p:sp>
      <p:pic>
        <p:nvPicPr>
          <p:cNvPr id="15" name="Picture 14"/>
          <p:cNvPicPr>
            <a:picLocks noChangeAspect="1"/>
          </p:cNvPicPr>
          <p:nvPr userDrawn="1"/>
        </p:nvPicPr>
        <p:blipFill>
          <a:blip r:embed="rId14" cstate="email">
            <a:extLst>
              <a:ext uri="{28A0092B-C50C-407E-A947-70E740481C1C}">
                <a14:useLocalDpi xmlns:a14="http://schemas.microsoft.com/office/drawing/2010/main" val="0"/>
              </a:ext>
            </a:extLst>
          </a:blip>
          <a:stretch>
            <a:fillRect/>
          </a:stretch>
        </p:blipFill>
        <p:spPr>
          <a:xfrm>
            <a:off x="9042400" y="6340277"/>
            <a:ext cx="2844800" cy="487680"/>
          </a:xfrm>
          <a:prstGeom prst="rect">
            <a:avLst/>
          </a:prstGeom>
        </p:spPr>
      </p:pic>
      <p:sp>
        <p:nvSpPr>
          <p:cNvPr id="4" name="Title Placeholder 3"/>
          <p:cNvSpPr>
            <a:spLocks noGrp="1"/>
          </p:cNvSpPr>
          <p:nvPr>
            <p:ph type="title"/>
          </p:nvPr>
        </p:nvSpPr>
        <p:spPr>
          <a:xfrm>
            <a:off x="508000" y="86420"/>
            <a:ext cx="10515600" cy="853381"/>
          </a:xfrm>
          <a:prstGeom prst="rect">
            <a:avLst/>
          </a:prstGeom>
        </p:spPr>
        <p:txBody>
          <a:bodyPr vert="horz" lIns="91440" tIns="45720" rIns="91440" bIns="45720" rtlCol="0" anchor="ctr">
            <a:normAutofit/>
          </a:bodyPr>
          <a:lstStyle/>
          <a:p>
            <a:r>
              <a:rPr lang="en-US" dirty="0"/>
              <a:t>&lt;Title&gt;</a:t>
            </a:r>
          </a:p>
        </p:txBody>
      </p:sp>
    </p:spTree>
    <p:extLst>
      <p:ext uri="{BB962C8B-B14F-4D97-AF65-F5344CB8AC3E}">
        <p14:creationId xmlns:p14="http://schemas.microsoft.com/office/powerpoint/2010/main" val="661237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p:fade/>
  </p:transition>
  <p:txStyles>
    <p:titleStyle>
      <a:lvl1pPr algn="l" defTabSz="914400" rtl="0" eaLnBrk="1" latinLnBrk="0" hangingPunct="1">
        <a:spcBef>
          <a:spcPct val="0"/>
        </a:spcBef>
        <a:buNone/>
        <a:defRPr sz="32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03CE76-9662-46FD-91D1-AB25FCA42EBC}"/>
              </a:ext>
            </a:extLst>
          </p:cNvPr>
          <p:cNvSpPr>
            <a:spLocks noGrp="1"/>
          </p:cNvSpPr>
          <p:nvPr>
            <p:ph sz="quarter" idx="10"/>
          </p:nvPr>
        </p:nvSpPr>
        <p:spPr>
          <a:xfrm>
            <a:off x="374808" y="1187669"/>
            <a:ext cx="11417799" cy="5065985"/>
          </a:xfrm>
        </p:spPr>
        <p:txBody>
          <a:bodyPr>
            <a:normAutofit lnSpcReduction="10000"/>
          </a:bodyPr>
          <a:lstStyle/>
          <a:p>
            <a:pPr marL="0" indent="0" algn="just">
              <a:buNone/>
            </a:pPr>
            <a:r>
              <a:rPr lang="en-GB" sz="18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Shortcomings of the current Part 10b.</a:t>
            </a:r>
            <a:endParaRPr lang="en-GB"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GB" sz="18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The approach in Part 10b is to manually define a GML Application Schema using the collection of definitions in the part. This requires an additional, predominantly manual step in the creation of a product specification, following the model and feature catalogue creation. Much of the content in a GML Application Schema is replicated (albeit in XML Schema form) from the feature catalogue.</a:t>
            </a:r>
            <a:endParaRPr lang="en-GB"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GB" sz="18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Some of the content is now outdated and IHO-specific, for example DSID information, FOID identifiers and coordinate multiplication factors.</a:t>
            </a:r>
            <a:endParaRPr lang="en-GB"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GB" sz="18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Options are introduced which hinder automatic parsing of GML files and extraction of feature and information types. There is ambiguity within GML Application Schemas created under the profile due to these options. Examples are naming of associations/roles and adoption of labels/values for listed values in schemas. </a:t>
            </a:r>
            <a:endParaRPr lang="en-GB" sz="1800" dirty="0">
              <a:effectLst/>
              <a:latin typeface="Times New Roman" panose="02020603050405020304" pitchFamily="18" charset="0"/>
              <a:ea typeface="Times New Roman" panose="02020603050405020304" pitchFamily="18" charset="0"/>
            </a:endParaRPr>
          </a:p>
          <a:p>
            <a:pPr marL="0" indent="0" algn="just">
              <a:buNone/>
            </a:pPr>
            <a:endParaRPr lang="en-GB" sz="18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endParaRPr>
          </a:p>
          <a:p>
            <a:pPr marL="0" indent="0" algn="just">
              <a:buNone/>
            </a:pPr>
            <a:r>
              <a:rPr lang="en-GB" sz="18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Proposal:</a:t>
            </a:r>
            <a:endParaRPr lang="en-GB" sz="1800" dirty="0">
              <a:effectLst/>
              <a:latin typeface="Times New Roman" panose="02020603050405020304" pitchFamily="18" charset="0"/>
              <a:ea typeface="Times New Roman" panose="02020603050405020304" pitchFamily="18" charset="0"/>
            </a:endParaRPr>
          </a:p>
          <a:p>
            <a:pPr algn="just" fontAlgn="base">
              <a:tabLst>
                <a:tab pos="457200" algn="l"/>
              </a:tabLst>
            </a:pPr>
            <a:r>
              <a:rPr lang="en-GB" sz="18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Modernise content and bring it in line with other parts of S-100. Take out outdated elements. Increase interoperability of “S-100 GML” with mainstream GI tools and technologies.</a:t>
            </a:r>
            <a:endParaRPr lang="en-GB" sz="1800" dirty="0">
              <a:effectLst/>
              <a:latin typeface="Times New Roman" panose="02020603050405020304" pitchFamily="18" charset="0"/>
              <a:ea typeface="Times New Roman" panose="02020603050405020304" pitchFamily="18" charset="0"/>
            </a:endParaRPr>
          </a:p>
          <a:p>
            <a:pPr marL="342900" lvl="0" indent="-342900" algn="just" fontAlgn="base">
              <a:tabLst>
                <a:tab pos="457200" algn="l"/>
              </a:tabLst>
            </a:pPr>
            <a:r>
              <a:rPr lang="en-GB" sz="18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Reduction of the amount of “leeway” offered within the profile in the construction of GML Application Schemas. This would make the profile more tightly defined and make the mapping from a product specification feature catalogue to its GML application schema one-to-one.</a:t>
            </a:r>
            <a:endParaRPr lang="en-GB" sz="1800" dirty="0">
              <a:effectLst/>
              <a:latin typeface="Times New Roman" panose="02020603050405020304" pitchFamily="18" charset="0"/>
              <a:ea typeface="Times New Roman" panose="02020603050405020304" pitchFamily="18" charset="0"/>
            </a:endParaRPr>
          </a:p>
          <a:p>
            <a:pPr marL="342900" lvl="0" indent="-342900" algn="just" fontAlgn="base">
              <a:tabLst>
                <a:tab pos="457200" algn="l"/>
              </a:tabLst>
            </a:pPr>
            <a:r>
              <a:rPr lang="en-GB" sz="18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The extension of the GML profile to better cover the construction of datasets from individual feature and information types.</a:t>
            </a:r>
            <a:endParaRPr lang="en-GB" sz="1800" dirty="0">
              <a:effectLst/>
              <a:latin typeface="Times New Roman" panose="02020603050405020304" pitchFamily="18" charset="0"/>
              <a:ea typeface="Times New Roman" panose="02020603050405020304" pitchFamily="18" charset="0"/>
            </a:endParaRPr>
          </a:p>
          <a:p>
            <a:endParaRPr lang="en-GB" sz="2000" b="0" i="0" dirty="0">
              <a:solidFill>
                <a:srgbClr val="201F1E"/>
              </a:solidFill>
              <a:effectLst/>
              <a:latin typeface="Calibri" panose="020F0502020204030204" pitchFamily="34" charset="0"/>
            </a:endParaRPr>
          </a:p>
          <a:p>
            <a:endParaRPr lang="en-GB" sz="2000" b="0" i="0" dirty="0">
              <a:solidFill>
                <a:srgbClr val="201F1E"/>
              </a:solidFill>
              <a:effectLst/>
              <a:latin typeface="Calibri" panose="020F0502020204030204" pitchFamily="34" charset="0"/>
            </a:endParaRPr>
          </a:p>
          <a:p>
            <a:endParaRPr lang="en-GB" sz="2400" dirty="0"/>
          </a:p>
          <a:p>
            <a:endParaRPr lang="en-GB" sz="2400" dirty="0"/>
          </a:p>
        </p:txBody>
      </p:sp>
      <p:sp>
        <p:nvSpPr>
          <p:cNvPr id="2" name="TextBox 1">
            <a:extLst>
              <a:ext uri="{FF2B5EF4-FFF2-40B4-BE49-F238E27FC236}">
                <a16:creationId xmlns:a16="http://schemas.microsoft.com/office/drawing/2014/main" id="{139F9963-E26F-4854-ADC3-BB379386E627}"/>
              </a:ext>
            </a:extLst>
          </p:cNvPr>
          <p:cNvSpPr txBox="1"/>
          <p:nvPr/>
        </p:nvSpPr>
        <p:spPr>
          <a:xfrm>
            <a:off x="191991" y="238587"/>
            <a:ext cx="3950890"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CA" sz="3200" b="0"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Arial" pitchFamily="34" charset="0"/>
                <a:ea typeface="+mn-ea"/>
                <a:cs typeface="Arial" pitchFamily="34" charset="0"/>
              </a:rPr>
              <a:t>S-100 GML Revision</a:t>
            </a:r>
          </a:p>
        </p:txBody>
      </p:sp>
    </p:spTree>
    <p:extLst>
      <p:ext uri="{BB962C8B-B14F-4D97-AF65-F5344CB8AC3E}">
        <p14:creationId xmlns:p14="http://schemas.microsoft.com/office/powerpoint/2010/main" val="2245277216"/>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03CE76-9662-46FD-91D1-AB25FCA42EBC}"/>
              </a:ext>
            </a:extLst>
          </p:cNvPr>
          <p:cNvSpPr>
            <a:spLocks noGrp="1"/>
          </p:cNvSpPr>
          <p:nvPr>
            <p:ph sz="quarter" idx="10"/>
          </p:nvPr>
        </p:nvSpPr>
        <p:spPr>
          <a:xfrm>
            <a:off x="91029" y="1061545"/>
            <a:ext cx="11564944" cy="5328746"/>
          </a:xfrm>
        </p:spPr>
        <p:txBody>
          <a:bodyPr>
            <a:normAutofit fontScale="77500" lnSpcReduction="20000"/>
          </a:bodyPr>
          <a:lstStyle/>
          <a:p>
            <a:pPr marL="342900" lvl="0" indent="-342900" algn="just" fontAlgn="base">
              <a:buFont typeface="+mj-lt"/>
              <a:buAutoNum type="arabicPeriod"/>
            </a:pPr>
            <a:r>
              <a:rPr lang="en-GB" sz="21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A defined mapping from the S-100 primitive types to GML types</a:t>
            </a:r>
            <a:endParaRPr lang="en-GB" sz="2300" dirty="0">
              <a:effectLst/>
              <a:latin typeface="Times New Roman" panose="02020603050405020304" pitchFamily="18" charset="0"/>
              <a:ea typeface="Times New Roman" panose="02020603050405020304" pitchFamily="18" charset="0"/>
            </a:endParaRPr>
          </a:p>
          <a:p>
            <a:pPr marL="342900" lvl="0" indent="-342900" algn="just" fontAlgn="base">
              <a:buFont typeface="+mj-lt"/>
              <a:buAutoNum type="arabicPeriod"/>
            </a:pPr>
            <a:r>
              <a:rPr lang="en-GB" sz="21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Standardisation of GML schema element naming. Explicit mapping of the names/codes defined in the feature catalogue to the GML elements for  </a:t>
            </a:r>
            <a:endParaRPr lang="en-GB" sz="2300" dirty="0">
              <a:effectLst/>
              <a:latin typeface="Times New Roman" panose="02020603050405020304" pitchFamily="18" charset="0"/>
              <a:ea typeface="Times New Roman" panose="02020603050405020304" pitchFamily="18" charset="0"/>
            </a:endParaRPr>
          </a:p>
          <a:p>
            <a:pPr marL="742950" lvl="1" indent="-285750" algn="just" fontAlgn="base">
              <a:buFont typeface="+mj-lt"/>
              <a:buAutoNum type="alphaLcPeriod"/>
            </a:pPr>
            <a:r>
              <a:rPr lang="en-GB" sz="21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Features and Information types</a:t>
            </a:r>
            <a:endParaRPr lang="en-GB" sz="2300" dirty="0">
              <a:effectLst/>
              <a:latin typeface="Times New Roman" panose="02020603050405020304" pitchFamily="18" charset="0"/>
              <a:ea typeface="Times New Roman" panose="02020603050405020304" pitchFamily="18" charset="0"/>
            </a:endParaRPr>
          </a:p>
          <a:p>
            <a:pPr marL="742950" lvl="1" indent="-285750" algn="just" fontAlgn="base">
              <a:buFont typeface="+mj-lt"/>
              <a:buAutoNum type="alphaLcPeriod"/>
            </a:pPr>
            <a:r>
              <a:rPr lang="en-GB" sz="21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Attributes and sub-attributes including multiplicities and listed values</a:t>
            </a:r>
            <a:endParaRPr lang="en-GB" sz="2300" dirty="0">
              <a:effectLst/>
              <a:latin typeface="Times New Roman" panose="02020603050405020304" pitchFamily="18" charset="0"/>
              <a:ea typeface="Times New Roman" panose="02020603050405020304" pitchFamily="18" charset="0"/>
            </a:endParaRPr>
          </a:p>
          <a:p>
            <a:pPr marL="742950" lvl="1" indent="-285750" algn="just" fontAlgn="base">
              <a:buFont typeface="+mj-lt"/>
              <a:buAutoNum type="alphaLcPeriod"/>
            </a:pPr>
            <a:r>
              <a:rPr lang="en-GB" sz="21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Associations and roles</a:t>
            </a:r>
            <a:endParaRPr lang="en-GB" sz="2300" dirty="0">
              <a:effectLst/>
              <a:latin typeface="Times New Roman" panose="02020603050405020304" pitchFamily="18" charset="0"/>
              <a:ea typeface="Times New Roman" panose="02020603050405020304" pitchFamily="18" charset="0"/>
            </a:endParaRPr>
          </a:p>
          <a:p>
            <a:pPr marL="342900" lvl="0" indent="-342900" algn="just" fontAlgn="base">
              <a:buFont typeface="+mj-lt"/>
              <a:buAutoNum type="arabicPeriod"/>
            </a:pPr>
            <a:r>
              <a:rPr lang="en-GB" sz="21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Standardisation of GML dataset layout and feature collection methodology. </a:t>
            </a:r>
          </a:p>
          <a:p>
            <a:pPr marL="342900" lvl="0" indent="-342900" algn="just" fontAlgn="base">
              <a:buFont typeface="+mj-lt"/>
              <a:buAutoNum type="arabicPeriod"/>
            </a:pPr>
            <a:r>
              <a:rPr lang="en-GB" sz="21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Removal of outdated items:</a:t>
            </a:r>
            <a:endParaRPr lang="en-GB" sz="2300" dirty="0">
              <a:effectLst/>
              <a:latin typeface="Times New Roman" panose="02020603050405020304" pitchFamily="18" charset="0"/>
              <a:ea typeface="Times New Roman" panose="02020603050405020304" pitchFamily="18" charset="0"/>
            </a:endParaRPr>
          </a:p>
          <a:p>
            <a:pPr marL="742950" lvl="1" indent="-285750" algn="just" fontAlgn="base">
              <a:buFont typeface="+mj-lt"/>
              <a:buAutoNum type="alphaLcPeriod"/>
            </a:pPr>
            <a:r>
              <a:rPr lang="en-GB" sz="21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DSID metadata where not required</a:t>
            </a:r>
            <a:endParaRPr lang="en-GB" sz="2300" dirty="0">
              <a:effectLst/>
              <a:latin typeface="Times New Roman" panose="02020603050405020304" pitchFamily="18" charset="0"/>
              <a:ea typeface="Times New Roman" panose="02020603050405020304" pitchFamily="18" charset="0"/>
            </a:endParaRPr>
          </a:p>
          <a:p>
            <a:pPr marL="742950" lvl="1" indent="-285750" algn="just" fontAlgn="base">
              <a:buFont typeface="+mj-lt"/>
              <a:buAutoNum type="alphaLcPeriod"/>
            </a:pPr>
            <a:r>
              <a:rPr lang="en-GB" sz="21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DSPM items including feature/geometry counts and coordinate/sounding multiplication factors.</a:t>
            </a:r>
            <a:endParaRPr lang="en-GB" sz="2300" dirty="0">
              <a:effectLst/>
              <a:latin typeface="Times New Roman" panose="02020603050405020304" pitchFamily="18" charset="0"/>
              <a:ea typeface="Times New Roman" panose="02020603050405020304" pitchFamily="18" charset="0"/>
            </a:endParaRPr>
          </a:p>
          <a:p>
            <a:pPr marL="742950" lvl="1" indent="-285750" algn="just" fontAlgn="base">
              <a:buFont typeface="+mj-lt"/>
              <a:buAutoNum type="alphaLcPeriod"/>
            </a:pPr>
            <a:r>
              <a:rPr lang="en-GB" sz="21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FOID, in place of MRN (as a feature attribute) and </a:t>
            </a:r>
            <a:r>
              <a:rPr lang="en-GB" sz="2100" dirty="0" err="1">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gml:id</a:t>
            </a:r>
            <a:r>
              <a:rPr lang="en-GB" sz="21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 as the unique identifier within GML datasets.</a:t>
            </a:r>
            <a:endParaRPr lang="en-GB" sz="2300" dirty="0">
              <a:effectLst/>
              <a:latin typeface="Times New Roman" panose="02020603050405020304" pitchFamily="18" charset="0"/>
              <a:ea typeface="Times New Roman" panose="02020603050405020304" pitchFamily="18" charset="0"/>
            </a:endParaRPr>
          </a:p>
          <a:p>
            <a:pPr marL="342900" lvl="0" indent="-342900" algn="just" fontAlgn="base">
              <a:buFont typeface="+mj-lt"/>
              <a:buAutoNum type="arabicPeriod"/>
            </a:pPr>
            <a:r>
              <a:rPr lang="en-GB" sz="21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A tighter selection of GML geometry primitives to be used and the mapping of those primitives to the geometry levels specified in S-100 Part 7</a:t>
            </a:r>
            <a:endParaRPr lang="en-GB" sz="2300" dirty="0">
              <a:effectLst/>
              <a:latin typeface="Times New Roman" panose="02020603050405020304" pitchFamily="18" charset="0"/>
              <a:ea typeface="Times New Roman" panose="02020603050405020304" pitchFamily="18" charset="0"/>
            </a:endParaRPr>
          </a:p>
          <a:p>
            <a:pPr marL="342900" lvl="0" indent="-342900" algn="just" fontAlgn="base">
              <a:buFont typeface="+mj-lt"/>
              <a:buAutoNum type="arabicPeriod"/>
            </a:pPr>
            <a:r>
              <a:rPr lang="en-GB" sz="2100" dirty="0">
                <a:solidFill>
                  <a:srgbClr val="000000"/>
                </a:solidFill>
                <a:latin typeface="Arial Narrow" panose="020B0606020202030204" pitchFamily="34" charset="0"/>
                <a:ea typeface="Times New Roman" panose="02020603050405020304" pitchFamily="18" charset="0"/>
              </a:rPr>
              <a:t>W</a:t>
            </a:r>
            <a:r>
              <a:rPr lang="en-GB" sz="21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here options are still allowed, a default will be specified and a configuration parameter in metadata will denote the choice selected (e.g. value codes/labels in listed value encodings)</a:t>
            </a:r>
            <a:endParaRPr lang="en-GB" sz="2300" dirty="0">
              <a:effectLst/>
              <a:latin typeface="Times New Roman" panose="02020603050405020304" pitchFamily="18" charset="0"/>
              <a:ea typeface="Times New Roman" panose="02020603050405020304" pitchFamily="18" charset="0"/>
            </a:endParaRPr>
          </a:p>
          <a:p>
            <a:pPr marL="342900" lvl="0" indent="-342900" algn="just" fontAlgn="base">
              <a:buFont typeface="+mj-lt"/>
              <a:buAutoNum type="arabicPeriod"/>
            </a:pPr>
            <a:r>
              <a:rPr lang="en-GB" sz="21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Interoperability with broader GIS technologies:</a:t>
            </a:r>
            <a:endParaRPr lang="en-GB" sz="2300" dirty="0">
              <a:effectLst/>
              <a:latin typeface="Times New Roman" panose="02020603050405020304" pitchFamily="18" charset="0"/>
              <a:ea typeface="Times New Roman" panose="02020603050405020304" pitchFamily="18" charset="0"/>
            </a:endParaRPr>
          </a:p>
          <a:p>
            <a:pPr marL="742950" lvl="1" indent="-285750" algn="just" fontAlgn="base">
              <a:buFont typeface="+mj-lt"/>
              <a:buAutoNum type="alphaLcPeriod"/>
            </a:pPr>
            <a:r>
              <a:rPr lang="en-GB" sz="21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Use of standard GML types where possible, instead of S-100 extensions (e.g. removal of generic associations)</a:t>
            </a:r>
            <a:endParaRPr lang="en-GB" sz="2300" dirty="0">
              <a:effectLst/>
              <a:latin typeface="Times New Roman" panose="02020603050405020304" pitchFamily="18" charset="0"/>
              <a:ea typeface="Times New Roman" panose="02020603050405020304" pitchFamily="18" charset="0"/>
            </a:endParaRPr>
          </a:p>
          <a:p>
            <a:pPr marL="742950" lvl="1" indent="-285750" algn="just" fontAlgn="base">
              <a:buFont typeface="+mj-lt"/>
              <a:buAutoNum type="alphaLcPeriod"/>
            </a:pPr>
            <a:r>
              <a:rPr lang="en-GB" sz="21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Removal of S-100 quirks, e.g. coordination multiplication factors</a:t>
            </a:r>
            <a:endParaRPr lang="en-GB" sz="2300" dirty="0">
              <a:effectLst/>
              <a:latin typeface="Times New Roman" panose="02020603050405020304" pitchFamily="18" charset="0"/>
              <a:ea typeface="Times New Roman" panose="02020603050405020304" pitchFamily="18" charset="0"/>
            </a:endParaRPr>
          </a:p>
          <a:p>
            <a:pPr marL="742950" lvl="1" indent="-285750" algn="just" fontAlgn="base">
              <a:buFont typeface="+mj-lt"/>
              <a:buAutoNum type="alphaLcPeriod"/>
            </a:pPr>
            <a:r>
              <a:rPr lang="en-GB" sz="21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Standardisation of feature collection forms and syntax</a:t>
            </a:r>
            <a:endParaRPr lang="en-GB" sz="2300" dirty="0">
              <a:effectLst/>
              <a:latin typeface="Times New Roman" panose="02020603050405020304" pitchFamily="18" charset="0"/>
              <a:ea typeface="Times New Roman" panose="02020603050405020304" pitchFamily="18" charset="0"/>
            </a:endParaRPr>
          </a:p>
          <a:p>
            <a:pPr marL="742950" lvl="1" indent="-285750" algn="just" fontAlgn="base">
              <a:buFont typeface="+mj-lt"/>
              <a:buAutoNum type="alphaLcPeriod"/>
            </a:pPr>
            <a:r>
              <a:rPr lang="en-GB" sz="21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Settling on v3.2.1 which has widespread adoption among implementers</a:t>
            </a:r>
            <a:endParaRPr lang="en-GB" sz="2300" dirty="0">
              <a:effectLst/>
              <a:latin typeface="Times New Roman" panose="02020603050405020304" pitchFamily="18" charset="0"/>
              <a:ea typeface="Times New Roman" panose="02020603050405020304" pitchFamily="18" charset="0"/>
            </a:endParaRPr>
          </a:p>
          <a:p>
            <a:pPr marL="342900" lvl="0" indent="-342900" algn="just" fontAlgn="base">
              <a:buFont typeface="+mj-lt"/>
              <a:buAutoNum type="arabicPeriod"/>
            </a:pPr>
            <a:r>
              <a:rPr lang="en-GB" sz="21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The requirement of “precedence” to ensure entities are named before use is not required by GML itself and should not be a constraint on the GML profile.</a:t>
            </a:r>
            <a:endParaRPr lang="en-GB" sz="2300" dirty="0">
              <a:effectLst/>
              <a:latin typeface="Times New Roman" panose="02020603050405020304" pitchFamily="18" charset="0"/>
              <a:ea typeface="Times New Roman" panose="02020603050405020304" pitchFamily="18" charset="0"/>
            </a:endParaRPr>
          </a:p>
          <a:p>
            <a:pPr marL="342900" lvl="0" indent="-342900" algn="just" fontAlgn="base">
              <a:buFont typeface="+mj-lt"/>
              <a:buAutoNum type="arabicPeriod"/>
            </a:pPr>
            <a:r>
              <a:rPr lang="en-GB" sz="21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The insertion of more complete, normative example features and datasets for use by implementers. This will be accompanied by the installation of the revised GML profile within the IHO website for online validation.</a:t>
            </a:r>
            <a:endParaRPr lang="en-GB" sz="4100" b="0" i="0" dirty="0">
              <a:solidFill>
                <a:srgbClr val="201F1E"/>
              </a:solidFill>
              <a:effectLst/>
              <a:latin typeface="Calibri" panose="020F0502020204030204" pitchFamily="34" charset="0"/>
            </a:endParaRPr>
          </a:p>
          <a:p>
            <a:endParaRPr lang="en-GB" sz="3200" b="0" i="0" dirty="0">
              <a:solidFill>
                <a:srgbClr val="201F1E"/>
              </a:solidFill>
              <a:effectLst/>
              <a:latin typeface="Calibri" panose="020F0502020204030204" pitchFamily="34" charset="0"/>
            </a:endParaRPr>
          </a:p>
          <a:p>
            <a:endParaRPr lang="en-GB" sz="3600" dirty="0"/>
          </a:p>
          <a:p>
            <a:endParaRPr lang="en-GB" sz="3600" dirty="0"/>
          </a:p>
        </p:txBody>
      </p:sp>
      <p:sp>
        <p:nvSpPr>
          <p:cNvPr id="2" name="TextBox 1">
            <a:extLst>
              <a:ext uri="{FF2B5EF4-FFF2-40B4-BE49-F238E27FC236}">
                <a16:creationId xmlns:a16="http://schemas.microsoft.com/office/drawing/2014/main" id="{139F9963-E26F-4854-ADC3-BB379386E627}"/>
              </a:ext>
            </a:extLst>
          </p:cNvPr>
          <p:cNvSpPr txBox="1"/>
          <p:nvPr/>
        </p:nvSpPr>
        <p:spPr>
          <a:xfrm>
            <a:off x="191991" y="238587"/>
            <a:ext cx="3950890"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CA" sz="3200" b="0"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Arial" pitchFamily="34" charset="0"/>
                <a:ea typeface="+mn-ea"/>
                <a:cs typeface="Arial" pitchFamily="34" charset="0"/>
              </a:rPr>
              <a:t>S-100 GML Revision</a:t>
            </a:r>
          </a:p>
        </p:txBody>
      </p:sp>
    </p:spTree>
    <p:extLst>
      <p:ext uri="{BB962C8B-B14F-4D97-AF65-F5344CB8AC3E}">
        <p14:creationId xmlns:p14="http://schemas.microsoft.com/office/powerpoint/2010/main" val="816558070"/>
      </p:ext>
    </p:extLst>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IC Corp template 20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lide in http://ipmsrv:101/Aboutus/Branding%20Guidelines%20v2.0.docx" id="{30608B80-49FA-4E23-A9C2-1BDE5324E8A8}" vid="{21898DE0-CE5A-4741-87B2-A5918FB0D73E}"/>
    </a:ext>
  </a:extLst>
</a:theme>
</file>

<file path=docProps/app.xml><?xml version="1.0" encoding="utf-8"?>
<Properties xmlns="http://schemas.openxmlformats.org/officeDocument/2006/extended-properties" xmlns:vt="http://schemas.openxmlformats.org/officeDocument/2006/docPropsVTypes">
  <TotalTime>0</TotalTime>
  <Words>547</Words>
  <Application>Microsoft Office PowerPoint</Application>
  <PresentationFormat>Widescreen</PresentationFormat>
  <Paragraphs>33</Paragraphs>
  <Slides>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vt:i4>
      </vt:variant>
    </vt:vector>
  </HeadingPairs>
  <TitlesOfParts>
    <vt:vector size="10" baseType="lpstr">
      <vt:lpstr>Arial</vt:lpstr>
      <vt:lpstr>Arial Narrow</vt:lpstr>
      <vt:lpstr>Calibri</vt:lpstr>
      <vt:lpstr>Calibri Light</vt:lpstr>
      <vt:lpstr>Georgia</vt:lpstr>
      <vt:lpstr>Times New Roman</vt:lpstr>
      <vt:lpstr>Office Theme</vt:lpstr>
      <vt:lpstr>IIC Corp template 2011</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Gridding</dc:title>
  <dc:creator>jon pritchard</dc:creator>
  <cp:lastModifiedBy>jon pritchard</cp:lastModifiedBy>
  <cp:revision>50</cp:revision>
  <dcterms:created xsi:type="dcterms:W3CDTF">2020-11-05T13:14:47Z</dcterms:created>
  <dcterms:modified xsi:type="dcterms:W3CDTF">2021-03-03T08:08:51Z</dcterms:modified>
</cp:coreProperties>
</file>