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sldIdLst>
    <p:sldId id="256" r:id="rId2"/>
    <p:sldId id="259" r:id="rId3"/>
    <p:sldId id="260" r:id="rId4"/>
    <p:sldId id="282" r:id="rId5"/>
    <p:sldId id="281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4" r:id="rId17"/>
    <p:sldId id="275" r:id="rId18"/>
    <p:sldId id="276" r:id="rId19"/>
    <p:sldId id="277" r:id="rId20"/>
    <p:sldId id="280" r:id="rId21"/>
    <p:sldId id="283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776B4-8E01-4F8C-8C46-26D8A3108F00}">
          <p14:sldIdLst>
            <p14:sldId id="256"/>
            <p14:sldId id="259"/>
            <p14:sldId id="260"/>
            <p14:sldId id="282"/>
            <p14:sldId id="281"/>
            <p14:sldId id="261"/>
            <p14:sldId id="263"/>
            <p14:sldId id="262"/>
            <p14:sldId id="264"/>
          </p14:sldIdLst>
        </p14:section>
        <p14:section name="Untitled Section" id="{560BAB6A-8E17-4CC7-924D-A070E7B3DC5F}">
          <p14:sldIdLst>
            <p14:sldId id="265"/>
            <p14:sldId id="266"/>
            <p14:sldId id="268"/>
            <p14:sldId id="267"/>
            <p14:sldId id="269"/>
            <p14:sldId id="272"/>
          </p14:sldIdLst>
        </p14:section>
        <p14:section name="Untitled Section" id="{6F02EB26-2693-4279-ACE7-C19D1BD3982F}">
          <p14:sldIdLst>
            <p14:sldId id="274"/>
            <p14:sldId id="275"/>
            <p14:sldId id="276"/>
            <p14:sldId id="277"/>
            <p14:sldId id="280"/>
            <p14:sldId id="28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DD2724-5B3C-4D3A-A957-60191F622B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26EAE-251C-4A2B-AD6C-05C571D43C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8A707-BE52-4D37-B732-5A085A7843B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57A88D-1983-49A8-B348-DC2DCA9DE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639257-7D9D-424B-9A03-A3B33B8A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D50E3-E943-4BAB-AFAF-A1DBC90E61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75EA-A8E4-48F0-BDCD-DC520A5D6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4CBF-27FE-46E1-87FC-91AA276CF9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33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8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1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4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Diaries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402" y="4599779"/>
            <a:ext cx="8144134" cy="1117687"/>
          </a:xfrm>
        </p:spPr>
        <p:txBody>
          <a:bodyPr/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 Project on SQL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INSERTING VALUES INTO TABLES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6C89F-2AF2-480A-B5F7-CB2C6274C777}"/>
              </a:ext>
            </a:extLst>
          </p:cNvPr>
          <p:cNvSpPr/>
          <p:nvPr/>
        </p:nvSpPr>
        <p:spPr>
          <a:xfrm>
            <a:off x="331304" y="3194095"/>
            <a:ext cx="10959547" cy="40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VALUES WHICH ARE INSERTED INTO THE TABLES</a:t>
            </a:r>
            <a:endParaRPr lang="en-US" sz="2000" dirty="0">
              <a:solidFill>
                <a:schemeClr val="tx2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9" y="2101872"/>
            <a:ext cx="5562059" cy="47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1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A070-24E7-4F8F-8EDD-1E0F33A5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3A139-5B59-4715-8C41-8167D869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2160104"/>
            <a:ext cx="7699513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4B75B-4E02-4ED6-8550-C6FFE1DC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6" y="2160105"/>
            <a:ext cx="8322364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5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750C-2FCD-4349-B4C1-56A60382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57536-AFC6-4B96-AFDA-922691BE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2133600"/>
            <a:ext cx="6387548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5FA-46E2-4C3D-AD02-7931A524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E5B46-F9A6-46F2-9A08-CDB1B5AC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25" y="3429000"/>
            <a:ext cx="6414051" cy="2081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E4625-E886-4C79-913A-FEDC825184C7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761B0-9EDA-46E4-9FE1-4011256E365A}"/>
              </a:ext>
            </a:extLst>
          </p:cNvPr>
          <p:cNvSpPr txBox="1"/>
          <p:nvPr/>
        </p:nvSpPr>
        <p:spPr>
          <a:xfrm>
            <a:off x="680321" y="2784204"/>
            <a:ext cx="1056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ANS = </a:t>
            </a:r>
            <a:r>
              <a:rPr lang="en-US" sz="2000" b="1" dirty="0"/>
              <a:t>select * from booking where </a:t>
            </a:r>
            <a:r>
              <a:rPr lang="en-US" sz="2000" b="1" dirty="0" err="1"/>
              <a:t>book_date</a:t>
            </a:r>
            <a:r>
              <a:rPr lang="en-US" sz="2000" b="1" dirty="0"/>
              <a:t> = (select max(</a:t>
            </a:r>
            <a:r>
              <a:rPr lang="en-US" sz="2000" b="1" dirty="0" err="1"/>
              <a:t>book_date</a:t>
            </a:r>
            <a:r>
              <a:rPr lang="en-US" sz="2000" b="1" dirty="0"/>
              <a:t>) from booking);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F22F6-7D28-497A-BFED-F0D0ABFE78AE}"/>
              </a:ext>
            </a:extLst>
          </p:cNvPr>
          <p:cNvSpPr txBox="1"/>
          <p:nvPr/>
        </p:nvSpPr>
        <p:spPr>
          <a:xfrm>
            <a:off x="993914" y="2069068"/>
            <a:ext cx="704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Q. find the books with the highest number of </a:t>
            </a:r>
            <a:r>
              <a:rPr lang="en-US" sz="2000" b="1" dirty="0" err="1"/>
              <a:t>book_date</a:t>
            </a:r>
            <a:r>
              <a:rPr lang="en-US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608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CFF1-44FE-4122-BA62-AEAD2A06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4" y="2968487"/>
            <a:ext cx="4147930" cy="3339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C28741-C4A6-4823-AF52-97CEF62DD758}"/>
              </a:ext>
            </a:extLst>
          </p:cNvPr>
          <p:cNvSpPr txBox="1"/>
          <p:nvPr/>
        </p:nvSpPr>
        <p:spPr>
          <a:xfrm>
            <a:off x="1126434" y="2319131"/>
            <a:ext cx="997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ANS= </a:t>
            </a:r>
            <a:r>
              <a:rPr lang="en-US" sz="2400" dirty="0">
                <a:latin typeface="Arial Black" panose="020B0A04020102020204" pitchFamily="34" charset="0"/>
              </a:rPr>
              <a:t>select </a:t>
            </a:r>
            <a:r>
              <a:rPr lang="en-US" sz="2400" dirty="0" err="1">
                <a:latin typeface="Arial Black" panose="020B0A04020102020204" pitchFamily="34" charset="0"/>
              </a:rPr>
              <a:t>bus_no</a:t>
            </a:r>
            <a:r>
              <a:rPr lang="en-US" sz="2400" dirty="0">
                <a:latin typeface="Arial Black" panose="020B0A04020102020204" pitchFamily="34" charset="0"/>
              </a:rPr>
              <a:t> from </a:t>
            </a:r>
            <a:r>
              <a:rPr lang="en-US" sz="2400" dirty="0" err="1">
                <a:latin typeface="Arial Black" panose="020B0A04020102020204" pitchFamily="34" charset="0"/>
              </a:rPr>
              <a:t>bus_info</a:t>
            </a:r>
            <a:r>
              <a:rPr lang="en-US" sz="2400" dirty="0">
                <a:latin typeface="Arial Black" panose="020B0A04020102020204" pitchFamily="34" charset="0"/>
              </a:rPr>
              <a:t> where </a:t>
            </a:r>
            <a:r>
              <a:rPr lang="en-US" sz="2400" dirty="0" err="1">
                <a:latin typeface="Arial Black" panose="020B0A04020102020204" pitchFamily="34" charset="0"/>
              </a:rPr>
              <a:t>no_of_people</a:t>
            </a:r>
            <a:r>
              <a:rPr lang="en-US" sz="2400" dirty="0">
                <a:latin typeface="Arial Black" panose="020B0A04020102020204" pitchFamily="34" charset="0"/>
              </a:rPr>
              <a:t> &gt; 30</a:t>
            </a:r>
            <a:r>
              <a:rPr lang="en-US" sz="24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71A8A-0342-46D1-89E4-94C7FA749EC5}"/>
              </a:ext>
            </a:extLst>
          </p:cNvPr>
          <p:cNvSpPr txBox="1"/>
          <p:nvPr/>
        </p:nvSpPr>
        <p:spPr>
          <a:xfrm>
            <a:off x="1126434" y="1548177"/>
            <a:ext cx="625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Q.find</a:t>
            </a:r>
            <a:r>
              <a:rPr lang="en-US" sz="2400" dirty="0">
                <a:latin typeface="Arial Black" panose="020B0A04020102020204" pitchFamily="34" charset="0"/>
              </a:rPr>
              <a:t> the total number of people booking on bus info ?</a:t>
            </a:r>
          </a:p>
        </p:txBody>
      </p:sp>
    </p:spTree>
    <p:extLst>
      <p:ext uri="{BB962C8B-B14F-4D97-AF65-F5344CB8AC3E}">
        <p14:creationId xmlns:p14="http://schemas.microsoft.com/office/powerpoint/2010/main" val="380722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ACAD3-1B51-43C2-BBB0-19924AF8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50" y="2797731"/>
            <a:ext cx="3578086" cy="3180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33881-248A-49DA-9910-05587C8B1557}"/>
              </a:ext>
            </a:extLst>
          </p:cNvPr>
          <p:cNvSpPr txBox="1"/>
          <p:nvPr/>
        </p:nvSpPr>
        <p:spPr>
          <a:xfrm>
            <a:off x="318052" y="2008603"/>
            <a:ext cx="891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Arial Black" panose="020B0A04020102020204" pitchFamily="34" charset="0"/>
              </a:rPr>
              <a:t>select </a:t>
            </a:r>
            <a:r>
              <a:rPr lang="en-US" sz="2400" dirty="0" err="1">
                <a:latin typeface="Arial Black" panose="020B0A04020102020204" pitchFamily="34" charset="0"/>
              </a:rPr>
              <a:t>book_id</a:t>
            </a:r>
            <a:r>
              <a:rPr lang="en-US" sz="2400" dirty="0">
                <a:latin typeface="Arial Black" panose="020B0A04020102020204" pitchFamily="34" charset="0"/>
              </a:rPr>
              <a:t> from booking where </a:t>
            </a:r>
            <a:r>
              <a:rPr lang="en-US" sz="2400" dirty="0" err="1">
                <a:latin typeface="Arial Black" panose="020B0A04020102020204" pitchFamily="34" charset="0"/>
              </a:rPr>
              <a:t>book_date</a:t>
            </a:r>
            <a:r>
              <a:rPr lang="en-US" sz="2400" dirty="0">
                <a:latin typeface="Arial Black" panose="020B0A04020102020204" pitchFamily="34" charset="0"/>
              </a:rPr>
              <a:t> &gt; 20;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A7E90-B249-4B3F-9728-8A839E6A10E3}"/>
              </a:ext>
            </a:extLst>
          </p:cNvPr>
          <p:cNvSpPr txBox="1"/>
          <p:nvPr/>
        </p:nvSpPr>
        <p:spPr>
          <a:xfrm>
            <a:off x="318052" y="1437102"/>
            <a:ext cx="7746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Q.Find</a:t>
            </a:r>
            <a:r>
              <a:rPr lang="en-US" sz="2400" dirty="0">
                <a:latin typeface="Arial Black" panose="020B0A04020102020204" pitchFamily="34" charset="0"/>
              </a:rPr>
              <a:t> the maximum book date from booking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C07FA8-AD65-4FDA-9F0E-9EB4153D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24" y="2787846"/>
            <a:ext cx="3299792" cy="383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BCBA55-6A44-4C8C-8A66-C0451C76EE26}"/>
              </a:ext>
            </a:extLst>
          </p:cNvPr>
          <p:cNvSpPr txBox="1"/>
          <p:nvPr/>
        </p:nvSpPr>
        <p:spPr>
          <a:xfrm>
            <a:off x="930061" y="1956849"/>
            <a:ext cx="784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ANS = select </a:t>
            </a:r>
            <a:r>
              <a:rPr lang="en-US" sz="2400" dirty="0" err="1">
                <a:latin typeface="Arial Black" panose="020B0A04020102020204" pitchFamily="34" charset="0"/>
              </a:rPr>
              <a:t>agent_id</a:t>
            </a:r>
            <a:r>
              <a:rPr lang="en-US" sz="2400" dirty="0">
                <a:latin typeface="Arial Black" panose="020B0A04020102020204" pitchFamily="34" charset="0"/>
              </a:rPr>
              <a:t> FROM </a:t>
            </a:r>
            <a:r>
              <a:rPr lang="en-US" sz="2400" dirty="0" err="1">
                <a:latin typeface="Arial Black" panose="020B0A04020102020204" pitchFamily="34" charset="0"/>
              </a:rPr>
              <a:t>travel_agency</a:t>
            </a:r>
            <a:r>
              <a:rPr lang="en-US" sz="2400" dirty="0">
                <a:latin typeface="Arial Black" panose="020B0A04020102020204" pitchFamily="34" charset="0"/>
              </a:rPr>
              <a:t> where address = '</a:t>
            </a:r>
            <a:r>
              <a:rPr lang="en-US" sz="2400" dirty="0" err="1">
                <a:latin typeface="Arial Black" panose="020B0A04020102020204" pitchFamily="34" charset="0"/>
              </a:rPr>
              <a:t>mumbai</a:t>
            </a:r>
            <a:r>
              <a:rPr lang="en-US" sz="2400" dirty="0">
                <a:latin typeface="Arial Black" panose="020B0A04020102020204" pitchFamily="34" charset="0"/>
              </a:rPr>
              <a:t>';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D045C-9853-49F3-9705-C600E6D7766D}"/>
              </a:ext>
            </a:extLst>
          </p:cNvPr>
          <p:cNvSpPr/>
          <p:nvPr/>
        </p:nvSpPr>
        <p:spPr>
          <a:xfrm>
            <a:off x="551984" y="1495184"/>
            <a:ext cx="916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Q. find the agents who have booked buses to Mumbai</a:t>
            </a:r>
          </a:p>
        </p:txBody>
      </p:sp>
    </p:spTree>
    <p:extLst>
      <p:ext uri="{BB962C8B-B14F-4D97-AF65-F5344CB8AC3E}">
        <p14:creationId xmlns:p14="http://schemas.microsoft.com/office/powerpoint/2010/main" val="24081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73BF-08FC-43D8-ABA0-86EE7DF8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68269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Introduction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10721968" cy="35993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aim of the Travel Diaries project is to encourage a sense of community among travellers, inspire wanderlust, and provide a centralized platform for preserving and sharing travel memories. Whether users are globe-trotting adventurers or weekend explorers, Travel Diaries offers a virtual space to document and relive their travel experiences while connecting with like-minded individuals.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B9FCB9-3A0C-42EE-9562-A5C0DC415CE2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31E2-3D1D-4FF2-9276-484ADD588109}"/>
              </a:ext>
            </a:extLst>
          </p:cNvPr>
          <p:cNvSpPr txBox="1"/>
          <p:nvPr/>
        </p:nvSpPr>
        <p:spPr>
          <a:xfrm>
            <a:off x="0" y="436555"/>
            <a:ext cx="10584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RIGHT JOIN TO RETRIEVE TRAVEL INFORMATION ALONG WITH COREESPONDING CUSTOMER DETAILS </a:t>
            </a:r>
          </a:p>
          <a:p>
            <a:endParaRPr lang="en-US" dirty="0"/>
          </a:p>
          <a:p>
            <a:r>
              <a:rPr lang="en-US" sz="2000" dirty="0">
                <a:latin typeface="Arial Black" panose="020B0A04020102020204" pitchFamily="34" charset="0"/>
              </a:rPr>
              <a:t>Select * from booking RIGHT JOIN </a:t>
            </a:r>
            <a:r>
              <a:rPr lang="en-US" sz="2000" dirty="0" err="1">
                <a:latin typeface="Arial Black" panose="020B0A04020102020204" pitchFamily="34" charset="0"/>
              </a:rPr>
              <a:t>bus_info</a:t>
            </a:r>
            <a:r>
              <a:rPr lang="en-US" sz="2000" dirty="0">
                <a:latin typeface="Arial Black" panose="020B0A04020102020204" pitchFamily="34" charset="0"/>
              </a:rPr>
              <a:t> on </a:t>
            </a:r>
            <a:r>
              <a:rPr lang="en-US" sz="2000" dirty="0" err="1">
                <a:latin typeface="Arial Black" panose="020B0A04020102020204" pitchFamily="34" charset="0"/>
              </a:rPr>
              <a:t>booking.B_ID</a:t>
            </a:r>
            <a:r>
              <a:rPr lang="en-US" sz="2000" dirty="0">
                <a:latin typeface="Arial Black" panose="020B0A04020102020204" pitchFamily="34" charset="0"/>
              </a:rPr>
              <a:t>=</a:t>
            </a:r>
            <a:r>
              <a:rPr lang="en-US" sz="2000" dirty="0" err="1">
                <a:latin typeface="Arial Black" panose="020B0A04020102020204" pitchFamily="34" charset="0"/>
              </a:rPr>
              <a:t>bus_info.T_id</a:t>
            </a:r>
            <a:r>
              <a:rPr lang="en-US" sz="2000" dirty="0">
                <a:latin typeface="Arial Black" panose="020B0A04020102020204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4D761-250F-49B6-BA4D-930C62A7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1" y="2476006"/>
            <a:ext cx="1005980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80DC87-61A1-41C8-914D-23F66111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8" y="2438400"/>
            <a:ext cx="10287000" cy="4316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85F4E-CBCC-495C-BE3D-F9BA7EFA58A1}"/>
              </a:ext>
            </a:extLst>
          </p:cNvPr>
          <p:cNvSpPr/>
          <p:nvPr/>
        </p:nvSpPr>
        <p:spPr>
          <a:xfrm>
            <a:off x="278295" y="147636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Select * from </a:t>
            </a:r>
            <a:r>
              <a:rPr lang="en-US" sz="2000" dirty="0" err="1"/>
              <a:t>travel_agency</a:t>
            </a:r>
            <a:r>
              <a:rPr lang="en-US" sz="2000" dirty="0"/>
              <a:t> LEFT JOIN booking on </a:t>
            </a:r>
            <a:r>
              <a:rPr lang="en-US" sz="2000" dirty="0" err="1"/>
              <a:t>travel_agency.U_ID</a:t>
            </a:r>
            <a:r>
              <a:rPr lang="en-US" sz="2000" dirty="0"/>
              <a:t>=</a:t>
            </a:r>
            <a:r>
              <a:rPr lang="en-US" sz="2000" dirty="0" err="1"/>
              <a:t>booking.B_id</a:t>
            </a:r>
            <a:r>
              <a:rPr lang="en-US" sz="2000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346EB-A7E6-4C10-830C-D9649926DB60}"/>
              </a:ext>
            </a:extLst>
          </p:cNvPr>
          <p:cNvSpPr/>
          <p:nvPr/>
        </p:nvSpPr>
        <p:spPr>
          <a:xfrm>
            <a:off x="170622" y="553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LEFT JOIN TO RETRIEVE TRAVEL INFORMATION ALONG WITH CORRESPONDING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37809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61E28-4CD4-4808-B4F2-05C35356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2" y="2601139"/>
            <a:ext cx="5088835" cy="415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AB71B-20E7-474E-895B-EA9123041AD1}"/>
              </a:ext>
            </a:extLst>
          </p:cNvPr>
          <p:cNvSpPr txBox="1"/>
          <p:nvPr/>
        </p:nvSpPr>
        <p:spPr>
          <a:xfrm>
            <a:off x="-25733" y="1999270"/>
            <a:ext cx="1288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select </a:t>
            </a:r>
            <a:r>
              <a:rPr lang="en-US" sz="2000" dirty="0" err="1">
                <a:latin typeface="Arial Black" panose="020B0A04020102020204" pitchFamily="34" charset="0"/>
              </a:rPr>
              <a:t>u.user_name</a:t>
            </a:r>
            <a:r>
              <a:rPr lang="en-US" sz="2000" dirty="0">
                <a:latin typeface="Arial Black" panose="020B0A04020102020204" pitchFamily="34" charset="0"/>
              </a:rPr>
              <a:t>, </a:t>
            </a:r>
            <a:r>
              <a:rPr lang="en-US" sz="2000" dirty="0" err="1">
                <a:latin typeface="Arial Black" panose="020B0A04020102020204" pitchFamily="34" charset="0"/>
              </a:rPr>
              <a:t>b.book_title</a:t>
            </a:r>
            <a:r>
              <a:rPr lang="en-US" sz="2000" dirty="0">
                <a:latin typeface="Arial Black" panose="020B0A04020102020204" pitchFamily="34" charset="0"/>
              </a:rPr>
              <a:t> from customer u inner join booking b on </a:t>
            </a:r>
            <a:r>
              <a:rPr lang="en-US" sz="2000" dirty="0" err="1">
                <a:latin typeface="Arial Black" panose="020B0A04020102020204" pitchFamily="34" charset="0"/>
              </a:rPr>
              <a:t>u.user_id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b.B_Id</a:t>
            </a:r>
            <a:r>
              <a:rPr lang="en-US" sz="20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95FD-9F54-4EDE-8BF0-386A273377EB}"/>
              </a:ext>
            </a:extLst>
          </p:cNvPr>
          <p:cNvSpPr txBox="1"/>
          <p:nvPr/>
        </p:nvSpPr>
        <p:spPr>
          <a:xfrm>
            <a:off x="-25734" y="737152"/>
            <a:ext cx="1047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JOIN TO RETRIEVE TRAVEL INFORMATION ALONG WITH COREESPONDING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104990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5EE01-37A7-4B0C-B1C7-ECD8A950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35" y="2186609"/>
            <a:ext cx="4161182" cy="4542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2ACA3-14D5-4B63-AEF9-9CEEF883203E}"/>
              </a:ext>
            </a:extLst>
          </p:cNvPr>
          <p:cNvSpPr txBox="1"/>
          <p:nvPr/>
        </p:nvSpPr>
        <p:spPr>
          <a:xfrm>
            <a:off x="0" y="1489449"/>
            <a:ext cx="113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select </a:t>
            </a:r>
            <a:r>
              <a:rPr lang="en-US" dirty="0" err="1">
                <a:latin typeface="Arial Black" panose="020B0A04020102020204" pitchFamily="34" charset="0"/>
              </a:rPr>
              <a:t>u.user_name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b.book_title</a:t>
            </a:r>
            <a:r>
              <a:rPr lang="en-US" dirty="0">
                <a:latin typeface="Arial Black" panose="020B0A04020102020204" pitchFamily="34" charset="0"/>
              </a:rPr>
              <a:t> from customer u left join booking b on </a:t>
            </a:r>
            <a:r>
              <a:rPr lang="en-US" dirty="0" err="1">
                <a:latin typeface="Arial Black" panose="020B0A04020102020204" pitchFamily="34" charset="0"/>
              </a:rPr>
              <a:t>u.user_id</a:t>
            </a:r>
            <a:r>
              <a:rPr lang="en-US" dirty="0">
                <a:latin typeface="Arial Black" panose="020B0A04020102020204" pitchFamily="34" charset="0"/>
              </a:rPr>
              <a:t> = </a:t>
            </a:r>
            <a:r>
              <a:rPr lang="en-US" dirty="0" err="1">
                <a:latin typeface="Arial Black" panose="020B0A04020102020204" pitchFamily="34" charset="0"/>
              </a:rPr>
              <a:t>b.B_Id</a:t>
            </a:r>
            <a:r>
              <a:rPr lang="en-US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C57E1-1338-4530-9C6C-1CF89564F966}"/>
              </a:ext>
            </a:extLst>
          </p:cNvPr>
          <p:cNvSpPr txBox="1"/>
          <p:nvPr/>
        </p:nvSpPr>
        <p:spPr>
          <a:xfrm>
            <a:off x="0" y="607623"/>
            <a:ext cx="1052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LEFT JOIN TO RETRIEVE TRAVEL INFORMATION ALONG WITH COREESPONDING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32218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10721968" cy="3599315"/>
          </a:xfrm>
        </p:spPr>
        <p:txBody>
          <a:bodyPr>
            <a:normAutofit/>
          </a:bodyPr>
          <a:lstStyle/>
          <a:p>
            <a:r>
              <a:rPr lang="en-IN" sz="2400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 structure of the "Travel Diaries" table will depend on the specific database management system being used. This is a generalized structure for the "Travel Diaries" table, and additional columns may be added based on the specific requirements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013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AE7A3-4B4E-45B4-8935-C1449E6C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C6B4E-B7D7-44C4-B906-DC9FD1AB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0" y="1834166"/>
            <a:ext cx="12157118" cy="51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FBC2-17EB-4A33-AD49-CF2B489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TABLES USED IN THE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CFE445-0197-474D-9D44-20931D81F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CUSTOMER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BOOKING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TRAVEL AGENCY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BUS INFO</a:t>
            </a:r>
          </a:p>
        </p:txBody>
      </p:sp>
    </p:spTree>
    <p:extLst>
      <p:ext uri="{BB962C8B-B14F-4D97-AF65-F5344CB8AC3E}">
        <p14:creationId xmlns:p14="http://schemas.microsoft.com/office/powerpoint/2010/main" val="389989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Customer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654" y="1247797"/>
            <a:ext cx="5471096" cy="37452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This Table shows the record of the customer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53" y="3563313"/>
            <a:ext cx="7603781" cy="30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Travel agency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265" y="659201"/>
            <a:ext cx="5290986" cy="4010916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Arial Black" panose="020B0A04020102020204" pitchFamily="34" charset="0"/>
              </a:rPr>
              <a:t>The "travel Agency" table stores information about various travel agencies.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BD4DB-93DC-4D52-9B5B-C1064C88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3387191"/>
            <a:ext cx="7633251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Booking 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488" y="1012723"/>
            <a:ext cx="6396338" cy="371937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Arial Black" panose="020B0A04020102020204" pitchFamily="34" charset="0"/>
              </a:rPr>
              <a:t>The "booking" table captures information about bookings made by customers. Each booking is uniquely identified by the booking ID column.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6" y="3429000"/>
            <a:ext cx="8319505" cy="32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6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Bus info</a:t>
            </a:r>
            <a:endParaRPr lang="en-I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1959787"/>
            <a:ext cx="56665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"bus" table stores information about different buses. Each bus is uniquely identified by the </a:t>
            </a:r>
            <a:r>
              <a:rPr lang="en-US" altLang="en-US" sz="2000" b="1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bus id </a:t>
            </a:r>
            <a:r>
              <a:rPr lang="en-US" altLang="en-US" sz="2000" dirty="0">
                <a:solidFill>
                  <a:schemeClr val="tx2"/>
                </a:solidFill>
                <a:latin typeface="Arial Black" panose="020B0A04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column.</a:t>
            </a:r>
            <a:endParaRPr lang="en-US" altLang="en-US" sz="2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C327A-DB17-4E3A-BA66-1A7CA427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429000"/>
            <a:ext cx="7368208" cy="32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74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461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Arial Black</vt:lpstr>
      <vt:lpstr>Calibri</vt:lpstr>
      <vt:lpstr>Courier New</vt:lpstr>
      <vt:lpstr>Segoe UI</vt:lpstr>
      <vt:lpstr>Times New Roman</vt:lpstr>
      <vt:lpstr>Trebuchet MS</vt:lpstr>
      <vt:lpstr>Wingdings</vt:lpstr>
      <vt:lpstr>Berlin</vt:lpstr>
      <vt:lpstr>Travel Diaries</vt:lpstr>
      <vt:lpstr> Introduction</vt:lpstr>
      <vt:lpstr>Structure of tables</vt:lpstr>
      <vt:lpstr>ER DIAGRAM OF THE PROJECT</vt:lpstr>
      <vt:lpstr>TABLES USED IN THE PROJECT</vt:lpstr>
      <vt:lpstr>Customer </vt:lpstr>
      <vt:lpstr>Travel agency</vt:lpstr>
      <vt:lpstr>Booking  </vt:lpstr>
      <vt:lpstr>Bus info</vt:lpstr>
      <vt:lpstr>INSERTING VALUES INTO TABLES </vt:lpstr>
      <vt:lpstr>Customer</vt:lpstr>
      <vt:lpstr>Travel Agency</vt:lpstr>
      <vt:lpstr>Booking</vt:lpstr>
      <vt:lpstr>Bus Info</vt:lpstr>
      <vt:lpstr>SUBQUERIES</vt:lpstr>
      <vt:lpstr>PowerPoint Presentation</vt:lpstr>
      <vt:lpstr>PowerPoint Presentation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Diaries</dc:title>
  <dc:creator>compaq</dc:creator>
  <cp:lastModifiedBy>Danish Qureshi</cp:lastModifiedBy>
  <cp:revision>30</cp:revision>
  <dcterms:created xsi:type="dcterms:W3CDTF">2023-07-05T16:27:23Z</dcterms:created>
  <dcterms:modified xsi:type="dcterms:W3CDTF">2023-11-16T16:55:58Z</dcterms:modified>
</cp:coreProperties>
</file>