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47295-43CC-5D22-C6DD-587FEDE13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114C3F-B24B-0B91-DCA5-D4D2946F7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14E1-8F92-A493-D44B-C562B02B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3C79B3-3F27-DE79-1508-65062AC4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AD3931-0DD0-B5ED-9C26-DCF74D90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3A685-D5AF-9192-7583-2C761E77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A8DD1D-06F1-FB27-1358-9733601DD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64571-48C6-487E-55A4-B172428A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C66104-8BF5-789F-CA43-AA3754F6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ACFD1-862C-5299-21F6-40B0081E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30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94AAC4-7405-1F5A-3540-ECB521837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3DD474-919E-7625-0723-1B14D4BA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F3050-2A87-E243-67C5-305FDEFB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3AB25-4C1B-B367-F6B3-89183346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7A4087-2D62-9968-262D-C8EAB3C5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45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14DEE-AF06-5301-9849-36ED7AD4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41153-0DB2-BE9E-D7A4-D7F410FD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4CAF9-B39C-3508-2BA2-0EF221E2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C26D25-F186-C9ED-2A71-B16696E7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1779-F76E-56E3-5BDE-7B8700F8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59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A3982-FA83-4EB3-9D68-A39500AD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659006-B7F9-A104-37D8-C0B812BB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4E07DE-2529-DEF1-D810-A6C285F5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13CFF9-3D45-A5AF-F683-CA5FD659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837014-8364-F287-2B2D-51A43A56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1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E5CF5-6DDD-F218-4733-45109D90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089317-DD83-B164-8327-F77051D3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58AB66-EF57-0F11-5C75-EEF12669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7103AA-69A6-92A5-6931-ACE923D6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31184A-6108-DBD5-9100-08B2AC2D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D3E4F1-9822-D611-2A3F-50AE104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9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888BA-55B5-0900-22A1-3F8BCCDB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207DC8-862A-3B15-B792-AE29E2C8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E88392-3130-EFB6-2F71-F0AB31A7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5831E8-BAF0-612C-B5BD-6C5D77031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2BDB88-BE6E-5CB4-5D5B-A459DA9C5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8DBB95-724B-0FD1-582A-56DDE863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A5F786-BBD3-2E87-ACF5-BCE30DFA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5D936D-CD25-0E83-479B-1DB82E18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0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6D0C9-552C-A458-B610-7FD6EB62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8825C4-4797-B881-98DB-A8F0CCE0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3FF7CB-3286-5B9B-86F0-586E1316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DD34AC-367C-A89E-3B81-34F43001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3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198C12-0C4F-E786-2E9D-EBF94345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6FDCE8-15A8-487A-86A3-B2982D7F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973F7A-29A4-9BE4-529A-9C1D46A7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8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9B9D5-4DA5-577A-3502-65E3F531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E2AFA3-0CA1-72B1-ED1C-B05AA179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8D44D5-CCB8-73B8-3429-636ED2D4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8533A2-4E09-80C3-896B-D6FE02BD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88F45B-3438-67C7-C0F4-B9729CB9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E08A5D-E6B6-0846-4C24-141C11DE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3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00D7D-4727-7DD2-86FF-BCB9CF09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E42D28-36E5-E537-1890-F0DFBA63D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4CF990-0FE5-DD18-BA27-DAA0D7DD3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F9B34A-24C9-7209-2D16-FA170A11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0580FB-A669-D3E7-184D-9184E247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EC65BE-8C11-3EDA-8A8F-5B672020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635BCF-B080-8655-DE68-4AE6217F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B3192F-85AA-3F8B-2718-D437B1D7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CFF71-106B-8228-4B64-9B04FF589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7F3C9B-8E03-4FCB-A281-3058F15056F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86A4B-05D5-1742-D50D-9C6218531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F25B1-506E-A1C5-1C3D-B52E2D508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52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A8AFC29-1D87-2893-DCD2-943FEB4EB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342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Harada Kaito (原田海斗)</dc:creator>
  <cp:lastModifiedBy>Harada Kaito (原田海斗)</cp:lastModifiedBy>
  <cp:revision>2</cp:revision>
  <dcterms:created xsi:type="dcterms:W3CDTF">2025-06-02T11:22:53Z</dcterms:created>
  <dcterms:modified xsi:type="dcterms:W3CDTF">2025-06-02T11:25:04Z</dcterms:modified>
</cp:coreProperties>
</file>