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19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C47295-43CC-5D22-C6DD-587FEDE13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2114C3F-B24B-0B91-DCA5-D4D2946F7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BA14E1-8F92-A493-D44B-C562B02B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3C9B-8E03-4FCB-A281-3058F15056F4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3C79B3-3F27-DE79-1508-65062AC4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AD3931-0DD0-B5ED-9C26-DCF74D90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B611-7771-4652-ACC7-329B13DAC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51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3A685-D5AF-9192-7583-2C761E77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A8DD1D-06F1-FB27-1358-9733601DD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264571-48C6-487E-55A4-B172428A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3C9B-8E03-4FCB-A281-3058F15056F4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C66104-8BF5-789F-CA43-AA3754F6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2ACFD1-862C-5299-21F6-40B0081E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B611-7771-4652-ACC7-329B13DAC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30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D94AAC4-7405-1F5A-3540-ECB521837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3DD474-919E-7625-0723-1B14D4BA8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7F3050-2A87-E243-67C5-305FDEFB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3C9B-8E03-4FCB-A281-3058F15056F4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D3AB25-4C1B-B367-F6B3-89183346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7A4087-2D62-9968-262D-C8EAB3C5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B611-7771-4652-ACC7-329B13DAC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45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E14DEE-AF06-5301-9849-36ED7AD4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141153-0DB2-BE9E-D7A4-D7F410FD7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94CAF9-B39C-3508-2BA2-0EF221E24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3C9B-8E03-4FCB-A281-3058F15056F4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C26D25-F186-C9ED-2A71-B16696E7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841779-F76E-56E3-5BDE-7B8700F8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B611-7771-4652-ACC7-329B13DAC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59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1A3982-FA83-4EB3-9D68-A39500ADD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659006-B7F9-A104-37D8-C0B812BBC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4E07DE-2529-DEF1-D810-A6C285F5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3C9B-8E03-4FCB-A281-3058F15056F4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13CFF9-3D45-A5AF-F683-CA5FD659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837014-8364-F287-2B2D-51A43A568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B611-7771-4652-ACC7-329B13DAC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91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E5CF5-6DDD-F218-4733-45109D90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089317-DD83-B164-8327-F77051D3A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58AB66-EF57-0F11-5C75-EEF126692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7103AA-69A6-92A5-6931-ACE923D6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3C9B-8E03-4FCB-A281-3058F15056F4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31184A-6108-DBD5-9100-08B2AC2D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D3E4F1-9822-D611-2A3F-50AE104C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B611-7771-4652-ACC7-329B13DAC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98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888BA-55B5-0900-22A1-3F8BCCDB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207DC8-862A-3B15-B792-AE29E2C86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E88392-3130-EFB6-2F71-F0AB31A7A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5831E8-BAF0-612C-B5BD-6C5D77031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2BDB88-BE6E-5CB4-5D5B-A459DA9C5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8DBB95-724B-0FD1-582A-56DDE863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3C9B-8E03-4FCB-A281-3058F15056F4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1A5F786-BBD3-2E87-ACF5-BCE30DFA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5D936D-CD25-0E83-479B-1DB82E18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B611-7771-4652-ACC7-329B13DAC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50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6D0C9-552C-A458-B610-7FD6EB62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8825C4-4797-B881-98DB-A8F0CCE0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3C9B-8E03-4FCB-A281-3058F15056F4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D3FF7CB-3286-5B9B-86F0-586E1316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DD34AC-367C-A89E-3B81-34F43001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B611-7771-4652-ACC7-329B13DAC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63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6198C12-0C4F-E786-2E9D-EBF94345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3C9B-8E03-4FCB-A281-3058F15056F4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66FDCE8-15A8-487A-86A3-B2982D7F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973F7A-29A4-9BE4-529A-9C1D46A7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B611-7771-4652-ACC7-329B13DAC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8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59B9D5-4DA5-577A-3502-65E3F531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E2AFA3-0CA1-72B1-ED1C-B05AA179E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8D44D5-CCB8-73B8-3429-636ED2D43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8533A2-4E09-80C3-896B-D6FE02BD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3C9B-8E03-4FCB-A281-3058F15056F4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88F45B-3438-67C7-C0F4-B9729CB9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E08A5D-E6B6-0846-4C24-141C11DE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B611-7771-4652-ACC7-329B13DAC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31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000D7D-4727-7DD2-86FF-BCB9CF09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FE42D28-36E5-E537-1890-F0DFBA63D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4CF990-0FE5-DD18-BA27-DAA0D7DD3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F9B34A-24C9-7209-2D16-FA170A11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3C9B-8E03-4FCB-A281-3058F15056F4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0580FB-A669-D3E7-184D-9184E247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EC65BE-8C11-3EDA-8A8F-5B672020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B611-7771-4652-ACC7-329B13DAC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47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F635BCF-B080-8655-DE68-4AE6217FA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B3192F-85AA-3F8B-2718-D437B1D71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0CFF71-106B-8228-4B64-9B04FF589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7F3C9B-8E03-4FCB-A281-3058F15056F4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586A4B-05D5-1742-D50D-9C6218531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1F25B1-506E-A1C5-1C3D-B52E2D508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AEB611-7771-4652-ACC7-329B13DAC0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52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, 会社名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A8AFC29-1D87-2893-DCD2-943FEB4EB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4342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58A28542-432B-705F-F947-1DE9EAA8A8A2}"/>
              </a:ext>
            </a:extLst>
          </p:cNvPr>
          <p:cNvGrpSpPr/>
          <p:nvPr/>
        </p:nvGrpSpPr>
        <p:grpSpPr>
          <a:xfrm>
            <a:off x="1409701" y="520700"/>
            <a:ext cx="9347199" cy="5163607"/>
            <a:chOff x="1409701" y="520700"/>
            <a:chExt cx="9347199" cy="5163607"/>
          </a:xfrm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75B72814-6FB7-B48A-7CB4-7E01F8C91244}"/>
                </a:ext>
              </a:extLst>
            </p:cNvPr>
            <p:cNvSpPr/>
            <p:nvPr/>
          </p:nvSpPr>
          <p:spPr>
            <a:xfrm>
              <a:off x="1409701" y="520700"/>
              <a:ext cx="9347199" cy="51636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4DC69C5A-06E2-C5ED-F41D-57CD7FDF2EAA}"/>
                </a:ext>
              </a:extLst>
            </p:cNvPr>
            <p:cNvGrpSpPr/>
            <p:nvPr/>
          </p:nvGrpSpPr>
          <p:grpSpPr>
            <a:xfrm>
              <a:off x="3055579" y="2179476"/>
              <a:ext cx="1652689" cy="547062"/>
              <a:chOff x="503238" y="374650"/>
              <a:chExt cx="2302020" cy="762000"/>
            </a:xfrm>
          </p:grpSpPr>
          <p:pic>
            <p:nvPicPr>
              <p:cNvPr id="2" name="Graphic 10" descr="AWS Amplify service icon.">
                <a:extLst>
                  <a:ext uri="{FF2B5EF4-FFF2-40B4-BE49-F238E27FC236}">
                    <a16:creationId xmlns:a16="http://schemas.microsoft.com/office/drawing/2014/main" id="{6889A03C-2EA3-3D67-4BA1-6996BD2F4F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 bwMode="auto">
              <a:xfrm>
                <a:off x="503238" y="374650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TextBox 6">
                <a:extLst>
                  <a:ext uri="{FF2B5EF4-FFF2-40B4-BE49-F238E27FC236}">
                    <a16:creationId xmlns:a16="http://schemas.microsoft.com/office/drawing/2014/main" id="{97AC56D2-9808-DAE8-5F3A-A2B51EE0D6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6371" y="412314"/>
                <a:ext cx="1568887" cy="3858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Amplify</a:t>
                </a: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B4B14764-6611-6B53-83F8-AE813960923C}"/>
                </a:ext>
              </a:extLst>
            </p:cNvPr>
            <p:cNvGrpSpPr/>
            <p:nvPr/>
          </p:nvGrpSpPr>
          <p:grpSpPr>
            <a:xfrm>
              <a:off x="8868602" y="4464651"/>
              <a:ext cx="1580784" cy="745928"/>
              <a:chOff x="9102725" y="1184275"/>
              <a:chExt cx="2201863" cy="1038999"/>
            </a:xfrm>
          </p:grpSpPr>
          <p:pic>
            <p:nvPicPr>
              <p:cNvPr id="5" name="Graphic 22" descr="Amazon SageMaker service icon.">
                <a:extLst>
                  <a:ext uri="{FF2B5EF4-FFF2-40B4-BE49-F238E27FC236}">
                    <a16:creationId xmlns:a16="http://schemas.microsoft.com/office/drawing/2014/main" id="{0FF30217-00C8-05F7-8795-A847B0396D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 bwMode="auto">
              <a:xfrm>
                <a:off x="9817100" y="118427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TextBox 15">
                <a:extLst>
                  <a:ext uri="{FF2B5EF4-FFF2-40B4-BE49-F238E27FC236}">
                    <a16:creationId xmlns:a16="http://schemas.microsoft.com/office/drawing/2014/main" id="{BB1EDFB6-1B21-7F92-2416-5296E19E32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02725" y="1946275"/>
                <a:ext cx="220186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</a:t>
                </a:r>
                <a:r>
                  <a:rPr lang="en-US" altLang="en-US" sz="1200" dirty="0" err="1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SageMaker</a:t>
                </a:r>
                <a:endPara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18CF7D66-35E7-4049-F5D5-D16BC8A5D8E0}"/>
                </a:ext>
              </a:extLst>
            </p:cNvPr>
            <p:cNvGrpSpPr/>
            <p:nvPr/>
          </p:nvGrpSpPr>
          <p:grpSpPr>
            <a:xfrm>
              <a:off x="4343309" y="2911529"/>
              <a:ext cx="1645748" cy="824062"/>
              <a:chOff x="4487863" y="1184275"/>
              <a:chExt cx="2292350" cy="1147831"/>
            </a:xfrm>
          </p:grpSpPr>
          <p:pic>
            <p:nvPicPr>
              <p:cNvPr id="8" name="Graphic 19" descr="Amazon CloudFront service icon.">
                <a:extLst>
                  <a:ext uri="{FF2B5EF4-FFF2-40B4-BE49-F238E27FC236}">
                    <a16:creationId xmlns:a16="http://schemas.microsoft.com/office/drawing/2014/main" id="{C2E2A9CC-A2AB-9CC5-74FC-8E99E0EEDE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 bwMode="auto">
              <a:xfrm>
                <a:off x="5243513" y="118427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0E8B2922-C099-6DAB-5897-72069EFED2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7863" y="1946276"/>
                <a:ext cx="2292350" cy="3858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CloudFront</a:t>
                </a: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88C5AE4-0244-01E8-0539-3024769ED0C8}"/>
                </a:ext>
              </a:extLst>
            </p:cNvPr>
            <p:cNvGrpSpPr/>
            <p:nvPr/>
          </p:nvGrpSpPr>
          <p:grpSpPr>
            <a:xfrm>
              <a:off x="5829536" y="2911529"/>
              <a:ext cx="1608138" cy="1009867"/>
              <a:chOff x="2249488" y="1182688"/>
              <a:chExt cx="2239962" cy="1406636"/>
            </a:xfrm>
          </p:grpSpPr>
          <p:pic>
            <p:nvPicPr>
              <p:cNvPr id="11" name="Graphic 8" descr="Amazon Simple Storage Service (Amazon S3) service icon.">
                <a:extLst>
                  <a:ext uri="{FF2B5EF4-FFF2-40B4-BE49-F238E27FC236}">
                    <a16:creationId xmlns:a16="http://schemas.microsoft.com/office/drawing/2014/main" id="{B905A93A-0F37-2D87-058E-46CECBD0A6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 bwMode="auto">
              <a:xfrm>
                <a:off x="2989263" y="118268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2C97217C-112F-662B-2E90-641DEFCAE3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9488" y="1946275"/>
                <a:ext cx="2239962" cy="6430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S3</a:t>
                </a:r>
              </a:p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- Web Hosting</a:t>
                </a: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3853D6F1-5216-6C1D-C38D-859F40C2E5AB}"/>
                </a:ext>
              </a:extLst>
            </p:cNvPr>
            <p:cNvGrpSpPr/>
            <p:nvPr/>
          </p:nvGrpSpPr>
          <p:grpSpPr>
            <a:xfrm>
              <a:off x="2934738" y="2911529"/>
              <a:ext cx="1645748" cy="745928"/>
              <a:chOff x="4487863" y="1184275"/>
              <a:chExt cx="2292350" cy="1038999"/>
            </a:xfrm>
          </p:grpSpPr>
          <p:pic>
            <p:nvPicPr>
              <p:cNvPr id="14" name="Graphic 8" descr="AWS WAF service icon.">
                <a:extLst>
                  <a:ext uri="{FF2B5EF4-FFF2-40B4-BE49-F238E27FC236}">
                    <a16:creationId xmlns:a16="http://schemas.microsoft.com/office/drawing/2014/main" id="{10789EB7-A9E9-CDF0-6D24-61E7835BE3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 bwMode="auto">
              <a:xfrm>
                <a:off x="5246688" y="118427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11">
                <a:extLst>
                  <a:ext uri="{FF2B5EF4-FFF2-40B4-BE49-F238E27FC236}">
                    <a16:creationId xmlns:a16="http://schemas.microsoft.com/office/drawing/2014/main" id="{CF3F845B-A02F-9716-61EC-2BADD562D7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7863" y="1946275"/>
                <a:ext cx="22923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WAF</a:t>
                </a:r>
              </a:p>
            </p:txBody>
          </p:sp>
        </p:grp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467894BA-2CF2-DA6B-CE88-A983E76B7CE6}"/>
                </a:ext>
              </a:extLst>
            </p:cNvPr>
            <p:cNvGrpSpPr/>
            <p:nvPr/>
          </p:nvGrpSpPr>
          <p:grpSpPr>
            <a:xfrm>
              <a:off x="2947845" y="4459783"/>
              <a:ext cx="1610416" cy="824062"/>
              <a:chOff x="2249488" y="1184275"/>
              <a:chExt cx="2243137" cy="1147831"/>
            </a:xfrm>
          </p:grpSpPr>
          <p:pic>
            <p:nvPicPr>
              <p:cNvPr id="17" name="Graphic 17" descr="Amazon CloudWatch service icon.">
                <a:extLst>
                  <a:ext uri="{FF2B5EF4-FFF2-40B4-BE49-F238E27FC236}">
                    <a16:creationId xmlns:a16="http://schemas.microsoft.com/office/drawing/2014/main" id="{E3E5F106-F612-550B-9FEA-AB29457890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 bwMode="auto">
              <a:xfrm>
                <a:off x="2989263" y="118427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9">
                <a:extLst>
                  <a:ext uri="{FF2B5EF4-FFF2-40B4-BE49-F238E27FC236}">
                    <a16:creationId xmlns:a16="http://schemas.microsoft.com/office/drawing/2014/main" id="{80276E34-C085-FC8B-8632-F191FAA064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9488" y="1946276"/>
                <a:ext cx="2243137" cy="3858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CloudWatch</a:t>
                </a:r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F849136D-DB71-EF00-C4D9-B9D62438BAE8}"/>
                </a:ext>
              </a:extLst>
            </p:cNvPr>
            <p:cNvGrpSpPr/>
            <p:nvPr/>
          </p:nvGrpSpPr>
          <p:grpSpPr>
            <a:xfrm>
              <a:off x="5682928" y="4464651"/>
              <a:ext cx="1896291" cy="824062"/>
              <a:chOff x="2044418" y="1184275"/>
              <a:chExt cx="2641330" cy="1147831"/>
            </a:xfrm>
          </p:grpSpPr>
          <p:pic>
            <p:nvPicPr>
              <p:cNvPr id="20" name="Graphic 7" descr="Amazon API Gateway service icon.">
                <a:extLst>
                  <a:ext uri="{FF2B5EF4-FFF2-40B4-BE49-F238E27FC236}">
                    <a16:creationId xmlns:a16="http://schemas.microsoft.com/office/drawing/2014/main" id="{724C6C7A-F4E9-6B06-4E7F-704E09971B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 bwMode="auto">
              <a:xfrm>
                <a:off x="2989263" y="118427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Box 9">
                <a:extLst>
                  <a:ext uri="{FF2B5EF4-FFF2-40B4-BE49-F238E27FC236}">
                    <a16:creationId xmlns:a16="http://schemas.microsoft.com/office/drawing/2014/main" id="{BB82D557-C4DF-3864-159F-75ED1558DF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4418" y="1946276"/>
                <a:ext cx="2641330" cy="3858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API Gateway</a:t>
                </a:r>
              </a:p>
            </p:txBody>
          </p: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553C9113-1ADD-5790-434E-B65873586936}"/>
                </a:ext>
              </a:extLst>
            </p:cNvPr>
            <p:cNvGrpSpPr/>
            <p:nvPr/>
          </p:nvGrpSpPr>
          <p:grpSpPr>
            <a:xfrm>
              <a:off x="7343679" y="4464651"/>
              <a:ext cx="1645748" cy="745358"/>
              <a:chOff x="4487863" y="1185069"/>
              <a:chExt cx="2292350" cy="1038205"/>
            </a:xfrm>
          </p:grpSpPr>
          <p:pic>
            <p:nvPicPr>
              <p:cNvPr id="23" name="Graphic 10" descr="AWS Lambda service icon.">
                <a:extLst>
                  <a:ext uri="{FF2B5EF4-FFF2-40B4-BE49-F238E27FC236}">
                    <a16:creationId xmlns:a16="http://schemas.microsoft.com/office/drawing/2014/main" id="{641A025E-0153-F007-7C20-B74569914D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/>
            </p:blipFill>
            <p:spPr bwMode="auto">
              <a:xfrm>
                <a:off x="5246688" y="1185069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TextBox 20">
                <a:extLst>
                  <a:ext uri="{FF2B5EF4-FFF2-40B4-BE49-F238E27FC236}">
                    <a16:creationId xmlns:a16="http://schemas.microsoft.com/office/drawing/2014/main" id="{4F33CB9A-0A7F-89F1-66D9-7BFFF17E44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7863" y="1946275"/>
                <a:ext cx="22923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Lambda</a:t>
                </a:r>
              </a:p>
            </p:txBody>
          </p:sp>
        </p:grp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39E0E28F-0816-CBBE-9AC1-7E27401F4284}"/>
                </a:ext>
              </a:extLst>
            </p:cNvPr>
            <p:cNvSpPr/>
            <p:nvPr/>
          </p:nvSpPr>
          <p:spPr>
            <a:xfrm>
              <a:off x="3051473" y="2179475"/>
              <a:ext cx="4527746" cy="1865873"/>
            </a:xfrm>
            <a:prstGeom prst="rect">
              <a:avLst/>
            </a:prstGeom>
            <a:noFill/>
            <a:ln w="19050">
              <a:solidFill>
                <a:srgbClr val="DD344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7" name="Picture 2" descr="Githubのアイコンを無料でダウンロード">
              <a:extLst>
                <a:ext uri="{FF2B5EF4-FFF2-40B4-BE49-F238E27FC236}">
                  <a16:creationId xmlns:a16="http://schemas.microsoft.com/office/drawing/2014/main" id="{48AE14FF-C678-905A-C87A-884014617B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7666" y="676933"/>
              <a:ext cx="536494" cy="536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Graphic 68" descr="Client resource icon for the General Icons category.">
              <a:extLst>
                <a:ext uri="{FF2B5EF4-FFF2-40B4-BE49-F238E27FC236}">
                  <a16:creationId xmlns:a16="http://schemas.microsoft.com/office/drawing/2014/main" id="{B685CFBF-A450-45F6-77F7-312F62489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051172" y="716493"/>
              <a:ext cx="457200" cy="457200"/>
            </a:xfrm>
            <a:prstGeom prst="rect">
              <a:avLst/>
            </a:prstGeom>
          </p:spPr>
        </p:pic>
        <p:sp>
          <p:nvSpPr>
            <p:cNvPr id="29" name="TextBox 25">
              <a:extLst>
                <a:ext uri="{FF2B5EF4-FFF2-40B4-BE49-F238E27FC236}">
                  <a16:creationId xmlns:a16="http://schemas.microsoft.com/office/drawing/2014/main" id="{B267E14E-48F1-AE18-C862-F4FB32C0FA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615" y="1173693"/>
              <a:ext cx="8983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Developer</a:t>
              </a:r>
            </a:p>
          </p:txBody>
        </p:sp>
        <p:cxnSp>
          <p:nvCxnSpPr>
            <p:cNvPr id="30" name="Straight Arrow Connector 74" descr="Up and down pointing vertical arrow.">
              <a:extLst>
                <a:ext uri="{FF2B5EF4-FFF2-40B4-BE49-F238E27FC236}">
                  <a16:creationId xmlns:a16="http://schemas.microsoft.com/office/drawing/2014/main" id="{2F7CCA4D-183E-3198-AC2B-1AF136C80032}"/>
                </a:ext>
              </a:extLst>
            </p:cNvPr>
            <p:cNvCxnSpPr>
              <a:cxnSpLocks/>
              <a:stCxn id="27" idx="1"/>
              <a:endCxn id="28" idx="3"/>
            </p:cNvCxnSpPr>
            <p:nvPr/>
          </p:nvCxnSpPr>
          <p:spPr>
            <a:xfrm flipH="1" flipV="1">
              <a:off x="5508372" y="945093"/>
              <a:ext cx="859294" cy="87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74" descr="Up and down pointing vertical arrow.">
              <a:extLst>
                <a:ext uri="{FF2B5EF4-FFF2-40B4-BE49-F238E27FC236}">
                  <a16:creationId xmlns:a16="http://schemas.microsoft.com/office/drawing/2014/main" id="{6956C9FA-5351-3E40-4F64-AA5BF3D9F939}"/>
                </a:ext>
              </a:extLst>
            </p:cNvPr>
            <p:cNvCxnSpPr>
              <a:cxnSpLocks/>
              <a:stCxn id="11" idx="0"/>
              <a:endCxn id="27" idx="2"/>
            </p:cNvCxnSpPr>
            <p:nvPr/>
          </p:nvCxnSpPr>
          <p:spPr>
            <a:xfrm flipV="1">
              <a:off x="6634175" y="1213427"/>
              <a:ext cx="1738" cy="1698102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5">
              <a:extLst>
                <a:ext uri="{FF2B5EF4-FFF2-40B4-BE49-F238E27FC236}">
                  <a16:creationId xmlns:a16="http://schemas.microsoft.com/office/drawing/2014/main" id="{89BE2347-247A-742C-5620-51DDC3DB1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3610" y="673837"/>
              <a:ext cx="53649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push</a:t>
              </a:r>
            </a:p>
          </p:txBody>
        </p:sp>
        <p:cxnSp>
          <p:nvCxnSpPr>
            <p:cNvPr id="33" name="Straight Arrow Connector 74" descr="Up and down pointing vertical arrow.">
              <a:extLst>
                <a:ext uri="{FF2B5EF4-FFF2-40B4-BE49-F238E27FC236}">
                  <a16:creationId xmlns:a16="http://schemas.microsoft.com/office/drawing/2014/main" id="{E8913D96-5097-703E-68BE-512CF9919CB3}"/>
                </a:ext>
              </a:extLst>
            </p:cNvPr>
            <p:cNvCxnSpPr>
              <a:cxnSpLocks/>
              <a:stCxn id="8" idx="1"/>
              <a:endCxn id="14" idx="3"/>
            </p:cNvCxnSpPr>
            <p:nvPr/>
          </p:nvCxnSpPr>
          <p:spPr>
            <a:xfrm flipH="1">
              <a:off x="4026585" y="3185060"/>
              <a:ext cx="85922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74" descr="Up and down pointing vertical arrow.">
              <a:extLst>
                <a:ext uri="{FF2B5EF4-FFF2-40B4-BE49-F238E27FC236}">
                  <a16:creationId xmlns:a16="http://schemas.microsoft.com/office/drawing/2014/main" id="{32FAB85D-3988-F7D5-409F-8E7A4911CA82}"/>
                </a:ext>
              </a:extLst>
            </p:cNvPr>
            <p:cNvCxnSpPr>
              <a:cxnSpLocks/>
              <a:stCxn id="11" idx="1"/>
              <a:endCxn id="8" idx="3"/>
            </p:cNvCxnSpPr>
            <p:nvPr/>
          </p:nvCxnSpPr>
          <p:spPr>
            <a:xfrm flipH="1" flipV="1">
              <a:off x="5432876" y="3185060"/>
              <a:ext cx="927767" cy="1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74" descr="Up and down pointing vertical arrow.">
              <a:extLst>
                <a:ext uri="{FF2B5EF4-FFF2-40B4-BE49-F238E27FC236}">
                  <a16:creationId xmlns:a16="http://schemas.microsoft.com/office/drawing/2014/main" id="{A4974086-E70E-5597-D864-D40CC2B4DCE7}"/>
                </a:ext>
              </a:extLst>
            </p:cNvPr>
            <p:cNvCxnSpPr>
              <a:cxnSpLocks/>
              <a:stCxn id="20" idx="0"/>
              <a:endCxn id="12" idx="2"/>
            </p:cNvCxnSpPr>
            <p:nvPr/>
          </p:nvCxnSpPr>
          <p:spPr>
            <a:xfrm flipH="1" flipV="1">
              <a:off x="6633605" y="3921396"/>
              <a:ext cx="1188" cy="543255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74" descr="Up and down pointing vertical arrow.">
              <a:extLst>
                <a:ext uri="{FF2B5EF4-FFF2-40B4-BE49-F238E27FC236}">
                  <a16:creationId xmlns:a16="http://schemas.microsoft.com/office/drawing/2014/main" id="{F77FAF61-EA60-6DF6-7B98-C21F82CDFA97}"/>
                </a:ext>
              </a:extLst>
            </p:cNvPr>
            <p:cNvCxnSpPr>
              <a:cxnSpLocks/>
              <a:stCxn id="23" idx="1"/>
              <a:endCxn id="20" idx="3"/>
            </p:cNvCxnSpPr>
            <p:nvPr/>
          </p:nvCxnSpPr>
          <p:spPr>
            <a:xfrm flipH="1">
              <a:off x="6908324" y="4738182"/>
              <a:ext cx="98013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74" descr="Up and down pointing vertical arrow.">
              <a:extLst>
                <a:ext uri="{FF2B5EF4-FFF2-40B4-BE49-F238E27FC236}">
                  <a16:creationId xmlns:a16="http://schemas.microsoft.com/office/drawing/2014/main" id="{09331F2B-F43E-DC03-49F6-8CAA945D75D8}"/>
                </a:ext>
              </a:extLst>
            </p:cNvPr>
            <p:cNvCxnSpPr>
              <a:cxnSpLocks/>
              <a:stCxn id="5" idx="1"/>
              <a:endCxn id="23" idx="3"/>
            </p:cNvCxnSpPr>
            <p:nvPr/>
          </p:nvCxnSpPr>
          <p:spPr>
            <a:xfrm flipH="1">
              <a:off x="8435526" y="4738182"/>
              <a:ext cx="94594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4">
              <a:extLst>
                <a:ext uri="{FF2B5EF4-FFF2-40B4-BE49-F238E27FC236}">
                  <a16:creationId xmlns:a16="http://schemas.microsoft.com/office/drawing/2014/main" id="{455CB118-431B-A928-1A57-89877B7B6B5E}"/>
                </a:ext>
              </a:extLst>
            </p:cNvPr>
            <p:cNvSpPr/>
            <p:nvPr/>
          </p:nvSpPr>
          <p:spPr>
            <a:xfrm>
              <a:off x="2530604" y="1626579"/>
              <a:ext cx="8047489" cy="391062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52" name="Graphic 55" descr="AWS Cloud group icon with AWS logo.">
              <a:extLst>
                <a:ext uri="{FF2B5EF4-FFF2-40B4-BE49-F238E27FC236}">
                  <a16:creationId xmlns:a16="http://schemas.microsoft.com/office/drawing/2014/main" id="{95878A5E-25FD-74F2-081B-BAF3E5485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>
            <a:xfrm>
              <a:off x="2521446" y="1638780"/>
              <a:ext cx="381000" cy="370188"/>
            </a:xfrm>
            <a:prstGeom prst="rect">
              <a:avLst/>
            </a:prstGeom>
          </p:spPr>
        </p:pic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23F77797-3384-6A76-DCB9-CACA059243A9}"/>
                </a:ext>
              </a:extLst>
            </p:cNvPr>
            <p:cNvGrpSpPr/>
            <p:nvPr/>
          </p:nvGrpSpPr>
          <p:grpSpPr>
            <a:xfrm>
              <a:off x="1507083" y="2957850"/>
              <a:ext cx="670848" cy="734199"/>
              <a:chOff x="1507083" y="2911529"/>
              <a:chExt cx="670848" cy="734199"/>
            </a:xfrm>
          </p:grpSpPr>
          <p:pic>
            <p:nvPicPr>
              <p:cNvPr id="53" name="Graphic 68" descr="Client resource icon for the General Icons category.">
                <a:extLst>
                  <a:ext uri="{FF2B5EF4-FFF2-40B4-BE49-F238E27FC236}">
                    <a16:creationId xmlns:a16="http://schemas.microsoft.com/office/drawing/2014/main" id="{904233E1-BA5E-A39E-2DEE-C353608A50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613907" y="2911529"/>
                <a:ext cx="457200" cy="457200"/>
              </a:xfrm>
              <a:prstGeom prst="rect">
                <a:avLst/>
              </a:prstGeom>
            </p:spPr>
          </p:pic>
          <p:sp>
            <p:nvSpPr>
              <p:cNvPr id="54" name="TextBox 25">
                <a:extLst>
                  <a:ext uri="{FF2B5EF4-FFF2-40B4-BE49-F238E27FC236}">
                    <a16:creationId xmlns:a16="http://schemas.microsoft.com/office/drawing/2014/main" id="{33714D07-4C76-F5D8-0B35-0336C002EB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7083" y="3368729"/>
                <a:ext cx="67084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Client</a:t>
                </a:r>
              </a:p>
            </p:txBody>
          </p:sp>
        </p:grpSp>
        <p:cxnSp>
          <p:nvCxnSpPr>
            <p:cNvPr id="55" name="Straight Arrow Connector 74" descr="Up and down pointing vertical arrow.">
              <a:extLst>
                <a:ext uri="{FF2B5EF4-FFF2-40B4-BE49-F238E27FC236}">
                  <a16:creationId xmlns:a16="http://schemas.microsoft.com/office/drawing/2014/main" id="{12EC4A8D-8F6C-C187-B737-DC9EE906CEF3}"/>
                </a:ext>
              </a:extLst>
            </p:cNvPr>
            <p:cNvCxnSpPr>
              <a:cxnSpLocks/>
              <a:stCxn id="14" idx="1"/>
              <a:endCxn id="53" idx="3"/>
            </p:cNvCxnSpPr>
            <p:nvPr/>
          </p:nvCxnSpPr>
          <p:spPr>
            <a:xfrm flipH="1">
              <a:off x="2071107" y="3185060"/>
              <a:ext cx="1408415" cy="139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図 59" descr="アイコン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684D70A2-8CD7-8800-55BF-E1B68A330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53" t="5709" r="9769" b="4466"/>
            <a:stretch/>
          </p:blipFill>
          <p:spPr>
            <a:xfrm>
              <a:off x="7004776" y="2981850"/>
              <a:ext cx="357774" cy="403333"/>
            </a:xfrm>
            <a:prstGeom prst="rect">
              <a:avLst/>
            </a:prstGeom>
          </p:spPr>
        </p:pic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9F14A683-74B8-4661-5573-D46C2F3AF6F8}"/>
                </a:ext>
              </a:extLst>
            </p:cNvPr>
            <p:cNvGrpSpPr/>
            <p:nvPr/>
          </p:nvGrpSpPr>
          <p:grpSpPr>
            <a:xfrm>
              <a:off x="8975058" y="2129169"/>
              <a:ext cx="1372676" cy="727849"/>
              <a:chOff x="8952392" y="2143991"/>
              <a:chExt cx="1372676" cy="727849"/>
            </a:xfrm>
          </p:grpSpPr>
          <p:pic>
            <p:nvPicPr>
              <p:cNvPr id="61" name="Graphic 60" descr="Model resource icon for the Amazon SageMaker service.">
                <a:extLst>
                  <a:ext uri="{FF2B5EF4-FFF2-40B4-BE49-F238E27FC236}">
                    <a16:creationId xmlns:a16="http://schemas.microsoft.com/office/drawing/2014/main" id="{FB601BEB-130F-A73F-405F-FD388D8374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9394502" y="2143991"/>
                <a:ext cx="457200" cy="457200"/>
              </a:xfrm>
              <a:prstGeom prst="rect">
                <a:avLst/>
              </a:prstGeom>
            </p:spPr>
          </p:pic>
          <p:sp>
            <p:nvSpPr>
              <p:cNvPr id="62" name="TextBox 20">
                <a:extLst>
                  <a:ext uri="{FF2B5EF4-FFF2-40B4-BE49-F238E27FC236}">
                    <a16:creationId xmlns:a16="http://schemas.microsoft.com/office/drawing/2014/main" id="{0694E3FF-FBE4-91E4-C8EA-F61322DD1A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52392" y="2594841"/>
                <a:ext cx="137267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Trained Model</a:t>
                </a:r>
              </a:p>
            </p:txBody>
          </p:sp>
        </p:grp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6FC2D70-79C6-C9C6-B158-20D9282794E9}"/>
                </a:ext>
              </a:extLst>
            </p:cNvPr>
            <p:cNvGrpSpPr/>
            <p:nvPr/>
          </p:nvGrpSpPr>
          <p:grpSpPr>
            <a:xfrm>
              <a:off x="8850773" y="2916670"/>
              <a:ext cx="1608138" cy="1009867"/>
              <a:chOff x="2249488" y="1182688"/>
              <a:chExt cx="2239962" cy="1406636"/>
            </a:xfrm>
          </p:grpSpPr>
          <p:pic>
            <p:nvPicPr>
              <p:cNvPr id="64" name="Graphic 8" descr="Amazon Simple Storage Service (Amazon S3) service icon.">
                <a:extLst>
                  <a:ext uri="{FF2B5EF4-FFF2-40B4-BE49-F238E27FC236}">
                    <a16:creationId xmlns:a16="http://schemas.microsoft.com/office/drawing/2014/main" id="{FC703AD5-51FA-17B1-DE2E-FF3D2818A1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 bwMode="auto">
              <a:xfrm>
                <a:off x="2989263" y="118268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" name="TextBox 9">
                <a:extLst>
                  <a:ext uri="{FF2B5EF4-FFF2-40B4-BE49-F238E27FC236}">
                    <a16:creationId xmlns:a16="http://schemas.microsoft.com/office/drawing/2014/main" id="{A1B8E995-E5A9-E83A-E7EE-30FC9161FD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9488" y="1946275"/>
                <a:ext cx="2239962" cy="6430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S3</a:t>
                </a:r>
              </a:p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- Model Storage</a:t>
                </a:r>
              </a:p>
            </p:txBody>
          </p:sp>
        </p:grpSp>
        <p:cxnSp>
          <p:nvCxnSpPr>
            <p:cNvPr id="66" name="Elbow Connector 22" descr="Elbow horizontal arrow pointing right (1).">
              <a:extLst>
                <a:ext uri="{FF2B5EF4-FFF2-40B4-BE49-F238E27FC236}">
                  <a16:creationId xmlns:a16="http://schemas.microsoft.com/office/drawing/2014/main" id="{20EEEB96-848F-3486-2EFD-CD77CAF5964B}"/>
                </a:ext>
              </a:extLst>
            </p:cNvPr>
            <p:cNvCxnSpPr>
              <a:cxnSpLocks/>
              <a:stCxn id="23" idx="0"/>
              <a:endCxn id="64" idx="1"/>
            </p:cNvCxnSpPr>
            <p:nvPr/>
          </p:nvCxnSpPr>
          <p:spPr>
            <a:xfrm rot="5400000" flipH="1" flipV="1">
              <a:off x="8134713" y="3217485"/>
              <a:ext cx="1274449" cy="1219885"/>
            </a:xfrm>
            <a:prstGeom prst="bentConnector2">
              <a:avLst/>
            </a:prstGeom>
            <a:ln w="15875">
              <a:solidFill>
                <a:schemeClr val="tx1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7975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</Words>
  <Application>Microsoft Office PowerPoint</Application>
  <PresentationFormat>ワイド画面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Harada Kaito (原田海斗)</dc:creator>
  <cp:lastModifiedBy>Harada Kaito (原田海斗)</cp:lastModifiedBy>
  <cp:revision>24</cp:revision>
  <dcterms:created xsi:type="dcterms:W3CDTF">2025-06-02T11:22:53Z</dcterms:created>
  <dcterms:modified xsi:type="dcterms:W3CDTF">2025-06-03T06:21:58Z</dcterms:modified>
</cp:coreProperties>
</file>