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9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0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8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shAhmadPaul/AICTE-IBM-Skill-Build-Projec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37" y="2571359"/>
            <a:ext cx="9872999" cy="97777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  <a:t>SECURE DATA HIDING IN IMAGES</a:t>
            </a:r>
            <a:b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</a:b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Californian FB" panose="0207040306080B030204" pitchFamily="18" charset="0"/>
              </a:rPr>
              <a:t> USING STEGANOGRAPHY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US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98271" y="802309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i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070" y="3358068"/>
            <a:ext cx="778703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Student Name :- </a:t>
            </a:r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Danish 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Ahmad Paul</a:t>
            </a: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College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Name &amp; Department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:- 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Govt. College for Women M.A Road </a:t>
            </a:r>
            <a:r>
              <a:rPr lang="en-US" sz="3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Srinagar Department of Computer 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51128"/>
            <a:ext cx="79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39136"/>
            <a:ext cx="8857397" cy="4979854"/>
          </a:xfrm>
        </p:spPr>
      </p:pic>
    </p:spTree>
    <p:extLst>
      <p:ext uri="{BB962C8B-B14F-4D97-AF65-F5344CB8AC3E}">
        <p14:creationId xmlns:p14="http://schemas.microsoft.com/office/powerpoint/2010/main" val="346009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957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solution is robust, user-friendly, and suitable for real-world applications.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https://github.com/DanishAhmadPaul/AICTE-IBM-Skill-Build-Project.git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711460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Enhanced Security with Advanced Encryption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🔐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Implementing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quantum-resistant encryption algorithms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to further strengthen data security.</a:t>
            </a: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Support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 Multiple File Formats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📁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Expanding the tool to support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JPEG, BMP, and GIF formats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alongside PNG for broader usability.</a:t>
            </a: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Mobile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&amp; Web Application Development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📱💻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Developing a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mobile and web-based version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for easy access and secure communication on various devices.</a:t>
            </a:r>
          </a:p>
          <a:p>
            <a:pPr marL="305435" indent="-305435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17" y="2834457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6219" y="1353042"/>
            <a:ext cx="117395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project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"Secure Data Hiding in Images Using Steganography"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aims to develop a system that securely embeds secret messages within images using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LSB (Least Significant Bit) steganography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AES encryption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This ensures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confidentiality and integrity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preventing unauthorized access. The system provides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encoding and decoding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functionalities with a user-friendly interface. It enhances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secure communication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hiding sensitive information in digital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Libraries Used:</a:t>
            </a:r>
          </a:p>
          <a:p>
            <a:r>
              <a:rPr lang="en-IN" b="1" dirty="0" err="1"/>
              <a:t>OpenCV</a:t>
            </a:r>
            <a:r>
              <a:rPr lang="en-IN" dirty="0"/>
              <a:t> 📷 – Image processing and manipulation</a:t>
            </a:r>
          </a:p>
          <a:p>
            <a:r>
              <a:rPr lang="en-IN" b="1" dirty="0" err="1"/>
              <a:t>NumPy</a:t>
            </a:r>
            <a:r>
              <a:rPr lang="en-IN" dirty="0"/>
              <a:t> 🔢 – Numerical computations</a:t>
            </a:r>
          </a:p>
          <a:p>
            <a:r>
              <a:rPr lang="en-IN" b="1" dirty="0" err="1"/>
              <a:t>PyCryptodome</a:t>
            </a:r>
            <a:r>
              <a:rPr lang="en-IN" dirty="0"/>
              <a:t> 🔐 – AES encryption for secure data protection</a:t>
            </a:r>
          </a:p>
          <a:p>
            <a:r>
              <a:rPr lang="en-IN" b="1" dirty="0" err="1"/>
              <a:t>Streamlit</a:t>
            </a:r>
            <a:r>
              <a:rPr lang="en-IN" dirty="0"/>
              <a:t> 🎨 – Interactive UI for encoding and decoding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Platforms &amp; Tools:</a:t>
            </a:r>
          </a:p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Python 3  </a:t>
            </a:r>
            <a:r>
              <a:rPr lang="en-IN" dirty="0"/>
              <a:t>🐍</a:t>
            </a:r>
          </a:p>
          <a:p>
            <a:r>
              <a:rPr lang="en-IN" b="1" dirty="0"/>
              <a:t>Development Environment:</a:t>
            </a:r>
            <a:r>
              <a:rPr lang="en-IN" dirty="0"/>
              <a:t> </a:t>
            </a:r>
            <a:r>
              <a:rPr lang="en-IN" dirty="0" smtClean="0"/>
              <a:t> VS </a:t>
            </a:r>
            <a:r>
              <a:rPr lang="en-IN" dirty="0"/>
              <a:t>Code</a:t>
            </a:r>
          </a:p>
          <a:p>
            <a:r>
              <a:rPr lang="en-IN" b="1" dirty="0"/>
              <a:t>Version Control:</a:t>
            </a:r>
            <a:r>
              <a:rPr lang="en-IN" dirty="0"/>
              <a:t> Git &amp; </a:t>
            </a:r>
            <a:r>
              <a:rPr lang="en-IN" dirty="0" err="1"/>
              <a:t>GitHub</a:t>
            </a:r>
            <a:endParaRPr lang="en-IN" dirty="0"/>
          </a:p>
          <a:p>
            <a:r>
              <a:rPr lang="en-IN" b="1" dirty="0"/>
              <a:t>OS Compatibility:</a:t>
            </a:r>
            <a:r>
              <a:rPr lang="en-IN" dirty="0"/>
              <a:t> Windows, Linux, </a:t>
            </a:r>
            <a:r>
              <a:rPr lang="en-IN" dirty="0" err="1"/>
              <a:t>macOS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89" y="1452151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Features of This Project 🚀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Dual Security Layer 🔐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– Combines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AES encryption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LSB steganography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for enhanced data protection.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Pixel-Level Message Hiding 🖼️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– Uses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Least Significant Bit (LSB) technique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to embed data invisibly within images.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Passcode Protection 🛡️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– Requires the correct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decryption key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to extract the hidden message, preventing unauthorized access.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User-Friendly Interface 🎨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– Built with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allowing seamless encoding and decoding without complex commands.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Cross-Platform Compatibility 💻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– Works on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Windows, Linux, and </a:t>
            </a:r>
            <a:r>
              <a:rPr lang="en-I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ensuring accessibility for all users.</a:t>
            </a:r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1" y="1364775"/>
            <a:ext cx="11029615" cy="417384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Individuals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Organizations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Government Agencies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Researchers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For experimenting with advanced steganography techniques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27" y="1848292"/>
            <a:ext cx="7143750" cy="4095750"/>
          </a:xfrm>
        </p:spPr>
      </p:pic>
      <p:sp>
        <p:nvSpPr>
          <p:cNvPr id="8" name="TextBox 7"/>
          <p:cNvSpPr txBox="1"/>
          <p:nvPr/>
        </p:nvSpPr>
        <p:spPr>
          <a:xfrm>
            <a:off x="906286" y="1478960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Input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51128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Encoded Image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71" y="1839136"/>
            <a:ext cx="8312679" cy="4673600"/>
          </a:xfrm>
        </p:spPr>
      </p:pic>
    </p:spTree>
    <p:extLst>
      <p:ext uri="{BB962C8B-B14F-4D97-AF65-F5344CB8AC3E}">
        <p14:creationId xmlns:p14="http://schemas.microsoft.com/office/powerpoint/2010/main" val="348142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51128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Encrypted Image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9" y="1839136"/>
            <a:ext cx="7711696" cy="4421372"/>
          </a:xfrm>
        </p:spPr>
      </p:pic>
    </p:spTree>
    <p:extLst>
      <p:ext uri="{BB962C8B-B14F-4D97-AF65-F5344CB8AC3E}">
        <p14:creationId xmlns:p14="http://schemas.microsoft.com/office/powerpoint/2010/main" val="10100753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464</Words>
  <Application>Microsoft Office PowerPoint</Application>
  <PresentationFormat>Widescreen</PresentationFormat>
  <Paragraphs>68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Californian FB</vt:lpstr>
      <vt:lpstr>Franklin Gothic Book</vt:lpstr>
      <vt:lpstr>Franklin Gothic Demi</vt:lpstr>
      <vt:lpstr>Wingdings 2</vt:lpstr>
      <vt:lpstr>DividendVTI</vt:lpstr>
      <vt:lpstr>SECURE DATA HIDING IN IMAGES  USING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36</cp:revision>
  <dcterms:created xsi:type="dcterms:W3CDTF">2021-05-26T16:50:10Z</dcterms:created>
  <dcterms:modified xsi:type="dcterms:W3CDTF">2025-02-26T13:21:36Z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