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3" r:id="rId5"/>
    <p:sldId id="258" r:id="rId6"/>
    <p:sldId id="259" r:id="rId7"/>
    <p:sldId id="260" r:id="rId8"/>
    <p:sldId id="261" r:id="rId9"/>
    <p:sldId id="265" r:id="rId10"/>
    <p:sldId id="263" r:id="rId11"/>
    <p:sldId id="262" r:id="rId12"/>
    <p:sldId id="280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8/10/2022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17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71000" y="5878720"/>
            <a:ext cx="2082800" cy="298800"/>
          </a:xfrm>
        </p:spPr>
        <p:txBody>
          <a:bodyPr/>
          <a:lstStyle/>
          <a:p>
            <a:r>
              <a:rPr lang="en-US" sz="2400" noProof="0" dirty="0" smtClean="0"/>
              <a:t>28th June 2021</a:t>
            </a:r>
            <a:endParaRPr lang="en-US" sz="2400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Pedestal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z="3200" noProof="0" smtClean="0"/>
              <a:pPr/>
              <a:t>1</a:t>
            </a:fld>
            <a:endParaRPr lang="en-US" sz="3200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FF3996E1-6F7D-4351-A6C4-113726DE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6" y="2245781"/>
            <a:ext cx="805064" cy="8050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 txBox="1">
            <a:spLocks/>
          </p:cNvSpPr>
          <p:nvPr/>
        </p:nvSpPr>
        <p:spPr>
          <a:xfrm rot="10800000" flipV="1">
            <a:off x="3086100" y="2201400"/>
            <a:ext cx="7353300" cy="89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 E  D  E  S  T  A  L</a:t>
            </a:r>
            <a:endParaRPr lang="ru-RU" sz="66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2706519" y="4470991"/>
            <a:ext cx="6918662" cy="49141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Programming Language Inspired by Scratch.mit.edu</a:t>
            </a:r>
            <a:endParaRPr lang="ru-RU" dirty="0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0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4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OPERATORS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3730051"/>
            <a:ext cx="10137592" cy="14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0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58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SEPERATORS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96" y="3730051"/>
            <a:ext cx="9264094" cy="18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59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6" y="3468441"/>
            <a:ext cx="10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INTEGER , FLOAT, STRING LITERALS AND IDENTIFIER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6" y="4042454"/>
            <a:ext cx="9966955" cy="13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0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5" y="3468441"/>
            <a:ext cx="1055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IGNORING WHITESPACES, TABS, NEW LINES,</a:t>
            </a:r>
          </a:p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SINGLE LINE COMMENTS AND MULTI-LINE COMMENTS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68" y="4392563"/>
            <a:ext cx="7175568" cy="17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0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736600"/>
            <a:ext cx="8826500" cy="84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</a:t>
            </a:r>
            <a:r>
              <a:rPr lang="en-US" dirty="0" err="1"/>
              <a:t>J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1963531"/>
            <a:ext cx="10192124" cy="3921118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3117" y="541330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| functions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43" y="1850339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" y="2802108"/>
            <a:ext cx="10723553" cy="3076612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826" y="859665"/>
            <a:ext cx="8846876" cy="915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2074073"/>
            <a:ext cx="10604698" cy="3804647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889" y="196628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9" y="3177227"/>
            <a:ext cx="11872501" cy="2481111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09" y="859665"/>
            <a:ext cx="9488291" cy="446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1453227"/>
            <a:ext cx="10172542" cy="4380570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26" y="164639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2632657"/>
            <a:ext cx="9905102" cy="2681492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2" y="765804"/>
            <a:ext cx="3450336" cy="21216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01"/>
            <a:ext cx="12192000" cy="2986941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 WE MADE PEDESTAL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this it is good to know about Esoteric Languages.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Knowing Esoteric Languages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5054" y="5959778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June 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67" y="987128"/>
            <a:ext cx="1103566" cy="1103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2006" y="3173037"/>
            <a:ext cx="52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are basically Esoteric Languages ?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000732" y="605790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26" y="2243662"/>
            <a:ext cx="2342134" cy="234213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 esoteric programming language is a programming language designed to test the boundaries of computer programming language design, as a proof of concept, as software art, as a hacking interface to another language, or as a joke.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1760" y="6017040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June </a:t>
            </a:r>
            <a:r>
              <a:rPr lang="en-US" dirty="0"/>
              <a:t>2021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0218" y="1650163"/>
            <a:ext cx="6858000" cy="3557673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FAMOUS ESOTERIC LANGUAGES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Acronym 	</a:t>
            </a:r>
          </a:p>
          <a:p>
            <a:r>
              <a:rPr lang="en-US" sz="1800" b="1" dirty="0" smtClean="0"/>
              <a:t>Arnold C</a:t>
            </a:r>
            <a:endParaRPr lang="en-US" sz="1800" b="1" dirty="0"/>
          </a:p>
          <a:p>
            <a:r>
              <a:rPr lang="en-US" sz="1800" b="1" dirty="0"/>
              <a:t>Shakespeare Programming </a:t>
            </a:r>
            <a:r>
              <a:rPr lang="en-US" sz="1800" b="1" dirty="0" smtClean="0"/>
              <a:t>Language</a:t>
            </a:r>
          </a:p>
          <a:p>
            <a:r>
              <a:rPr lang="en-US" sz="1800" b="1" dirty="0" smtClean="0"/>
              <a:t>Whitespace</a:t>
            </a:r>
          </a:p>
          <a:p>
            <a:r>
              <a:rPr lang="en-US" sz="1800" b="1" dirty="0"/>
              <a:t>LOLCODE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Examples of Esoteric Languages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93" y="1534630"/>
            <a:ext cx="4429743" cy="40677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8" y="1258283"/>
            <a:ext cx="96215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Pedestal is designed as Natural Language, in English. But keeping programming concepts in mind the structured is designed so that the user can understand the programming fundamentals.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Easy to read</a:t>
            </a:r>
            <a:endParaRPr lang="en-US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Pedestal syntax is easy to read and comprehend. Basically we are more.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Starter for School kids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Coding in High Level Languages will be easy to understand when user interactive syntax of pedestal.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72476" y="4508392"/>
            <a:ext cx="1468731" cy="64008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Programming Fundamentals</a:t>
            </a:r>
            <a:endParaRPr lang="en-US" sz="1600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20469" y="4427608"/>
            <a:ext cx="2670048" cy="7208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syntax will help new learners, kids and school students to understand the basic programming fundamentals. 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Counter to Esoteric Languages</a:t>
            </a:r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40454" y="4274324"/>
            <a:ext cx="2512274" cy="1261992"/>
          </a:xfrm>
        </p:spPr>
        <p:txBody>
          <a:bodyPr>
            <a:noAutofit/>
          </a:bodyPr>
          <a:lstStyle/>
          <a:p>
            <a:r>
              <a:rPr lang="en-US" dirty="0" smtClean="0"/>
              <a:t>As, Esoteric Languages are hard to understand and code. Pedestal is a counter to it. It Is easy to code and understand. And it is not implemented as a joke basically.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pedestal program is divided into three sections.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of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Program</a:t>
            </a: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of Program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10" name="Picture Placeholder 9" descr="Screen Clipping"/>
          <p:cNvPicPr preferRelativeResize="0">
            <a:picLocks noGrp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4" y="1697119"/>
            <a:ext cx="4839285" cy="308589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30" y="707529"/>
            <a:ext cx="6310887" cy="569086"/>
          </a:xfrm>
        </p:spPr>
        <p:txBody>
          <a:bodyPr/>
          <a:lstStyle/>
          <a:p>
            <a:r>
              <a:rPr lang="en-US" dirty="0" smtClean="0"/>
              <a:t>PEDESTAL CFG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4065" y="1713985"/>
            <a:ext cx="3131313" cy="569085"/>
          </a:xfrm>
        </p:spPr>
        <p:txBody>
          <a:bodyPr/>
          <a:lstStyle/>
          <a:p>
            <a:pPr algn="l"/>
            <a:r>
              <a:rPr lang="en-US" dirty="0" smtClean="0"/>
              <a:t>How a Pedestal File is Written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is required</a:t>
            </a:r>
            <a:r>
              <a:rPr lang="en-US" dirty="0"/>
              <a:t> </a:t>
            </a:r>
            <a:r>
              <a:rPr lang="en-US" dirty="0" smtClean="0"/>
              <a:t>for the main( ) section of the file to be complete.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Body Section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Body section can be empty with no statement or it can have only one statement or can have multiple statements. Statement include loops, nested loops, variable declaration, print command , operations, function declaration, function call and functions definitions.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Footer is also required in pedestal File. It mentions the end of the file and completes the main section of file.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40681"/>
            <a:ext cx="5140448" cy="1265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Pedestal works up to Syntax Analyzer Phase.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2495"/>
            <a:ext cx="12178451" cy="408525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574" y="1781618"/>
            <a:ext cx="5816850" cy="4392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Three main aspects of pedestal.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Understanding Pedestal working 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09" y="2220872"/>
            <a:ext cx="35111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First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the Input file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Pedestal programs is given to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lexical analyzer.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7761" y="2220872"/>
            <a:ext cx="37766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Second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Tokenizing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Lexical Analyzer generates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Tokens and store them in a data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549" y="2171897"/>
            <a:ext cx="3948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Third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of Tokens on  grammar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Tokens generated are mapped on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 of our language. And correct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is Parsed.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4725981"/>
            <a:ext cx="816693" cy="816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5" y="4641572"/>
            <a:ext cx="939324" cy="939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811" y="4613437"/>
            <a:ext cx="939324" cy="939324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>
            <a:off x="2124383" y="4867421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750313" y="4836942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2624" y="489459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Tokens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6541" y="48823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 Analyzing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Flex Regular Expressions that generates Tokens.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1470" y="1478640"/>
            <a:ext cx="2384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KEYWORDS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1"/>
          <a:stretch/>
        </p:blipFill>
        <p:spPr>
          <a:xfrm>
            <a:off x="5056367" y="2293518"/>
            <a:ext cx="7015089" cy="22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614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PowerPoint Presentation</vt:lpstr>
      <vt:lpstr>WHY  WE MADE PEDESTAL ?</vt:lpstr>
      <vt:lpstr>ESOTERIC LANGUAGES</vt:lpstr>
      <vt:lpstr>SOME FAMOUS ESOTERIC LANGUAGES</vt:lpstr>
      <vt:lpstr>PEDESTAL FEATURES</vt:lpstr>
      <vt:lpstr>PEDESTAL PROGRAM</vt:lpstr>
      <vt:lpstr>PEDESTAL CFG</vt:lpstr>
      <vt:lpstr>How Pedestal works up to Syntax Analyzer Phase.</vt:lpstr>
      <vt:lpstr>FLEX REGULAR EXPRESSIONS</vt:lpstr>
      <vt:lpstr>FLEX REGULAR EXPRESSIONS</vt:lpstr>
      <vt:lpstr>FLEX REGULAR EXPRESSIONS</vt:lpstr>
      <vt:lpstr>FLEX REGULAR EXPRESSIONS</vt:lpstr>
      <vt:lpstr>FLEX REGULAR EXPRESSIONS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2021-06-24T19:36:14Z</dcterms:created>
  <dcterms:modified xsi:type="dcterms:W3CDTF">2022-08-10T18:05:45Z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