
<file path=[Content_Types].xml><?xml version="1.0" encoding="utf-8"?>
<Types xmlns="http://schemas.openxmlformats.org/package/2006/content-types">
  <Default Extension="png" ContentType="image/png"/>
  <Default Extension="tmp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4"/>
  </p:sldMasterIdLst>
  <p:notesMasterIdLst>
    <p:notesMasterId r:id="rId27"/>
  </p:notesMasterIdLst>
  <p:handoutMasterIdLst>
    <p:handoutMasterId r:id="rId28"/>
  </p:handoutMasterIdLst>
  <p:sldIdLst>
    <p:sldId id="283" r:id="rId5"/>
    <p:sldId id="295" r:id="rId6"/>
    <p:sldId id="258" r:id="rId7"/>
    <p:sldId id="259" r:id="rId8"/>
    <p:sldId id="260" r:id="rId9"/>
    <p:sldId id="261" r:id="rId10"/>
    <p:sldId id="265" r:id="rId11"/>
    <p:sldId id="263" r:id="rId12"/>
    <p:sldId id="262" r:id="rId13"/>
    <p:sldId id="280" r:id="rId14"/>
    <p:sldId id="284" r:id="rId15"/>
    <p:sldId id="285" r:id="rId16"/>
    <p:sldId id="286" r:id="rId17"/>
    <p:sldId id="287" r:id="rId18"/>
    <p:sldId id="288" r:id="rId19"/>
    <p:sldId id="290" r:id="rId20"/>
    <p:sldId id="291" r:id="rId21"/>
    <p:sldId id="292" r:id="rId22"/>
    <p:sldId id="293" r:id="rId23"/>
    <p:sldId id="294" r:id="rId24"/>
    <p:sldId id="279" r:id="rId25"/>
    <p:sldId id="277" r:id="rId2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311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53164"/>
    <a:srgbClr val="225B5F"/>
    <a:srgbClr val="E6E6E6"/>
    <a:srgbClr val="0F1722"/>
    <a:srgbClr val="348151"/>
    <a:srgbClr val="1B24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26" autoAdjust="0"/>
    <p:restoredTop sz="94660"/>
  </p:normalViewPr>
  <p:slideViewPr>
    <p:cSldViewPr snapToGrid="0" showGuides="1">
      <p:cViewPr varScale="1">
        <p:scale>
          <a:sx n="76" d="100"/>
          <a:sy n="76" d="100"/>
        </p:scale>
        <p:origin x="540" y="84"/>
      </p:cViewPr>
      <p:guideLst>
        <p:guide orient="horz" pos="2160"/>
        <p:guide pos="3840"/>
        <p:guide orient="horz" pos="311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5E4FC509-A25D-4AC1-956B-244FAC61AF2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F1EDCBDF-04F2-4646-A118-9A2CBABEDF9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A3C146-E2BA-41EA-8AE9-0C67692768F2}" type="datetimeFigureOut">
              <a:rPr lang="en-US" smtClean="0"/>
              <a:t>6/28/2021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5BD4EF4-9023-4CAF-937E-F78CF009DBD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C0300887-CA61-4CEF-BD28-E51D6F957D7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00C303-0EDA-42E1-9745-6C6A39A7B5C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7664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7D3EB6-8099-4744-9273-C8C1DD61A2EA}" type="datetimeFigureOut">
              <a:rPr lang="en-US" noProof="0" smtClean="0"/>
              <a:t>6/28/2021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C40A10-6036-4879-816D-55C01FC9484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657396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278196A9-689D-4410-BFC0-7ACB19755A0C}"/>
              </a:ext>
            </a:extLst>
          </p:cNvPr>
          <p:cNvSpPr/>
          <p:nvPr userDrawn="1"/>
        </p:nvSpPr>
        <p:spPr>
          <a:xfrm>
            <a:off x="0" y="0"/>
            <a:ext cx="12192000" cy="4416552"/>
          </a:xfrm>
          <a:prstGeom prst="rect">
            <a:avLst/>
          </a:prstGeom>
          <a:blipFill>
            <a:blip r:embed="rId2"/>
            <a:srcRect/>
            <a:stretch>
              <a:fillRect l="-842" r="-84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29BFEAD-57CF-438A-8084-C5AC7F47E54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462986"/>
            <a:ext cx="9144000" cy="178609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E17A3CB-B083-4E49-9123-A5E47559D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8C4102C-4609-416C-A808-0FFE0051D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D7BCC5D-6F2C-472F-BD4C-4096793DF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7BE854BB-FA44-4CAB-85DF-F5C412560348}"/>
              </a:ext>
            </a:extLst>
          </p:cNvPr>
          <p:cNvSpPr/>
          <p:nvPr userDrawn="1"/>
        </p:nvSpPr>
        <p:spPr>
          <a:xfrm>
            <a:off x="0" y="4416552"/>
            <a:ext cx="12192000" cy="2441448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89BFFF1-5465-4317-B9DB-C23A5B1D76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34696"/>
            <a:ext cx="9144000" cy="45979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+mn-lt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xmlns="" id="{EA313B4B-5B98-4B33-885A-DF7669E72D7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55336" y="1172982"/>
            <a:ext cx="1481328" cy="75895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676B4374-8F24-43DE-860D-E5C6EA850AB4}"/>
              </a:ext>
            </a:extLst>
          </p:cNvPr>
          <p:cNvGrpSpPr/>
          <p:nvPr userDrawn="1"/>
        </p:nvGrpSpPr>
        <p:grpSpPr>
          <a:xfrm>
            <a:off x="3619265" y="2253996"/>
            <a:ext cx="4953471" cy="100584"/>
            <a:chOff x="3631692" y="2253996"/>
            <a:chExt cx="4953471" cy="100584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xmlns="" id="{585C7755-9394-4129-AB48-1AC32DA80C75}"/>
                </a:ext>
              </a:extLst>
            </p:cNvPr>
            <p:cNvSpPr/>
            <p:nvPr userDrawn="1"/>
          </p:nvSpPr>
          <p:spPr>
            <a:xfrm>
              <a:off x="3631692" y="2253996"/>
              <a:ext cx="100584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xmlns="" id="{64C71ABE-575A-48CF-82B1-EDE8535F3993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828032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xmlns="" id="{E3C1EA63-78B2-4715-B4DC-63D98AC7F354}"/>
                </a:ext>
              </a:extLst>
            </p:cNvPr>
            <p:cNvSpPr/>
            <p:nvPr userDrawn="1"/>
          </p:nvSpPr>
          <p:spPr>
            <a:xfrm>
              <a:off x="8484579" y="2253996"/>
              <a:ext cx="100584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E9BB74A1-0BEA-4AD8-8138-0641A45D8B40}"/>
              </a:ext>
            </a:extLst>
          </p:cNvPr>
          <p:cNvGrpSpPr/>
          <p:nvPr userDrawn="1"/>
        </p:nvGrpSpPr>
        <p:grpSpPr>
          <a:xfrm>
            <a:off x="4652581" y="5305363"/>
            <a:ext cx="2886839" cy="100584"/>
            <a:chOff x="3631690" y="2253996"/>
            <a:chExt cx="5028467" cy="100584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xmlns="" id="{73D0026E-5270-4C52-A1AF-5631E8192DCD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xmlns="" id="{A6085D92-5F70-4097-A2FF-C15B13788D08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828032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xmlns="" id="{BE68EB6C-48D0-4EBF-8541-926D16790F52}"/>
                </a:ext>
              </a:extLst>
            </p:cNvPr>
            <p:cNvSpPr/>
            <p:nvPr userDrawn="1"/>
          </p:nvSpPr>
          <p:spPr>
            <a:xfrm>
              <a:off x="8484578" y="2253996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424638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s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ABF87C9E-53A2-4DE1-89DC-3907BE2E3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2016" y="707529"/>
            <a:ext cx="7118056" cy="569086"/>
          </a:xfrm>
        </p:spPr>
        <p:txBody>
          <a:bodyPr lIns="0" tIns="0" rIns="0" bIns="0" anchor="b">
            <a:normAutofit/>
          </a:bodyPr>
          <a:lstStyle>
            <a:lvl1pPr algn="l">
              <a:defRPr sz="36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xmlns="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292016" y="1625821"/>
            <a:ext cx="7096709" cy="978407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xmlns="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59E4D57E-4989-4939-A31F-637543FAB606}"/>
              </a:ext>
            </a:extLst>
          </p:cNvPr>
          <p:cNvGrpSpPr/>
          <p:nvPr userDrawn="1"/>
        </p:nvGrpSpPr>
        <p:grpSpPr>
          <a:xfrm flipH="1">
            <a:off x="4314481" y="1375202"/>
            <a:ext cx="7877519" cy="100800"/>
            <a:chOff x="245550" y="3240138"/>
            <a:chExt cx="4015976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xmlns="" id="{370B72A7-B625-48B8-88E6-BCE2A4DD531E}"/>
                </a:ext>
              </a:extLst>
            </p:cNvPr>
            <p:cNvCxnSpPr>
              <a:cxnSpLocks/>
              <a:endCxn id="13" idx="6"/>
            </p:cNvCxnSpPr>
            <p:nvPr userDrawn="1"/>
          </p:nvCxnSpPr>
          <p:spPr>
            <a:xfrm>
              <a:off x="245550" y="3290538"/>
              <a:ext cx="4015976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xmlns="" id="{01ED729F-F8A5-4244-9776-4935C260F11F}"/>
                </a:ext>
              </a:extLst>
            </p:cNvPr>
            <p:cNvSpPr/>
            <p:nvPr userDrawn="1"/>
          </p:nvSpPr>
          <p:spPr>
            <a:xfrm>
              <a:off x="4210138" y="324013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xmlns="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xmlns="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xmlns="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xmlns="" id="{D0092E26-7A96-4712-98A7-FFDA7C3D772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83723" y="3301941"/>
            <a:ext cx="3408243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l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$12,345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xmlns="" id="{B17B484C-F876-40B2-89DE-FC7A9E54C835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5716329" y="3394494"/>
            <a:ext cx="5678300" cy="978407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xmlns="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4292016" y="3394494"/>
            <a:ext cx="1399099" cy="978407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xmlns="" id="{EA5D8D7D-F37C-49AD-98F0-641CE42B8A83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83723" y="4594663"/>
            <a:ext cx="3408243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l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$6,789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xmlns="" id="{521FF93D-8384-4E22-8645-BDE6AB983488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5716329" y="4687216"/>
            <a:ext cx="5678300" cy="978407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BA358F36-EA77-462E-9158-AFDF1D449A1A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4292016" y="4687216"/>
            <a:ext cx="1399099" cy="978407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04119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Layout with circ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3242645"/>
            <a:ext cx="4464049" cy="1177174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4872948"/>
            <a:ext cx="4443165" cy="882062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xmlns="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B7317392-EF87-4050-8BBE-32F74B0CF15A}"/>
              </a:ext>
            </a:extLst>
          </p:cNvPr>
          <p:cNvGrpSpPr/>
          <p:nvPr userDrawn="1"/>
        </p:nvGrpSpPr>
        <p:grpSpPr>
          <a:xfrm>
            <a:off x="0" y="4581382"/>
            <a:ext cx="4370400" cy="100800"/>
            <a:chOff x="-1228304" y="3240138"/>
            <a:chExt cx="4370400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xmlns="" id="{785A4134-866D-4143-AC1E-8A2FFDB498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28304" y="3290538"/>
              <a:ext cx="4320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xmlns="" id="{1BBC5D9C-B8FB-455B-9398-36DB21F2765E}"/>
                </a:ext>
              </a:extLst>
            </p:cNvPr>
            <p:cNvSpPr/>
            <p:nvPr userDrawn="1"/>
          </p:nvSpPr>
          <p:spPr>
            <a:xfrm>
              <a:off x="3041296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6" name="Text Placeholder 2">
            <a:extLst>
              <a:ext uri="{FF2B5EF4-FFF2-40B4-BE49-F238E27FC236}">
                <a16:creationId xmlns:a16="http://schemas.microsoft.com/office/drawing/2014/main" xmlns="" id="{BB522941-5C7D-4701-9AD7-BB4C11C6EBCE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5533023" y="4551485"/>
            <a:ext cx="5855702" cy="1208079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xmlns="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xmlns="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xmlns="" id="{ADC059E4-36DE-4100-8F15-85A9F37E84FE}"/>
              </a:ext>
            </a:extLst>
          </p:cNvPr>
          <p:cNvSpPr/>
          <p:nvPr userDrawn="1"/>
        </p:nvSpPr>
        <p:spPr>
          <a:xfrm>
            <a:off x="3616960" y="859665"/>
            <a:ext cx="2121408" cy="2121408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xmlns="" id="{34E475F8-9B44-4A3E-9F99-CF0346C89B8E}"/>
              </a:ext>
            </a:extLst>
          </p:cNvPr>
          <p:cNvSpPr/>
          <p:nvPr userDrawn="1"/>
        </p:nvSpPr>
        <p:spPr>
          <a:xfrm>
            <a:off x="5522965" y="836613"/>
            <a:ext cx="2816352" cy="2816352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xmlns="" id="{EF5FAF95-28E9-4D03-884C-A89CBC8B61DC}"/>
              </a:ext>
            </a:extLst>
          </p:cNvPr>
          <p:cNvSpPr/>
          <p:nvPr userDrawn="1"/>
        </p:nvSpPr>
        <p:spPr>
          <a:xfrm>
            <a:off x="8123915" y="859665"/>
            <a:ext cx="3273552" cy="3273552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7" name="Text Placeholder 15">
            <a:extLst>
              <a:ext uri="{FF2B5EF4-FFF2-40B4-BE49-F238E27FC236}">
                <a16:creationId xmlns:a16="http://schemas.microsoft.com/office/drawing/2014/main" xmlns="" id="{5F221D05-AC12-4B7C-A00B-E28F93E23D7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851931" y="1382322"/>
            <a:ext cx="168109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$25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A3904B01-A725-4CE3-9321-D42F3E296703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3927524" y="2363691"/>
            <a:ext cx="1519848" cy="617093"/>
          </a:xfrm>
        </p:spPr>
        <p:txBody>
          <a:bodyPr lIns="0" tIns="0" rIns="0" bIns="0" anchor="t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Section 1</a:t>
            </a:r>
            <a:br>
              <a:rPr lang="en-US" noProof="0"/>
            </a:br>
            <a:r>
              <a:rPr lang="en-US" noProof="0"/>
              <a:t>Title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D9CE08AF-782B-4514-BE33-D3AED71A7344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06132" y="1185842"/>
            <a:ext cx="1519848" cy="250619"/>
          </a:xfrm>
        </p:spPr>
        <p:txBody>
          <a:bodyPr lIns="0" tIns="0" rIns="0" bIns="0" anchor="t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800" b="0">
                <a:solidFill>
                  <a:schemeClr val="tx1"/>
                </a:solidFill>
                <a:latin typeface="+mn-lt"/>
                <a:cs typeface="Segoe UI Light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BILLION</a:t>
            </a:r>
          </a:p>
        </p:txBody>
      </p:sp>
      <p:sp>
        <p:nvSpPr>
          <p:cNvPr id="30" name="Text Placeholder 15">
            <a:extLst>
              <a:ext uri="{FF2B5EF4-FFF2-40B4-BE49-F238E27FC236}">
                <a16:creationId xmlns:a16="http://schemas.microsoft.com/office/drawing/2014/main" xmlns="" id="{614098B4-704D-42A8-B776-2C93C30C39D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113495" y="1767897"/>
            <a:ext cx="168109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$50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xmlns="" id="{CE6465F4-0B4D-4B43-BE59-BC984FE8EF05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6189088" y="2753338"/>
            <a:ext cx="1519848" cy="617093"/>
          </a:xfrm>
        </p:spPr>
        <p:txBody>
          <a:bodyPr lIns="0" tIns="0" rIns="0" bIns="0" anchor="t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Section 1</a:t>
            </a:r>
            <a:br>
              <a:rPr lang="en-US" noProof="0"/>
            </a:br>
            <a:r>
              <a:rPr lang="en-US" noProof="0"/>
              <a:t>Title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xmlns="" id="{4DBC997E-F996-4F59-A610-3C8558F180C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6067696" y="1537655"/>
            <a:ext cx="1519848" cy="250619"/>
          </a:xfrm>
        </p:spPr>
        <p:txBody>
          <a:bodyPr lIns="0" tIns="0" rIns="0" bIns="0" anchor="t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800" b="0">
                <a:solidFill>
                  <a:schemeClr val="tx1"/>
                </a:solidFill>
                <a:latin typeface="+mn-lt"/>
                <a:cs typeface="Segoe UI Light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BILLION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xmlns="" id="{D2098E46-8023-469E-86ED-39848BCA69B9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714444" y="2049128"/>
            <a:ext cx="2010420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$100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xmlns="" id="{93715D94-9DBE-476D-B2A4-208BC6D40C35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8981735" y="3034569"/>
            <a:ext cx="1519848" cy="617093"/>
          </a:xfrm>
        </p:spPr>
        <p:txBody>
          <a:bodyPr lIns="0" tIns="0" rIns="0" bIns="0" anchor="t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Section 1</a:t>
            </a:r>
            <a:br>
              <a:rPr lang="en-US" noProof="0"/>
            </a:br>
            <a:r>
              <a:rPr lang="en-US" noProof="0"/>
              <a:t>Title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xmlns="" id="{C6E1A50B-8AFF-497B-8AEC-C61D95DC0685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9089050" y="1818886"/>
            <a:ext cx="1519848" cy="250619"/>
          </a:xfrm>
        </p:spPr>
        <p:txBody>
          <a:bodyPr lIns="0" tIns="0" rIns="0" bIns="0" anchor="t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800" b="0">
                <a:solidFill>
                  <a:schemeClr val="tx1"/>
                </a:solidFill>
                <a:latin typeface="+mn-lt"/>
                <a:cs typeface="Segoe UI Light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BILLION</a:t>
            </a:r>
          </a:p>
        </p:txBody>
      </p:sp>
    </p:spTree>
    <p:extLst>
      <p:ext uri="{BB962C8B-B14F-4D97-AF65-F5344CB8AC3E}">
        <p14:creationId xmlns:p14="http://schemas.microsoft.com/office/powerpoint/2010/main" val="39429258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707529"/>
            <a:ext cx="5314072" cy="569086"/>
          </a:xfrm>
        </p:spPr>
        <p:txBody>
          <a:bodyPr lIns="0" tIns="0" rIns="0" bIns="0" anchor="b">
            <a:normAutofit/>
          </a:bodyPr>
          <a:lstStyle>
            <a:lvl1pPr algn="l">
              <a:defRPr sz="3600"/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xmlns="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1625821"/>
            <a:ext cx="5292725" cy="978407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xmlns="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59E4D57E-4989-4939-A31F-637543FAB606}"/>
              </a:ext>
            </a:extLst>
          </p:cNvPr>
          <p:cNvGrpSpPr/>
          <p:nvPr userDrawn="1"/>
        </p:nvGrpSpPr>
        <p:grpSpPr>
          <a:xfrm flipH="1">
            <a:off x="6096000" y="1383372"/>
            <a:ext cx="6096000" cy="100800"/>
            <a:chOff x="646015" y="3248308"/>
            <a:chExt cx="3107749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xmlns="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46015" y="3290538"/>
              <a:ext cx="3107749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xmlns="" id="{01ED729F-F8A5-4244-9776-4935C260F11F}"/>
                </a:ext>
              </a:extLst>
            </p:cNvPr>
            <p:cNvSpPr/>
            <p:nvPr userDrawn="1"/>
          </p:nvSpPr>
          <p:spPr>
            <a:xfrm>
              <a:off x="3702376" y="324830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xmlns="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xmlns="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xmlns="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xmlns="" id="{B17B484C-F876-40B2-89DE-FC7A9E54C835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831851" y="3335524"/>
            <a:ext cx="4817836" cy="2248846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xmlns="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831850" y="2905291"/>
            <a:ext cx="2915732" cy="360000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xmlns="" id="{ABD2EF23-562D-4049-92E3-48371C9E83A4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6098826" y="3335524"/>
            <a:ext cx="5311245" cy="2248846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FB2A0B34-417C-46AC-95C0-9B2A2FCC8BFC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098826" y="2905291"/>
            <a:ext cx="2915732" cy="360000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80866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6105" y="707529"/>
            <a:ext cx="3704150" cy="569086"/>
          </a:xfrm>
        </p:spPr>
        <p:txBody>
          <a:bodyPr lIns="0" tIns="0" rIns="0" bIns="0" anchor="b">
            <a:normAutofit/>
          </a:bodyPr>
          <a:lstStyle>
            <a:lvl1pPr algn="l"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59E4D57E-4989-4939-A31F-637543FAB606}"/>
              </a:ext>
            </a:extLst>
          </p:cNvPr>
          <p:cNvGrpSpPr/>
          <p:nvPr userDrawn="1"/>
        </p:nvGrpSpPr>
        <p:grpSpPr>
          <a:xfrm>
            <a:off x="-6" y="1374243"/>
            <a:ext cx="4319045" cy="100800"/>
            <a:chOff x="646012" y="3239179"/>
            <a:chExt cx="2201856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xmlns="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46012" y="3290538"/>
              <a:ext cx="2165636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xmlns="" id="{01ED729F-F8A5-4244-9776-4935C260F11F}"/>
                </a:ext>
              </a:extLst>
            </p:cNvPr>
            <p:cNvSpPr/>
            <p:nvPr userDrawn="1"/>
          </p:nvSpPr>
          <p:spPr>
            <a:xfrm>
              <a:off x="2796480" y="3239179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xmlns="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xmlns="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xmlns="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Picture Placeholder 11" descr="Competitors logos quadrant">
            <a:extLst>
              <a:ext uri="{FF2B5EF4-FFF2-40B4-BE49-F238E27FC236}">
                <a16:creationId xmlns:a16="http://schemas.microsoft.com/office/drawing/2014/main" xmlns="" id="{58A093A6-410B-4E4B-BA54-D31E8313D9B1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3928670" y="2872719"/>
            <a:ext cx="1772153" cy="777240"/>
          </a:xfr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Competitor 2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2" name="Picture Placeholder 11" descr="Competitors logos quadrant">
            <a:extLst>
              <a:ext uri="{FF2B5EF4-FFF2-40B4-BE49-F238E27FC236}">
                <a16:creationId xmlns:a16="http://schemas.microsoft.com/office/drawing/2014/main" xmlns="" id="{C852F764-614E-4E0D-B231-E5EF9B5D3AFE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806105" y="2171148"/>
            <a:ext cx="1655064" cy="777240"/>
          </a:xfr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Competitor 1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5" name="Picture Placeholder 11" descr="Competitors logos quadrant">
            <a:extLst>
              <a:ext uri="{FF2B5EF4-FFF2-40B4-BE49-F238E27FC236}">
                <a16:creationId xmlns:a16="http://schemas.microsoft.com/office/drawing/2014/main" xmlns="" id="{0349F007-C349-4EF3-A61F-86C43BEB5478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2729582" y="4456262"/>
            <a:ext cx="1772153" cy="777240"/>
          </a:xfr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Competitor 3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6" name="Picture Placeholder 11" descr="Competitors logos quadrant">
            <a:extLst>
              <a:ext uri="{FF2B5EF4-FFF2-40B4-BE49-F238E27FC236}">
                <a16:creationId xmlns:a16="http://schemas.microsoft.com/office/drawing/2014/main" xmlns="" id="{FEA8BDDC-623F-4C67-AD04-E7801B537019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6829546" y="2770168"/>
            <a:ext cx="1772153" cy="777240"/>
          </a:xfr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Competitor 4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7" name="Picture Placeholder 11" descr="Competitors logos quadrant">
            <a:extLst>
              <a:ext uri="{FF2B5EF4-FFF2-40B4-BE49-F238E27FC236}">
                <a16:creationId xmlns:a16="http://schemas.microsoft.com/office/drawing/2014/main" xmlns="" id="{28B0D00B-97E7-4133-B35A-AC2EF334CD2B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6610067" y="4588832"/>
            <a:ext cx="1772153" cy="777240"/>
          </a:xfr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Competitor 5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8" name="Picture Placeholder 11" descr="Competitors logos quadrant">
            <a:extLst>
              <a:ext uri="{FF2B5EF4-FFF2-40B4-BE49-F238E27FC236}">
                <a16:creationId xmlns:a16="http://schemas.microsoft.com/office/drawing/2014/main" xmlns="" id="{8D1A7417-EFAD-46F6-ADA5-117D4C7B1A9D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9571158" y="4977452"/>
            <a:ext cx="1772153" cy="777240"/>
          </a:xfr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Competitor 6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xmlns="" id="{D4B80E14-BBC8-42CC-8777-FFF50D168A09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789869" y="3642757"/>
            <a:ext cx="2741612" cy="248888"/>
          </a:xfrm>
        </p:spPr>
        <p:txBody>
          <a:bodyPr wrap="square" lIns="0" tIns="0" rIns="0" bIns="0">
            <a:no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 noProof="0"/>
              <a:t>More expensive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xmlns="" id="{95033551-3DD0-4EBE-8DFD-9335F8BA9268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315481" y="5884080"/>
            <a:ext cx="2741612" cy="248888"/>
          </a:xfrm>
        </p:spPr>
        <p:txBody>
          <a:bodyPr wrap="square" lIns="0" tIns="0" rIns="0" bIns="0">
            <a:noAutofit/>
          </a:bodyPr>
          <a:lstStyle>
            <a:lvl1pPr marL="0" indent="0" algn="l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 noProof="0"/>
              <a:t>Less convenient</a:t>
            </a:r>
          </a:p>
        </p:txBody>
      </p:sp>
      <p:sp>
        <p:nvSpPr>
          <p:cNvPr id="31" name="Text Placeholder 7">
            <a:extLst>
              <a:ext uri="{FF2B5EF4-FFF2-40B4-BE49-F238E27FC236}">
                <a16:creationId xmlns:a16="http://schemas.microsoft.com/office/drawing/2014/main" xmlns="" id="{CC507E62-D7F3-4E81-8DE2-5A7084588A33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315481" y="1343118"/>
            <a:ext cx="2741612" cy="248888"/>
          </a:xfrm>
        </p:spPr>
        <p:txBody>
          <a:bodyPr wrap="square" lIns="0" tIns="0" rIns="0" bIns="0">
            <a:noAutofit/>
          </a:bodyPr>
          <a:lstStyle>
            <a:lvl1pPr marL="0" indent="0" algn="l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 noProof="0"/>
              <a:t>More convenient</a:t>
            </a:r>
          </a:p>
        </p:txBody>
      </p:sp>
      <p:sp>
        <p:nvSpPr>
          <p:cNvPr id="32" name="Picture Placeholder 13">
            <a:extLst>
              <a:ext uri="{FF2B5EF4-FFF2-40B4-BE49-F238E27FC236}">
                <a16:creationId xmlns:a16="http://schemas.microsoft.com/office/drawing/2014/main" xmlns="" id="{61EF622D-8E08-41C3-BEBA-2274C2AB487A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17999" y="1977257"/>
            <a:ext cx="1481328" cy="758952"/>
          </a:xfrm>
          <a:noFill/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xmlns="" id="{690ADA54-0156-49A9-AEF7-A4972EEB15AA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651686" y="3642757"/>
            <a:ext cx="2741612" cy="248888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 noProof="0"/>
              <a:t>Less expensive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32193FB7-0142-40DD-9186-F3156B0AE4B0}"/>
              </a:ext>
            </a:extLst>
          </p:cNvPr>
          <p:cNvGrpSpPr/>
          <p:nvPr userDrawn="1"/>
        </p:nvGrpSpPr>
        <p:grpSpPr>
          <a:xfrm>
            <a:off x="6045600" y="1376748"/>
            <a:ext cx="100800" cy="5481252"/>
            <a:chOff x="6045600" y="1376748"/>
            <a:chExt cx="100800" cy="5481252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xmlns="" id="{CD1389D4-2EB7-40E2-B21B-4EE70FCA2236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3389377" y="4151376"/>
              <a:ext cx="541324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>
              <a:extLst>
                <a:ext uri="{FF2B5EF4-FFF2-40B4-BE49-F238E27FC236}">
                  <a16:creationId xmlns:a16="http://schemas.microsoft.com/office/drawing/2014/main" xmlns="" id="{BA48E795-AD00-4819-94E4-A5211D331715}"/>
                </a:ext>
              </a:extLst>
            </p:cNvPr>
            <p:cNvSpPr/>
            <p:nvPr userDrawn="1"/>
          </p:nvSpPr>
          <p:spPr>
            <a:xfrm>
              <a:off x="6045600" y="1376748"/>
              <a:ext cx="100800" cy="1008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xmlns="" id="{41BD97BD-35F4-4534-8B74-24D44A99BC58}"/>
              </a:ext>
            </a:extLst>
          </p:cNvPr>
          <p:cNvGrpSpPr/>
          <p:nvPr userDrawn="1"/>
        </p:nvGrpSpPr>
        <p:grpSpPr>
          <a:xfrm rot="5400000">
            <a:off x="5669857" y="-1673474"/>
            <a:ext cx="100800" cy="11440514"/>
            <a:chOff x="6045600" y="1329588"/>
            <a:chExt cx="100800" cy="11440514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xmlns="" id="{D8351F13-467F-49F8-8279-C5B29A51798F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408032" y="7082102"/>
              <a:ext cx="11376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Oval 38">
              <a:extLst>
                <a:ext uri="{FF2B5EF4-FFF2-40B4-BE49-F238E27FC236}">
                  <a16:creationId xmlns:a16="http://schemas.microsoft.com/office/drawing/2014/main" xmlns="" id="{09AA12FA-7959-4581-B344-DF9E7B0AD37A}"/>
                </a:ext>
              </a:extLst>
            </p:cNvPr>
            <p:cNvSpPr/>
            <p:nvPr userDrawn="1"/>
          </p:nvSpPr>
          <p:spPr>
            <a:xfrm>
              <a:off x="6045600" y="1329588"/>
              <a:ext cx="100800" cy="1008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9395588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Section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7" y="1512271"/>
            <a:ext cx="2828198" cy="12868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1" y="3148315"/>
            <a:ext cx="2216876" cy="2098138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xmlns="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B7317392-EF87-4050-8BBE-32F74B0CF15A}"/>
              </a:ext>
            </a:extLst>
          </p:cNvPr>
          <p:cNvGrpSpPr/>
          <p:nvPr userDrawn="1"/>
        </p:nvGrpSpPr>
        <p:grpSpPr>
          <a:xfrm>
            <a:off x="0" y="2897696"/>
            <a:ext cx="3360726" cy="100800"/>
            <a:chOff x="0" y="3240138"/>
            <a:chExt cx="3360726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xmlns="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3276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xmlns="" id="{1BBC5D9C-B8FB-455B-9398-36DB21F2765E}"/>
                </a:ext>
              </a:extLst>
            </p:cNvPr>
            <p:cNvSpPr/>
            <p:nvPr userDrawn="1"/>
          </p:nvSpPr>
          <p:spPr>
            <a:xfrm>
              <a:off x="3259926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xmlns="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xmlns="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15">
            <a:extLst>
              <a:ext uri="{FF2B5EF4-FFF2-40B4-BE49-F238E27FC236}">
                <a16:creationId xmlns:a16="http://schemas.microsoft.com/office/drawing/2014/main" xmlns="" id="{DA80730C-5AC9-41A0-ACC5-624F0652D68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475261" y="2631676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7200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22" name="Text Placeholder 15">
            <a:extLst>
              <a:ext uri="{FF2B5EF4-FFF2-40B4-BE49-F238E27FC236}">
                <a16:creationId xmlns:a16="http://schemas.microsoft.com/office/drawing/2014/main" xmlns="" id="{515B23A8-23EB-4E6E-A24C-4154570D7DC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436251" y="2015540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3600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2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xmlns="" id="{C12919ED-FD55-4081-BB4A-2B2FDA3BED1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0397240" y="1239687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3600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3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56A6259C-432B-4405-9E82-995AF092FB7A}"/>
              </a:ext>
            </a:extLst>
          </p:cNvPr>
          <p:cNvCxnSpPr>
            <a:cxnSpLocks/>
          </p:cNvCxnSpPr>
          <p:nvPr userDrawn="1"/>
        </p:nvCxnSpPr>
        <p:spPr>
          <a:xfrm rot="16200000" flipV="1">
            <a:off x="4068065" y="1728891"/>
            <a:ext cx="1792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xmlns="" id="{13BC485E-8BCE-479F-A7E9-7F9E193E6E96}"/>
              </a:ext>
            </a:extLst>
          </p:cNvPr>
          <p:cNvCxnSpPr>
            <a:cxnSpLocks/>
          </p:cNvCxnSpPr>
          <p:nvPr userDrawn="1"/>
        </p:nvCxnSpPr>
        <p:spPr>
          <a:xfrm>
            <a:off x="4964465" y="836613"/>
            <a:ext cx="5925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xmlns="" id="{D5094BC6-BA16-4E05-868C-3AE971AF3DA4}"/>
              </a:ext>
            </a:extLst>
          </p:cNvPr>
          <p:cNvCxnSpPr>
            <a:cxnSpLocks/>
          </p:cNvCxnSpPr>
          <p:nvPr userDrawn="1"/>
        </p:nvCxnSpPr>
        <p:spPr>
          <a:xfrm rot="16200000" flipV="1">
            <a:off x="10688444" y="1030491"/>
            <a:ext cx="396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xmlns="" id="{F9130EC6-4A8D-447F-862E-E5A693E68C8C}"/>
              </a:ext>
            </a:extLst>
          </p:cNvPr>
          <p:cNvCxnSpPr>
            <a:cxnSpLocks/>
          </p:cNvCxnSpPr>
          <p:nvPr userDrawn="1"/>
        </p:nvCxnSpPr>
        <p:spPr>
          <a:xfrm flipV="1">
            <a:off x="7925455" y="837355"/>
            <a:ext cx="0" cy="1178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1B29C9C1-9494-4E8B-A0F3-611E947A19B3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3151266" y="4543170"/>
            <a:ext cx="2589369" cy="1280958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xmlns="" id="{ABB09D16-148A-45C2-B0B8-1495E8DC7D64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3151265" y="4246467"/>
            <a:ext cx="2415199" cy="236141"/>
          </a:xfrm>
        </p:spPr>
        <p:txBody>
          <a:bodyPr lIns="0" tIns="0" rIns="0" bIns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xmlns="" id="{67814C7C-3597-4B16-A4AC-D81985C587BD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3151265" y="3883902"/>
            <a:ext cx="2415199" cy="360000"/>
          </a:xfrm>
        </p:spPr>
        <p:txBody>
          <a:bodyPr lIns="0" tIns="0" rIns="0" bIns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xmlns="" id="{EFE2A8C5-F462-436C-B748-BBE5D58CB8B4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6048861" y="3849559"/>
            <a:ext cx="2589369" cy="1786953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4" name="Text Placeholder 2">
            <a:extLst>
              <a:ext uri="{FF2B5EF4-FFF2-40B4-BE49-F238E27FC236}">
                <a16:creationId xmlns:a16="http://schemas.microsoft.com/office/drawing/2014/main" xmlns="" id="{586DAC0D-9859-40A1-8456-F0B43D96718B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6048860" y="3552857"/>
            <a:ext cx="2415199" cy="236141"/>
          </a:xfrm>
        </p:spPr>
        <p:txBody>
          <a:bodyPr lIns="0" tIns="0" rIns="0" bIns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xmlns="" id="{37B983EE-F89D-4F09-8A9F-2347FA36421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048860" y="3190292"/>
            <a:ext cx="2415199" cy="360000"/>
          </a:xfrm>
        </p:spPr>
        <p:txBody>
          <a:bodyPr lIns="0" tIns="0" rIns="0" bIns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xmlns="" id="{D30DD128-A937-4A2F-B070-523A5BAAE260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975159" y="3147170"/>
            <a:ext cx="2589369" cy="2311934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7" name="Text Placeholder 2">
            <a:extLst>
              <a:ext uri="{FF2B5EF4-FFF2-40B4-BE49-F238E27FC236}">
                <a16:creationId xmlns:a16="http://schemas.microsoft.com/office/drawing/2014/main" xmlns="" id="{5737B87C-E3C0-46B2-8B79-63EB60491503}"/>
              </a:ext>
            </a:extLst>
          </p:cNvPr>
          <p:cNvSpPr>
            <a:spLocks noGrp="1"/>
          </p:cNvSpPr>
          <p:nvPr>
            <p:ph type="body" idx="37" hasCustomPrompt="1"/>
          </p:nvPr>
        </p:nvSpPr>
        <p:spPr>
          <a:xfrm>
            <a:off x="8975158" y="2850467"/>
            <a:ext cx="2415199" cy="236141"/>
          </a:xfrm>
        </p:spPr>
        <p:txBody>
          <a:bodyPr lIns="0" tIns="0" rIns="0" bIns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xmlns="" id="{22F76863-7DCD-4365-80F0-001D51F08779}"/>
              </a:ext>
            </a:extLst>
          </p:cNvPr>
          <p:cNvSpPr>
            <a:spLocks noGrp="1"/>
          </p:cNvSpPr>
          <p:nvPr>
            <p:ph type="body" idx="38" hasCustomPrompt="1"/>
          </p:nvPr>
        </p:nvSpPr>
        <p:spPr>
          <a:xfrm>
            <a:off x="8975158" y="2487902"/>
            <a:ext cx="2415199" cy="360000"/>
          </a:xfrm>
        </p:spPr>
        <p:txBody>
          <a:bodyPr lIns="0" tIns="0" rIns="0" bIns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30782733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and Chart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707529"/>
            <a:ext cx="5314072" cy="569086"/>
          </a:xfrm>
        </p:spPr>
        <p:txBody>
          <a:bodyPr lIns="0" tIns="0" rIns="0" bIns="0" anchor="b">
            <a:normAutofit/>
          </a:bodyPr>
          <a:lstStyle>
            <a:lvl1pPr algn="l">
              <a:defRPr sz="3600"/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xmlns="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59E4D57E-4989-4939-A31F-637543FAB606}"/>
              </a:ext>
            </a:extLst>
          </p:cNvPr>
          <p:cNvGrpSpPr/>
          <p:nvPr userDrawn="1"/>
        </p:nvGrpSpPr>
        <p:grpSpPr>
          <a:xfrm flipH="1">
            <a:off x="6096000" y="1383372"/>
            <a:ext cx="6096000" cy="100800"/>
            <a:chOff x="646015" y="3248308"/>
            <a:chExt cx="3107749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xmlns="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46015" y="3290538"/>
              <a:ext cx="3107749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xmlns="" id="{01ED729F-F8A5-4244-9776-4935C260F11F}"/>
                </a:ext>
              </a:extLst>
            </p:cNvPr>
            <p:cNvSpPr/>
            <p:nvPr userDrawn="1"/>
          </p:nvSpPr>
          <p:spPr>
            <a:xfrm>
              <a:off x="3702376" y="324830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xmlns="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xmlns="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xmlns="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xmlns="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831850" y="2031832"/>
            <a:ext cx="2915732" cy="360000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FB2A0B34-417C-46AC-95C0-9B2A2FCC8BFC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096000" y="2031832"/>
            <a:ext cx="2915732" cy="360000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D36F8EF-728B-45C1-87D8-4AD8FA8F3716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803275" y="2524125"/>
            <a:ext cx="4970463" cy="2935288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xmlns="" id="{7395C5B4-6B03-4F70-96F8-3AE3A7817B52}"/>
              </a:ext>
            </a:extLst>
          </p:cNvPr>
          <p:cNvSpPr>
            <a:spLocks noGrp="1"/>
          </p:cNvSpPr>
          <p:nvPr>
            <p:ph sz="quarter" idx="33"/>
          </p:nvPr>
        </p:nvSpPr>
        <p:spPr>
          <a:xfrm>
            <a:off x="6096000" y="2524125"/>
            <a:ext cx="4970463" cy="2935288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7789154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736466" y="707529"/>
            <a:ext cx="2673606" cy="569086"/>
          </a:xfrm>
        </p:spPr>
        <p:txBody>
          <a:bodyPr lIns="0" tIns="0" rIns="0" bIns="0" anchor="b">
            <a:normAutofit/>
          </a:bodyPr>
          <a:lstStyle>
            <a:lvl1pPr algn="r">
              <a:defRPr sz="3600"/>
            </a:lvl1pPr>
          </a:lstStyle>
          <a:p>
            <a:r>
              <a:rPr lang="en-US" noProof="0"/>
              <a:t>TIMELINE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xmlns="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147803" y="1625821"/>
            <a:ext cx="2262267" cy="2021536"/>
          </a:xfrm>
        </p:spPr>
        <p:txBody>
          <a:bodyPr lIns="0" tIns="0" rIns="0" bIns="0">
            <a:normAutofit/>
          </a:bodyPr>
          <a:lstStyle>
            <a:lvl1pPr marL="0" indent="0" algn="r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xmlns="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59E4D57E-4989-4939-A31F-637543FAB606}"/>
              </a:ext>
            </a:extLst>
          </p:cNvPr>
          <p:cNvGrpSpPr/>
          <p:nvPr userDrawn="1"/>
        </p:nvGrpSpPr>
        <p:grpSpPr>
          <a:xfrm flipH="1">
            <a:off x="9186215" y="1375202"/>
            <a:ext cx="3005785" cy="100800"/>
            <a:chOff x="2729180" y="3240138"/>
            <a:chExt cx="1532346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xmlns="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729180" y="3290538"/>
              <a:ext cx="1504927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xmlns="" id="{01ED729F-F8A5-4244-9776-4935C260F11F}"/>
                </a:ext>
              </a:extLst>
            </p:cNvPr>
            <p:cNvSpPr/>
            <p:nvPr userDrawn="1"/>
          </p:nvSpPr>
          <p:spPr>
            <a:xfrm>
              <a:off x="4210138" y="324013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xmlns="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xmlns="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xmlns="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xmlns="" id="{D0092E26-7A96-4712-98A7-FFDA7C3D772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618284" y="685667"/>
            <a:ext cx="261621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20XX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xmlns="" id="{B17B484C-F876-40B2-89DE-FC7A9E54C835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5930241" y="1079309"/>
            <a:ext cx="2810591" cy="758864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xmlns="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5930241" y="786637"/>
            <a:ext cx="2810591" cy="292671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1AD3A3AB-488E-4090-9FD5-E005D5A9ECF5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2094269" y="3429000"/>
            <a:ext cx="6858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xmlns="" id="{BD6729DC-C5B3-485B-B5CD-F06FC3CAFD9A}"/>
              </a:ext>
            </a:extLst>
          </p:cNvPr>
          <p:cNvSpPr/>
          <p:nvPr userDrawn="1"/>
        </p:nvSpPr>
        <p:spPr>
          <a:xfrm>
            <a:off x="5372392" y="959827"/>
            <a:ext cx="301752" cy="301752"/>
          </a:xfrm>
          <a:prstGeom prst="ellipse">
            <a:avLst/>
          </a:prstGeom>
          <a:solidFill>
            <a:srgbClr val="0F17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xmlns="" id="{C4046DD7-8FB2-43D4-8E94-3D35DC3E2891}"/>
              </a:ext>
            </a:extLst>
          </p:cNvPr>
          <p:cNvSpPr/>
          <p:nvPr userDrawn="1"/>
        </p:nvSpPr>
        <p:spPr>
          <a:xfrm>
            <a:off x="5372392" y="5362327"/>
            <a:ext cx="301752" cy="301752"/>
          </a:xfrm>
          <a:prstGeom prst="ellipse">
            <a:avLst/>
          </a:prstGeom>
          <a:solidFill>
            <a:srgbClr val="0F17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xmlns="" id="{A320A73A-D3CB-4E04-B7E2-F3696B8ACDEA}"/>
              </a:ext>
            </a:extLst>
          </p:cNvPr>
          <p:cNvSpPr/>
          <p:nvPr userDrawn="1"/>
        </p:nvSpPr>
        <p:spPr>
          <a:xfrm>
            <a:off x="5372392" y="2427327"/>
            <a:ext cx="301752" cy="301752"/>
          </a:xfrm>
          <a:prstGeom prst="ellipse">
            <a:avLst/>
          </a:prstGeom>
          <a:solidFill>
            <a:srgbClr val="0F17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xmlns="" id="{3E2B01F0-78A8-41AE-95B8-811603402031}"/>
              </a:ext>
            </a:extLst>
          </p:cNvPr>
          <p:cNvSpPr/>
          <p:nvPr userDrawn="1"/>
        </p:nvSpPr>
        <p:spPr>
          <a:xfrm>
            <a:off x="5372392" y="3894827"/>
            <a:ext cx="301752" cy="301752"/>
          </a:xfrm>
          <a:prstGeom prst="ellipse">
            <a:avLst/>
          </a:prstGeom>
          <a:solidFill>
            <a:srgbClr val="0F17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xmlns="" id="{A70E382B-B932-45B7-BD95-6D722A4A2480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5930241" y="2532448"/>
            <a:ext cx="2810591" cy="758864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xmlns="" id="{2F096B52-06C2-46DF-BB33-70D931283F16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5930241" y="2239776"/>
            <a:ext cx="2810591" cy="292671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xmlns="" id="{5D87FD43-95C9-4217-AD5F-FE02E28AD4CE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5930241" y="3985587"/>
            <a:ext cx="2810591" cy="758864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xmlns="" id="{A6706CEB-523E-4248-9A66-5D139D8B0DE5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5930241" y="3692915"/>
            <a:ext cx="2810591" cy="292671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xmlns="" id="{6ADC931C-F9B2-467E-A024-CB5BE74BAD85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5930241" y="5438727"/>
            <a:ext cx="2810591" cy="758864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xmlns="" id="{0A301DE6-2E75-41F5-9314-B269815BA3F3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5930241" y="5146055"/>
            <a:ext cx="2810591" cy="292671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0" name="Text Placeholder 15">
            <a:extLst>
              <a:ext uri="{FF2B5EF4-FFF2-40B4-BE49-F238E27FC236}">
                <a16:creationId xmlns:a16="http://schemas.microsoft.com/office/drawing/2014/main" xmlns="" id="{B9154606-4DE0-4DC7-830A-371423BE420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618284" y="2153566"/>
            <a:ext cx="261621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20XX</a:t>
            </a:r>
          </a:p>
        </p:txBody>
      </p:sp>
      <p:sp>
        <p:nvSpPr>
          <p:cNvPr id="41" name="Text Placeholder 15">
            <a:extLst>
              <a:ext uri="{FF2B5EF4-FFF2-40B4-BE49-F238E27FC236}">
                <a16:creationId xmlns:a16="http://schemas.microsoft.com/office/drawing/2014/main" xmlns="" id="{5AC8C127-0F88-413C-B7BA-2ED0F81E7D4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2618284" y="3621465"/>
            <a:ext cx="261621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20XX</a:t>
            </a:r>
          </a:p>
        </p:txBody>
      </p:sp>
      <p:sp>
        <p:nvSpPr>
          <p:cNvPr id="42" name="Text Placeholder 15">
            <a:extLst>
              <a:ext uri="{FF2B5EF4-FFF2-40B4-BE49-F238E27FC236}">
                <a16:creationId xmlns:a16="http://schemas.microsoft.com/office/drawing/2014/main" xmlns="" id="{63C5707A-6E08-4B58-A5FE-40063DB6548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618284" y="5089363"/>
            <a:ext cx="261621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36275356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2260000"/>
            <a:ext cx="3911599" cy="1177174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890303"/>
            <a:ext cx="3275463" cy="882062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xmlns="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B7317392-EF87-4050-8BBE-32F74B0CF15A}"/>
              </a:ext>
            </a:extLst>
          </p:cNvPr>
          <p:cNvGrpSpPr/>
          <p:nvPr userDrawn="1"/>
        </p:nvGrpSpPr>
        <p:grpSpPr>
          <a:xfrm>
            <a:off x="0" y="3598737"/>
            <a:ext cx="3764756" cy="100800"/>
            <a:chOff x="-1228304" y="3240138"/>
            <a:chExt cx="3764756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xmlns="" id="{785A4134-866D-4143-AC1E-8A2FFDB498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28304" y="3290538"/>
              <a:ext cx="3672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xmlns="" id="{1BBC5D9C-B8FB-455B-9398-36DB21F2765E}"/>
                </a:ext>
              </a:extLst>
            </p:cNvPr>
            <p:cNvSpPr/>
            <p:nvPr userDrawn="1"/>
          </p:nvSpPr>
          <p:spPr>
            <a:xfrm>
              <a:off x="2435652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xmlns="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xmlns="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able Placeholder 9">
            <a:extLst>
              <a:ext uri="{FF2B5EF4-FFF2-40B4-BE49-F238E27FC236}">
                <a16:creationId xmlns:a16="http://schemas.microsoft.com/office/drawing/2014/main" xmlns="" id="{3F646CE6-E75B-4112-896D-5A26E1F1520E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5518150" y="860425"/>
            <a:ext cx="5870575" cy="4867275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 smtClean="0"/>
              <a:t>Click icon to add table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839232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7" y="1608523"/>
            <a:ext cx="2828198" cy="12868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1" y="3244567"/>
            <a:ext cx="2828198" cy="2098138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xmlns="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B7317392-EF87-4050-8BBE-32F74B0CF15A}"/>
              </a:ext>
            </a:extLst>
          </p:cNvPr>
          <p:cNvGrpSpPr/>
          <p:nvPr userDrawn="1"/>
        </p:nvGrpSpPr>
        <p:grpSpPr>
          <a:xfrm>
            <a:off x="0" y="2993948"/>
            <a:ext cx="2258048" cy="100800"/>
            <a:chOff x="0" y="3240138"/>
            <a:chExt cx="2258048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xmlns="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2160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xmlns="" id="{1BBC5D9C-B8FB-455B-9398-36DB21F2765E}"/>
                </a:ext>
              </a:extLst>
            </p:cNvPr>
            <p:cNvSpPr/>
            <p:nvPr userDrawn="1"/>
          </p:nvSpPr>
          <p:spPr>
            <a:xfrm>
              <a:off x="2157248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xmlns="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xmlns="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1B29C9C1-9494-4E8B-A0F3-611E947A19B3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4128617" y="4355032"/>
            <a:ext cx="2066544" cy="128095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xmlns="" id="{ABB09D16-148A-45C2-B0B8-1495E8DC7D64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4128616" y="4042831"/>
            <a:ext cx="2066544" cy="282991"/>
          </a:xfrm>
        </p:spPr>
        <p:txBody>
          <a:bodyPr lIns="0" tIns="0" rIns="0" bIns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xmlns="" id="{67814C7C-3597-4B16-A4AC-D81985C587BD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4128616" y="3428999"/>
            <a:ext cx="2066544" cy="615618"/>
          </a:xfrm>
        </p:spPr>
        <p:txBody>
          <a:bodyPr lIns="0" tIns="0" rIns="0" bIns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xmlns="" id="{B284A57B-147A-4287-AA6B-E508A9222F7F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4130072" y="1179843"/>
            <a:ext cx="2066544" cy="2066544"/>
          </a:xfrm>
          <a:prstGeom prst="ellipse">
            <a:avLst/>
          </a:prstGeom>
          <a:ln w="1270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35" name="Picture Placeholder 8">
            <a:extLst>
              <a:ext uri="{FF2B5EF4-FFF2-40B4-BE49-F238E27FC236}">
                <a16:creationId xmlns:a16="http://schemas.microsoft.com/office/drawing/2014/main" xmlns="" id="{9DBE0996-CEA3-41C3-A75A-84DC3C2B5194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28072" y="1179843"/>
            <a:ext cx="2066544" cy="2066544"/>
          </a:xfrm>
          <a:prstGeom prst="ellipse">
            <a:avLst/>
          </a:prstGeom>
          <a:ln w="1270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36" name="Picture Placeholder 8">
            <a:extLst>
              <a:ext uri="{FF2B5EF4-FFF2-40B4-BE49-F238E27FC236}">
                <a16:creationId xmlns:a16="http://schemas.microsoft.com/office/drawing/2014/main" xmlns="" id="{F7B28261-CB14-4E4E-AA66-A0239B3DD28E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6629072" y="1179843"/>
            <a:ext cx="2066544" cy="2066544"/>
          </a:xfrm>
          <a:prstGeom prst="ellipse">
            <a:avLst/>
          </a:prstGeom>
          <a:ln w="1270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xmlns="" id="{BAA53E0C-9536-4177-A63F-0E2565EC53CD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9127048" y="4355032"/>
            <a:ext cx="2066400" cy="128095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xmlns="" id="{67EF8E36-183B-420B-AF25-17CFA963987A}"/>
              </a:ext>
            </a:extLst>
          </p:cNvPr>
          <p:cNvSpPr>
            <a:spLocks noGrp="1"/>
          </p:cNvSpPr>
          <p:nvPr>
            <p:ph type="body" idx="37" hasCustomPrompt="1"/>
          </p:nvPr>
        </p:nvSpPr>
        <p:spPr>
          <a:xfrm>
            <a:off x="9127047" y="4042831"/>
            <a:ext cx="2066400" cy="282991"/>
          </a:xfrm>
        </p:spPr>
        <p:txBody>
          <a:bodyPr lIns="0" tIns="0" rIns="0" bIns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xmlns="" id="{58DA6E86-8039-4690-AFE1-7CCF07B7CBAF}"/>
              </a:ext>
            </a:extLst>
          </p:cNvPr>
          <p:cNvSpPr>
            <a:spLocks noGrp="1"/>
          </p:cNvSpPr>
          <p:nvPr>
            <p:ph type="body" idx="38" hasCustomPrompt="1"/>
          </p:nvPr>
        </p:nvSpPr>
        <p:spPr>
          <a:xfrm>
            <a:off x="9127047" y="3428999"/>
            <a:ext cx="2066400" cy="615618"/>
          </a:xfrm>
        </p:spPr>
        <p:txBody>
          <a:bodyPr lIns="0" tIns="0" rIns="0" bIns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xmlns="" id="{933214B9-0452-4C8B-AB10-922F3C3BCF01}"/>
              </a:ext>
            </a:extLst>
          </p:cNvPr>
          <p:cNvSpPr>
            <a:spLocks noGrp="1"/>
          </p:cNvSpPr>
          <p:nvPr>
            <p:ph type="body" idx="39" hasCustomPrompt="1"/>
          </p:nvPr>
        </p:nvSpPr>
        <p:spPr>
          <a:xfrm>
            <a:off x="6629217" y="4355032"/>
            <a:ext cx="2066400" cy="128095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xmlns="" id="{A5C23113-D98B-48C7-A675-4FD5F50333F3}"/>
              </a:ext>
            </a:extLst>
          </p:cNvPr>
          <p:cNvSpPr>
            <a:spLocks noGrp="1"/>
          </p:cNvSpPr>
          <p:nvPr>
            <p:ph type="body" idx="40" hasCustomPrompt="1"/>
          </p:nvPr>
        </p:nvSpPr>
        <p:spPr>
          <a:xfrm>
            <a:off x="6629216" y="4042831"/>
            <a:ext cx="2066400" cy="282991"/>
          </a:xfrm>
        </p:spPr>
        <p:txBody>
          <a:bodyPr lIns="0" tIns="0" rIns="0" bIns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9" name="Text Placeholder 2">
            <a:extLst>
              <a:ext uri="{FF2B5EF4-FFF2-40B4-BE49-F238E27FC236}">
                <a16:creationId xmlns:a16="http://schemas.microsoft.com/office/drawing/2014/main" xmlns="" id="{09781257-B563-41E0-B9E6-9C7330084BCC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6627903" y="3428999"/>
            <a:ext cx="2066400" cy="615618"/>
          </a:xfrm>
        </p:spPr>
        <p:txBody>
          <a:bodyPr lIns="0" tIns="0" rIns="0" bIns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xmlns="" id="{9A32EC27-ACD8-47C0-A3ED-E4ED58D88358}"/>
              </a:ext>
            </a:extLst>
          </p:cNvPr>
          <p:cNvCxnSpPr/>
          <p:nvPr userDrawn="1"/>
        </p:nvCxnSpPr>
        <p:spPr>
          <a:xfrm>
            <a:off x="6195160" y="2217849"/>
            <a:ext cx="43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xmlns="" id="{99E8819A-135C-4A5C-9F6A-A3BE05AA294F}"/>
              </a:ext>
            </a:extLst>
          </p:cNvPr>
          <p:cNvCxnSpPr/>
          <p:nvPr userDrawn="1"/>
        </p:nvCxnSpPr>
        <p:spPr>
          <a:xfrm>
            <a:off x="8703909" y="2216687"/>
            <a:ext cx="43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83294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Content Lay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ABF87C9E-53A2-4DE1-89DC-3907BE2E3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4263" y="707529"/>
            <a:ext cx="6310887" cy="569086"/>
          </a:xfrm>
        </p:spPr>
        <p:txBody>
          <a:bodyPr lIns="0" tIns="0" rIns="0" bIns="0" anchor="b">
            <a:normAutofit/>
          </a:bodyPr>
          <a:lstStyle>
            <a:lvl1pPr algn="r">
              <a:defRPr sz="36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xmlns="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104263" y="1625821"/>
            <a:ext cx="6289862" cy="569085"/>
          </a:xfrm>
        </p:spPr>
        <p:txBody>
          <a:bodyPr lIns="0" tIns="0" rIns="0" bIns="0">
            <a:normAutofit/>
          </a:bodyPr>
          <a:lstStyle>
            <a:lvl1pPr marL="0" indent="0" algn="r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xmlns="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59E4D57E-4989-4939-A31F-637543FAB606}"/>
              </a:ext>
            </a:extLst>
          </p:cNvPr>
          <p:cNvGrpSpPr/>
          <p:nvPr userDrawn="1"/>
        </p:nvGrpSpPr>
        <p:grpSpPr>
          <a:xfrm flipH="1">
            <a:off x="7395281" y="1375202"/>
            <a:ext cx="4796719" cy="100800"/>
            <a:chOff x="439494" y="3240138"/>
            <a:chExt cx="2994906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xmlns="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39494" y="3290538"/>
              <a:ext cx="2944508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xmlns="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4" name="Text Placeholder 2">
            <a:extLst>
              <a:ext uri="{FF2B5EF4-FFF2-40B4-BE49-F238E27FC236}">
                <a16:creationId xmlns:a16="http://schemas.microsoft.com/office/drawing/2014/main" xmlns="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1958968" y="3372939"/>
            <a:ext cx="2297722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xmlns="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xmlns="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xmlns="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xmlns="" id="{F2ACDD32-C1AB-4359-B055-2F910492987E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1958968" y="2960253"/>
            <a:ext cx="2297722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F6FF07C5-314A-4EA8-B78F-7A51C234D3A1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721841" y="2764036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xmlns="" id="{B691060D-E361-43B0-BFD7-43D7CC4E5CCD}"/>
              </a:ext>
            </a:extLst>
          </p:cNvPr>
          <p:cNvCxnSpPr>
            <a:cxnSpLocks/>
          </p:cNvCxnSpPr>
          <p:nvPr userDrawn="1"/>
        </p:nvCxnSpPr>
        <p:spPr>
          <a:xfrm>
            <a:off x="0" y="3288596"/>
            <a:ext cx="720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4A98AB01-9578-4430-96AD-F434AF0CDA20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1957127" y="4800796"/>
            <a:ext cx="2297722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xmlns="" id="{EF9D60F2-A1FB-4A95-997B-A4F1723AC1EC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1957127" y="4388110"/>
            <a:ext cx="2297722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sp>
        <p:nvSpPr>
          <p:cNvPr id="42" name="Picture Placeholder 2">
            <a:extLst>
              <a:ext uri="{FF2B5EF4-FFF2-40B4-BE49-F238E27FC236}">
                <a16:creationId xmlns:a16="http://schemas.microsoft.com/office/drawing/2014/main" xmlns="" id="{76A56D2A-42F0-40C5-96D7-B1AC33152A85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720000" y="4191893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xmlns="" id="{CF6D1C91-9136-4678-A712-92BE9B3902C4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1111670" y="4028309"/>
            <a:ext cx="324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 Placeholder 2">
            <a:extLst>
              <a:ext uri="{FF2B5EF4-FFF2-40B4-BE49-F238E27FC236}">
                <a16:creationId xmlns:a16="http://schemas.microsoft.com/office/drawing/2014/main" xmlns="" id="{BACF15AB-FF8A-422B-840D-88503024E5D3}"/>
              </a:ext>
            </a:extLst>
          </p:cNvPr>
          <p:cNvSpPr>
            <a:spLocks noGrp="1"/>
          </p:cNvSpPr>
          <p:nvPr>
            <p:ph type="body" idx="37" hasCustomPrompt="1"/>
          </p:nvPr>
        </p:nvSpPr>
        <p:spPr>
          <a:xfrm>
            <a:off x="5708709" y="3372939"/>
            <a:ext cx="2297722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xmlns="" id="{EFC2028F-7DFE-412D-97DF-707D128D95E0}"/>
              </a:ext>
            </a:extLst>
          </p:cNvPr>
          <p:cNvSpPr>
            <a:spLocks noGrp="1"/>
          </p:cNvSpPr>
          <p:nvPr>
            <p:ph type="body" idx="38" hasCustomPrompt="1"/>
          </p:nvPr>
        </p:nvSpPr>
        <p:spPr>
          <a:xfrm>
            <a:off x="5708709" y="2960253"/>
            <a:ext cx="2297722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sp>
        <p:nvSpPr>
          <p:cNvPr id="47" name="Text Placeholder 2">
            <a:extLst>
              <a:ext uri="{FF2B5EF4-FFF2-40B4-BE49-F238E27FC236}">
                <a16:creationId xmlns:a16="http://schemas.microsoft.com/office/drawing/2014/main" xmlns="" id="{4349A4F0-1181-4A58-BFD4-4783CD130356}"/>
              </a:ext>
            </a:extLst>
          </p:cNvPr>
          <p:cNvSpPr>
            <a:spLocks noGrp="1"/>
          </p:cNvSpPr>
          <p:nvPr>
            <p:ph type="body" idx="40" hasCustomPrompt="1"/>
          </p:nvPr>
        </p:nvSpPr>
        <p:spPr>
          <a:xfrm>
            <a:off x="5704578" y="4800796"/>
            <a:ext cx="2297722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xmlns="" id="{DC1D5D83-8D32-491F-87EB-9DA9360D4F2B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5704578" y="4388110"/>
            <a:ext cx="2297722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sp>
        <p:nvSpPr>
          <p:cNvPr id="50" name="Text Placeholder 2">
            <a:extLst>
              <a:ext uri="{FF2B5EF4-FFF2-40B4-BE49-F238E27FC236}">
                <a16:creationId xmlns:a16="http://schemas.microsoft.com/office/drawing/2014/main" xmlns="" id="{8120723F-A42C-4B81-97FD-6F575E5C2584}"/>
              </a:ext>
            </a:extLst>
          </p:cNvPr>
          <p:cNvSpPr>
            <a:spLocks noGrp="1"/>
          </p:cNvSpPr>
          <p:nvPr>
            <p:ph type="body" idx="43" hasCustomPrompt="1"/>
          </p:nvPr>
        </p:nvSpPr>
        <p:spPr>
          <a:xfrm>
            <a:off x="9453870" y="3372939"/>
            <a:ext cx="2297722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1" name="Text Placeholder 2">
            <a:extLst>
              <a:ext uri="{FF2B5EF4-FFF2-40B4-BE49-F238E27FC236}">
                <a16:creationId xmlns:a16="http://schemas.microsoft.com/office/drawing/2014/main" xmlns="" id="{27D068F1-398F-4D11-977C-080C8151C786}"/>
              </a:ext>
            </a:extLst>
          </p:cNvPr>
          <p:cNvSpPr>
            <a:spLocks noGrp="1"/>
          </p:cNvSpPr>
          <p:nvPr>
            <p:ph type="body" idx="44" hasCustomPrompt="1"/>
          </p:nvPr>
        </p:nvSpPr>
        <p:spPr>
          <a:xfrm>
            <a:off x="9453870" y="2960253"/>
            <a:ext cx="2297722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B795705E-C5CB-46CC-9E41-D2269E07BC15}"/>
              </a:ext>
            </a:extLst>
          </p:cNvPr>
          <p:cNvSpPr>
            <a:spLocks noGrp="1"/>
          </p:cNvSpPr>
          <p:nvPr>
            <p:ph type="body" idx="46" hasCustomPrompt="1"/>
          </p:nvPr>
        </p:nvSpPr>
        <p:spPr>
          <a:xfrm>
            <a:off x="9452029" y="4800796"/>
            <a:ext cx="2297722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xmlns="" id="{80211A2B-0F3C-4DBE-AE01-069AE7FC3468}"/>
              </a:ext>
            </a:extLst>
          </p:cNvPr>
          <p:cNvSpPr>
            <a:spLocks noGrp="1"/>
          </p:cNvSpPr>
          <p:nvPr>
            <p:ph type="body" idx="47" hasCustomPrompt="1"/>
          </p:nvPr>
        </p:nvSpPr>
        <p:spPr>
          <a:xfrm>
            <a:off x="9452029" y="4388110"/>
            <a:ext cx="2297722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xmlns="" id="{2E5E9742-C670-47AB-AA69-AE65D7915B06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3531847" y="5364000"/>
            <a:ext cx="2988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xmlns="" id="{158712DB-5183-45D8-9ABB-6E0795658012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7274194" y="5363999"/>
            <a:ext cx="2988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Picture Placeholder 2">
            <a:extLst>
              <a:ext uri="{FF2B5EF4-FFF2-40B4-BE49-F238E27FC236}">
                <a16:creationId xmlns:a16="http://schemas.microsoft.com/office/drawing/2014/main" xmlns="" id="{417A32F4-3459-4A31-A90E-AA771FD4D491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4467451" y="4191893"/>
            <a:ext cx="1106424" cy="1106423"/>
          </a:xfrm>
          <a:prstGeom prst="ellipse">
            <a:avLst/>
          </a:prstGeom>
          <a:solidFill>
            <a:srgbClr val="0F1722"/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55" name="Picture Placeholder 2">
            <a:extLst>
              <a:ext uri="{FF2B5EF4-FFF2-40B4-BE49-F238E27FC236}">
                <a16:creationId xmlns:a16="http://schemas.microsoft.com/office/drawing/2014/main" xmlns="" id="{63549FA7-92E5-4DB1-92FA-15902DFD3753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8214902" y="4191893"/>
            <a:ext cx="1106424" cy="1106423"/>
          </a:xfrm>
          <a:prstGeom prst="ellipse">
            <a:avLst/>
          </a:prstGeom>
          <a:solidFill>
            <a:srgbClr val="0F1722"/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6" name="Picture Placeholder 2">
            <a:extLst>
              <a:ext uri="{FF2B5EF4-FFF2-40B4-BE49-F238E27FC236}">
                <a16:creationId xmlns:a16="http://schemas.microsoft.com/office/drawing/2014/main" xmlns="" id="{0F62D330-6A30-4A65-89DA-EDFE4AAD343E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4469292" y="2764036"/>
            <a:ext cx="1106424" cy="1106423"/>
          </a:xfrm>
          <a:prstGeom prst="ellipse">
            <a:avLst/>
          </a:prstGeom>
          <a:solidFill>
            <a:srgbClr val="0F1722"/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52" name="Picture Placeholder 2">
            <a:extLst>
              <a:ext uri="{FF2B5EF4-FFF2-40B4-BE49-F238E27FC236}">
                <a16:creationId xmlns:a16="http://schemas.microsoft.com/office/drawing/2014/main" xmlns="" id="{A3FC286B-05E7-4E48-A7FD-197800349118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8216743" y="2764036"/>
            <a:ext cx="1106424" cy="1106423"/>
          </a:xfrm>
          <a:prstGeom prst="ellipse">
            <a:avLst/>
          </a:prstGeom>
          <a:solidFill>
            <a:srgbClr val="0F1722"/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4431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xmlns="" id="{C799DC18-D353-427C-B849-0204F13D9B3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6083300" cy="68580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45015858-8549-49EA-BB83-070E0D9D4890}"/>
              </a:ext>
            </a:extLst>
          </p:cNvPr>
          <p:cNvSpPr/>
          <p:nvPr userDrawn="1"/>
        </p:nvSpPr>
        <p:spPr>
          <a:xfrm>
            <a:off x="6083808" y="0"/>
            <a:ext cx="6108192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6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206FBAC-B8FD-4768-B682-E0B93BA331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69768" y="2133599"/>
            <a:ext cx="4618957" cy="2492461"/>
          </a:xfrm>
        </p:spPr>
        <p:txBody>
          <a:bodyPr lIns="0" tIns="0" rIns="0" bIns="0" anchor="b" anchorCtr="0">
            <a:noAutofit/>
          </a:bodyPr>
          <a:lstStyle>
            <a:lvl1pPr>
              <a:defRPr sz="6000"/>
            </a:lvl1pPr>
          </a:lstStyle>
          <a:p>
            <a:r>
              <a:rPr lang="en-US" noProof="0"/>
              <a:t>PITCH</a:t>
            </a:r>
            <a:br>
              <a:rPr lang="en-US" noProof="0"/>
            </a:br>
            <a:r>
              <a:rPr lang="en-US" noProof="0"/>
              <a:t>DECK</a:t>
            </a:r>
            <a:br>
              <a:rPr lang="en-US" noProof="0"/>
            </a:br>
            <a:r>
              <a:rPr lang="en-US" noProof="0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472534F-03A6-408A-9BF1-303D0A440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A24E181-0C50-4F43-A5A7-6FDD1500C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3A749CC-EB55-4FEF-AA4C-9A9C6E2AA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6F3E26A6-6962-4A35-AA86-805537D45296}"/>
              </a:ext>
            </a:extLst>
          </p:cNvPr>
          <p:cNvGrpSpPr/>
          <p:nvPr userDrawn="1"/>
        </p:nvGrpSpPr>
        <p:grpSpPr>
          <a:xfrm>
            <a:off x="6769768" y="1947412"/>
            <a:ext cx="2520148" cy="102440"/>
            <a:chOff x="3631690" y="2252140"/>
            <a:chExt cx="4389743" cy="10244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xmlns="" id="{681504C4-12AC-4251-8E47-0089784BDB9B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xmlns="" id="{192040D0-01C2-4643-8F84-3B8F334E545C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201365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xmlns="" id="{7ED601E9-2BFC-460B-A2A8-69A787A4988E}"/>
                </a:ext>
              </a:extLst>
            </p:cNvPr>
            <p:cNvSpPr/>
            <p:nvPr userDrawn="1"/>
          </p:nvSpPr>
          <p:spPr>
            <a:xfrm>
              <a:off x="7845854" y="2252140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BB49A8A6-FEDB-4D20-B581-A84DB8EFE977}"/>
              </a:ext>
            </a:extLst>
          </p:cNvPr>
          <p:cNvGrpSpPr/>
          <p:nvPr userDrawn="1"/>
        </p:nvGrpSpPr>
        <p:grpSpPr>
          <a:xfrm>
            <a:off x="6769768" y="4654084"/>
            <a:ext cx="2520148" cy="100584"/>
            <a:chOff x="3631690" y="2253996"/>
            <a:chExt cx="4389742" cy="100584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xmlns="" id="{C2F65998-5EC3-446A-8307-1CF81A348CE3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xmlns="" id="{7CC5D776-F60A-4A0C-AA7C-EFACDA2CEA88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201364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xmlns="" id="{AEAFE309-55C5-409C-92ED-748307C74318}"/>
                </a:ext>
              </a:extLst>
            </p:cNvPr>
            <p:cNvSpPr/>
            <p:nvPr userDrawn="1"/>
          </p:nvSpPr>
          <p:spPr>
            <a:xfrm>
              <a:off x="7845853" y="2253996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Subtitle 2">
            <a:extLst>
              <a:ext uri="{FF2B5EF4-FFF2-40B4-BE49-F238E27FC236}">
                <a16:creationId xmlns:a16="http://schemas.microsoft.com/office/drawing/2014/main" xmlns="" id="{5B77B20B-76F5-4912-803D-5709F730D4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69767" y="4889444"/>
            <a:ext cx="4618957" cy="590626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+mn-lt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18" name="Picture Placeholder 9">
            <a:extLst>
              <a:ext uri="{FF2B5EF4-FFF2-40B4-BE49-F238E27FC236}">
                <a16:creationId xmlns:a16="http://schemas.microsoft.com/office/drawing/2014/main" xmlns="" id="{4293BA4F-7776-4C41-BE4F-7247935D5CC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06368" y="3079602"/>
            <a:ext cx="1481328" cy="75895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076924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e 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1461974"/>
            <a:ext cx="4464049" cy="1177174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092276"/>
            <a:ext cx="4443165" cy="1008841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xmlns="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B7317392-EF87-4050-8BBE-32F74B0CF15A}"/>
              </a:ext>
            </a:extLst>
          </p:cNvPr>
          <p:cNvGrpSpPr/>
          <p:nvPr userDrawn="1"/>
        </p:nvGrpSpPr>
        <p:grpSpPr>
          <a:xfrm>
            <a:off x="0" y="2811097"/>
            <a:ext cx="3149152" cy="100800"/>
            <a:chOff x="-1228304" y="3250524"/>
            <a:chExt cx="3149152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xmlns="" id="{785A4134-866D-4143-AC1E-8A2FFDB498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28304" y="3290538"/>
              <a:ext cx="3096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xmlns="" id="{1BBC5D9C-B8FB-455B-9398-36DB21F2765E}"/>
                </a:ext>
              </a:extLst>
            </p:cNvPr>
            <p:cNvSpPr/>
            <p:nvPr userDrawn="1"/>
          </p:nvSpPr>
          <p:spPr>
            <a:xfrm>
              <a:off x="1820048" y="3250524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xmlns="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xmlns="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 Placeholder 2">
            <a:extLst>
              <a:ext uri="{FF2B5EF4-FFF2-40B4-BE49-F238E27FC236}">
                <a16:creationId xmlns:a16="http://schemas.microsoft.com/office/drawing/2014/main" xmlns="" id="{9A5180A6-7D2B-4341-A749-16387D907EEF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1262770" y="4138611"/>
            <a:ext cx="1283894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$ 1,500,000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xmlns="" id="{79DFBEE7-50AA-4F4F-8B5D-AD23ECAD9919}"/>
              </a:ext>
            </a:extLst>
          </p:cNvPr>
          <p:cNvSpPr>
            <a:spLocks noGrp="1"/>
          </p:cNvSpPr>
          <p:nvPr>
            <p:ph type="body" idx="42" hasCustomPrompt="1"/>
          </p:nvPr>
        </p:nvSpPr>
        <p:spPr>
          <a:xfrm>
            <a:off x="1262769" y="4499972"/>
            <a:ext cx="128586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Category Title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xmlns="" id="{306EAF0C-F17D-47D6-BAA1-16745F4F70D9}"/>
              </a:ext>
            </a:extLst>
          </p:cNvPr>
          <p:cNvSpPr>
            <a:spLocks noGrp="1"/>
          </p:cNvSpPr>
          <p:nvPr>
            <p:ph type="body" idx="45" hasCustomPrompt="1"/>
          </p:nvPr>
        </p:nvSpPr>
        <p:spPr>
          <a:xfrm>
            <a:off x="3193135" y="4138611"/>
            <a:ext cx="1283894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$ 1,500,000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D091E31C-C1DC-4D72-8C9E-3B6BD91E72AF}"/>
              </a:ext>
            </a:extLst>
          </p:cNvPr>
          <p:cNvSpPr>
            <a:spLocks noGrp="1"/>
          </p:cNvSpPr>
          <p:nvPr>
            <p:ph type="body" idx="46" hasCustomPrompt="1"/>
          </p:nvPr>
        </p:nvSpPr>
        <p:spPr>
          <a:xfrm>
            <a:off x="3193134" y="4499972"/>
            <a:ext cx="128586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Category Title</a:t>
            </a:r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xmlns="" id="{F62E753C-C8BE-457D-9B22-6A8227347A67}"/>
              </a:ext>
            </a:extLst>
          </p:cNvPr>
          <p:cNvSpPr>
            <a:spLocks noGrp="1"/>
          </p:cNvSpPr>
          <p:nvPr>
            <p:ph type="body" idx="47" hasCustomPrompt="1"/>
          </p:nvPr>
        </p:nvSpPr>
        <p:spPr>
          <a:xfrm>
            <a:off x="5123499" y="4142294"/>
            <a:ext cx="1283894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$ 1,500,000</a:t>
            </a:r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xmlns="" id="{BC1E8F6C-0BDD-4AFA-9E8D-5EF61AA59F50}"/>
              </a:ext>
            </a:extLst>
          </p:cNvPr>
          <p:cNvSpPr>
            <a:spLocks noGrp="1"/>
          </p:cNvSpPr>
          <p:nvPr>
            <p:ph type="body" idx="48" hasCustomPrompt="1"/>
          </p:nvPr>
        </p:nvSpPr>
        <p:spPr>
          <a:xfrm>
            <a:off x="5123498" y="4503655"/>
            <a:ext cx="128586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Category Title</a:t>
            </a:r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xmlns="" id="{C70C9772-55FF-4449-988F-6CDDE075E730}"/>
              </a:ext>
            </a:extLst>
          </p:cNvPr>
          <p:cNvSpPr>
            <a:spLocks noGrp="1"/>
          </p:cNvSpPr>
          <p:nvPr>
            <p:ph type="body" idx="49" hasCustomPrompt="1"/>
          </p:nvPr>
        </p:nvSpPr>
        <p:spPr>
          <a:xfrm>
            <a:off x="1262770" y="4826750"/>
            <a:ext cx="1283894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$ 1,500,000</a:t>
            </a: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xmlns="" id="{75EE6DCE-6A55-4D95-85F7-E22E3E268256}"/>
              </a:ext>
            </a:extLst>
          </p:cNvPr>
          <p:cNvSpPr>
            <a:spLocks noGrp="1"/>
          </p:cNvSpPr>
          <p:nvPr>
            <p:ph type="body" idx="50" hasCustomPrompt="1"/>
          </p:nvPr>
        </p:nvSpPr>
        <p:spPr>
          <a:xfrm>
            <a:off x="1262769" y="5188111"/>
            <a:ext cx="128586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Category Title</a:t>
            </a:r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xmlns="" id="{84DC7882-7541-4AEA-95FE-DDBCF6F9CA32}"/>
              </a:ext>
            </a:extLst>
          </p:cNvPr>
          <p:cNvSpPr>
            <a:spLocks noGrp="1"/>
          </p:cNvSpPr>
          <p:nvPr>
            <p:ph type="body" idx="51" hasCustomPrompt="1"/>
          </p:nvPr>
        </p:nvSpPr>
        <p:spPr>
          <a:xfrm>
            <a:off x="3193135" y="4826750"/>
            <a:ext cx="1283894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$ 1,500,000</a:t>
            </a:r>
          </a:p>
        </p:txBody>
      </p:sp>
      <p:sp>
        <p:nvSpPr>
          <p:cNvPr id="49" name="Text Placeholder 2">
            <a:extLst>
              <a:ext uri="{FF2B5EF4-FFF2-40B4-BE49-F238E27FC236}">
                <a16:creationId xmlns:a16="http://schemas.microsoft.com/office/drawing/2014/main" xmlns="" id="{5542D500-4CD6-4FDE-9133-F8020797D9B5}"/>
              </a:ext>
            </a:extLst>
          </p:cNvPr>
          <p:cNvSpPr>
            <a:spLocks noGrp="1"/>
          </p:cNvSpPr>
          <p:nvPr>
            <p:ph type="body" idx="52" hasCustomPrompt="1"/>
          </p:nvPr>
        </p:nvSpPr>
        <p:spPr>
          <a:xfrm>
            <a:off x="3193134" y="5188111"/>
            <a:ext cx="128586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Category Title</a:t>
            </a:r>
          </a:p>
        </p:txBody>
      </p:sp>
      <p:sp>
        <p:nvSpPr>
          <p:cNvPr id="51" name="Text Placeholder 2">
            <a:extLst>
              <a:ext uri="{FF2B5EF4-FFF2-40B4-BE49-F238E27FC236}">
                <a16:creationId xmlns:a16="http://schemas.microsoft.com/office/drawing/2014/main" xmlns="" id="{500C362B-BA02-4F7D-86F6-3F6F2EF20D04}"/>
              </a:ext>
            </a:extLst>
          </p:cNvPr>
          <p:cNvSpPr>
            <a:spLocks noGrp="1"/>
          </p:cNvSpPr>
          <p:nvPr>
            <p:ph type="body" idx="53" hasCustomPrompt="1"/>
          </p:nvPr>
        </p:nvSpPr>
        <p:spPr>
          <a:xfrm>
            <a:off x="5123499" y="4830433"/>
            <a:ext cx="1283894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$ 1,500,000</a:t>
            </a:r>
          </a:p>
        </p:txBody>
      </p:sp>
      <p:sp>
        <p:nvSpPr>
          <p:cNvPr id="52" name="Text Placeholder 2">
            <a:extLst>
              <a:ext uri="{FF2B5EF4-FFF2-40B4-BE49-F238E27FC236}">
                <a16:creationId xmlns:a16="http://schemas.microsoft.com/office/drawing/2014/main" xmlns="" id="{E213E497-634E-40E7-BF08-765CC21529E2}"/>
              </a:ext>
            </a:extLst>
          </p:cNvPr>
          <p:cNvSpPr>
            <a:spLocks noGrp="1"/>
          </p:cNvSpPr>
          <p:nvPr>
            <p:ph type="body" idx="54" hasCustomPrompt="1"/>
          </p:nvPr>
        </p:nvSpPr>
        <p:spPr>
          <a:xfrm>
            <a:off x="5123498" y="5191794"/>
            <a:ext cx="128586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Category Title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xmlns="" id="{FA01C659-0131-449B-BA07-5BC568F00BF0}"/>
              </a:ext>
            </a:extLst>
          </p:cNvPr>
          <p:cNvSpPr/>
          <p:nvPr userDrawn="1"/>
        </p:nvSpPr>
        <p:spPr>
          <a:xfrm>
            <a:off x="790959" y="4258650"/>
            <a:ext cx="384048" cy="38404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xmlns="" id="{69CB80EA-A8D6-4099-9412-0C14095755FF}"/>
              </a:ext>
            </a:extLst>
          </p:cNvPr>
          <p:cNvSpPr/>
          <p:nvPr userDrawn="1"/>
        </p:nvSpPr>
        <p:spPr>
          <a:xfrm>
            <a:off x="790959" y="4965077"/>
            <a:ext cx="384048" cy="384048"/>
          </a:xfrm>
          <a:prstGeom prst="ellipse">
            <a:avLst/>
          </a:prstGeom>
          <a:solidFill>
            <a:srgbClr val="225B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xmlns="" id="{2E20CCE5-B889-49FE-8FA6-A6F0F11A5D91}"/>
              </a:ext>
            </a:extLst>
          </p:cNvPr>
          <p:cNvSpPr/>
          <p:nvPr userDrawn="1"/>
        </p:nvSpPr>
        <p:spPr>
          <a:xfrm>
            <a:off x="2725217" y="4261982"/>
            <a:ext cx="384048" cy="384048"/>
          </a:xfrm>
          <a:prstGeom prst="ellipse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xmlns="" id="{769A77E3-4AFB-45BB-8FDC-4AD084EA9D23}"/>
              </a:ext>
            </a:extLst>
          </p:cNvPr>
          <p:cNvSpPr/>
          <p:nvPr userDrawn="1"/>
        </p:nvSpPr>
        <p:spPr>
          <a:xfrm>
            <a:off x="2725217" y="4968409"/>
            <a:ext cx="384048" cy="38404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xmlns="" id="{53A8B986-3280-4EAC-846B-9167ECC55646}"/>
              </a:ext>
            </a:extLst>
          </p:cNvPr>
          <p:cNvSpPr/>
          <p:nvPr userDrawn="1"/>
        </p:nvSpPr>
        <p:spPr>
          <a:xfrm>
            <a:off x="4660323" y="4257848"/>
            <a:ext cx="384048" cy="384048"/>
          </a:xfrm>
          <a:prstGeom prst="ellipse">
            <a:avLst/>
          </a:prstGeom>
          <a:solidFill>
            <a:srgbClr val="B53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xmlns="" id="{0AE6D315-5EC0-4956-B7BF-B94D2AFE679B}"/>
              </a:ext>
            </a:extLst>
          </p:cNvPr>
          <p:cNvSpPr/>
          <p:nvPr userDrawn="1"/>
        </p:nvSpPr>
        <p:spPr>
          <a:xfrm>
            <a:off x="4660323" y="4964275"/>
            <a:ext cx="384048" cy="38404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Chart Placeholder 11">
            <a:extLst>
              <a:ext uri="{FF2B5EF4-FFF2-40B4-BE49-F238E27FC236}">
                <a16:creationId xmlns:a16="http://schemas.microsoft.com/office/drawing/2014/main" xmlns="" id="{9ED8422E-0C74-45EF-B794-252146C6639A}"/>
              </a:ext>
            </a:extLst>
          </p:cNvPr>
          <p:cNvSpPr>
            <a:spLocks noGrp="1"/>
          </p:cNvSpPr>
          <p:nvPr>
            <p:ph type="chart" sz="quarter" idx="55"/>
          </p:nvPr>
        </p:nvSpPr>
        <p:spPr>
          <a:xfrm>
            <a:off x="6924675" y="860425"/>
            <a:ext cx="4483100" cy="457358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smtClean="0"/>
              <a:t>Click icon to add chart</a:t>
            </a:r>
            <a:endParaRPr lang="en-US" noProof="0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xmlns="" id="{E8B7C827-F016-49F6-B775-FAC0E6420466}"/>
              </a:ext>
            </a:extLst>
          </p:cNvPr>
          <p:cNvSpPr/>
          <p:nvPr userDrawn="1"/>
        </p:nvSpPr>
        <p:spPr>
          <a:xfrm>
            <a:off x="6905624" y="905669"/>
            <a:ext cx="4483100" cy="4483100"/>
          </a:xfrm>
          <a:prstGeom prst="ellipse">
            <a:avLst/>
          </a:prstGeom>
          <a:noFill/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xmlns="" id="{C0F8D2C7-9093-4F92-B8A4-D819FEE69F1F}"/>
              </a:ext>
            </a:extLst>
          </p:cNvPr>
          <p:cNvSpPr/>
          <p:nvPr userDrawn="1"/>
        </p:nvSpPr>
        <p:spPr>
          <a:xfrm>
            <a:off x="8294757" y="2294802"/>
            <a:ext cx="1704834" cy="1704834"/>
          </a:xfrm>
          <a:prstGeom prst="ellipse">
            <a:avLst/>
          </a:prstGeom>
          <a:noFill/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xmlns="" id="{0DE9D0C0-04C1-4621-8B2D-E65A25A8DCF3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8675514" y="450000"/>
            <a:ext cx="900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64905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4591" y="1411243"/>
            <a:ext cx="4494133" cy="8043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xmlns="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94591" y="2564787"/>
            <a:ext cx="4473108" cy="569085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xmlns="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59E4D57E-4989-4939-A31F-637543FAB606}"/>
              </a:ext>
            </a:extLst>
          </p:cNvPr>
          <p:cNvGrpSpPr/>
          <p:nvPr userDrawn="1"/>
        </p:nvGrpSpPr>
        <p:grpSpPr>
          <a:xfrm flipH="1">
            <a:off x="6924675" y="2314168"/>
            <a:ext cx="5267325" cy="100800"/>
            <a:chOff x="0" y="3240138"/>
            <a:chExt cx="3434400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xmlns="" id="{370B72A7-B625-48B8-88E6-BCE2A4DD531E}"/>
                </a:ext>
              </a:extLst>
            </p:cNvPr>
            <p:cNvCxnSpPr/>
            <p:nvPr userDrawn="1"/>
          </p:nvCxnSpPr>
          <p:spPr>
            <a:xfrm>
              <a:off x="0" y="3290538"/>
              <a:ext cx="338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xmlns="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4" name="Text Placeholder 2">
            <a:extLst>
              <a:ext uri="{FF2B5EF4-FFF2-40B4-BE49-F238E27FC236}">
                <a16:creationId xmlns:a16="http://schemas.microsoft.com/office/drawing/2014/main" xmlns="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6894591" y="3189568"/>
            <a:ext cx="4482996" cy="2432603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xmlns="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xmlns="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xmlns="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xmlns="" id="{CF430BFB-0A7C-4FB8-B93B-8DA19F3E634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3710" y="1792784"/>
            <a:ext cx="6073999" cy="372160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869787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36EF099F-79D2-486F-A4B2-DD4F699752C8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096000" y="0"/>
            <a:ext cx="6089650" cy="68580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xmlns="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xmlns="" id="{1FF22294-F2E5-4C74-A30C-46BA988FD5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9959" y="1546091"/>
            <a:ext cx="4846923" cy="1091078"/>
          </a:xfrm>
        </p:spPr>
        <p:txBody>
          <a:bodyPr lIns="0" tIns="0" rIns="0" bIns="0" anchor="b" anchorCtr="0">
            <a:noAutofit/>
          </a:bodyPr>
          <a:lstStyle>
            <a:lvl1pPr>
              <a:defRPr sz="5500"/>
            </a:lvl1pPr>
          </a:lstStyle>
          <a:p>
            <a:r>
              <a:rPr lang="en-US" noProof="0"/>
              <a:t>THANK YOU!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xmlns="" id="{FC5C0DA6-1B31-4BDF-BAEB-BF797810284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25335" y="3083960"/>
            <a:ext cx="4586288" cy="509472"/>
          </a:xfrm>
        </p:spPr>
        <p:txBody>
          <a:bodyPr lIns="0" tIns="0" rIns="0" bIns="0" anchor="b" anchorCtr="0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August Bergqvist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xmlns="" id="{5E1647C9-9AC1-4500-A56E-94CABC656E0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31850" y="3703834"/>
            <a:ext cx="4586288" cy="23094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7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Phone: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xmlns="" id="{8605CECB-8164-4428-B478-98C42902F9F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4950" y="3946707"/>
            <a:ext cx="4586288" cy="29016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+7 888 999-000-11</a:t>
            </a:r>
          </a:p>
        </p:txBody>
      </p:sp>
      <p:sp>
        <p:nvSpPr>
          <p:cNvPr id="25" name="Text Placeholder 3">
            <a:extLst>
              <a:ext uri="{FF2B5EF4-FFF2-40B4-BE49-F238E27FC236}">
                <a16:creationId xmlns:a16="http://schemas.microsoft.com/office/drawing/2014/main" xmlns="" id="{D39B56C4-E128-4995-91CC-64C268BC760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38750" y="4423954"/>
            <a:ext cx="4586288" cy="23094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lang="ru-RU" sz="1700" b="0" i="1" kern="1200" dirty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Email: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xmlns="" id="{94772DA1-74CC-430C-9A8E-5A6586692CA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1850" y="4650785"/>
            <a:ext cx="4586288" cy="364479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Bergqvist@vanarsdelltd.com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xmlns="" id="{7A073B5B-2BE3-49D1-A646-1492F534C94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31850" y="5153025"/>
            <a:ext cx="4586288" cy="23094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lang="ru-RU" sz="1700" b="0" i="1" kern="1200" dirty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noProof="0"/>
              <a:t>Website: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xmlns="" id="{52D10EDD-0329-4443-8665-7603E4A83B1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24950" y="5363814"/>
            <a:ext cx="4586288" cy="364479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www.vanarsdelltd.com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5F591C52-0202-44BA-A6BE-E2362516B893}"/>
              </a:ext>
            </a:extLst>
          </p:cNvPr>
          <p:cNvGrpSpPr/>
          <p:nvPr userDrawn="1"/>
        </p:nvGrpSpPr>
        <p:grpSpPr>
          <a:xfrm>
            <a:off x="801543" y="2750589"/>
            <a:ext cx="4569895" cy="100800"/>
            <a:chOff x="808548" y="2750589"/>
            <a:chExt cx="4569895" cy="10080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xmlns="" id="{59E4D57E-4989-4939-A31F-637543FAB606}"/>
                </a:ext>
              </a:extLst>
            </p:cNvPr>
            <p:cNvGrpSpPr/>
            <p:nvPr userDrawn="1"/>
          </p:nvGrpSpPr>
          <p:grpSpPr>
            <a:xfrm flipH="1">
              <a:off x="808548" y="2750589"/>
              <a:ext cx="4505297" cy="100800"/>
              <a:chOff x="496859" y="3240138"/>
              <a:chExt cx="2937541" cy="100800"/>
            </a:xfrm>
          </p:grpSpPr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xmlns="" id="{370B72A7-B625-48B8-88E6-BCE2A4DD531E}"/>
                  </a:ext>
                </a:extLst>
              </p:cNvPr>
              <p:cNvCxnSpPr/>
              <p:nvPr userDrawn="1"/>
            </p:nvCxnSpPr>
            <p:spPr>
              <a:xfrm>
                <a:off x="496859" y="3285674"/>
                <a:ext cx="2887142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xmlns="" id="{01ED729F-F8A5-4244-9776-4935C260F11F}"/>
                  </a:ext>
                </a:extLst>
              </p:cNvPr>
              <p:cNvSpPr/>
              <p:nvPr userDrawn="1"/>
            </p:nvSpPr>
            <p:spPr>
              <a:xfrm>
                <a:off x="3368676" y="3240138"/>
                <a:ext cx="65724" cy="100800"/>
              </a:xfrm>
              <a:prstGeom prst="ellipse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29" name="Oval 28">
              <a:extLst>
                <a:ext uri="{FF2B5EF4-FFF2-40B4-BE49-F238E27FC236}">
                  <a16:creationId xmlns:a16="http://schemas.microsoft.com/office/drawing/2014/main" xmlns="" id="{BECBEDE0-51BB-48BD-AAAD-63B6F60C1D57}"/>
                </a:ext>
              </a:extLst>
            </p:cNvPr>
            <p:cNvSpPr/>
            <p:nvPr userDrawn="1"/>
          </p:nvSpPr>
          <p:spPr>
            <a:xfrm flipH="1">
              <a:off x="5277642" y="2750589"/>
              <a:ext cx="100801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xmlns="" id="{63E1608D-F119-4C0D-8D91-7CB089C037C8}"/>
              </a:ext>
            </a:extLst>
          </p:cNvPr>
          <p:cNvGrpSpPr/>
          <p:nvPr userDrawn="1"/>
        </p:nvGrpSpPr>
        <p:grpSpPr>
          <a:xfrm>
            <a:off x="801543" y="1660573"/>
            <a:ext cx="4575417" cy="105664"/>
            <a:chOff x="808548" y="2745725"/>
            <a:chExt cx="4575417" cy="105664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xmlns="" id="{EBDC0121-6865-4B65-A28B-1CEDB16AAD9E}"/>
                </a:ext>
              </a:extLst>
            </p:cNvPr>
            <p:cNvGrpSpPr/>
            <p:nvPr userDrawn="1"/>
          </p:nvGrpSpPr>
          <p:grpSpPr>
            <a:xfrm flipH="1">
              <a:off x="808548" y="2750589"/>
              <a:ext cx="4505297" cy="100800"/>
              <a:chOff x="496859" y="3240138"/>
              <a:chExt cx="2937541" cy="100800"/>
            </a:xfrm>
          </p:grpSpPr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xmlns="" id="{386E3714-07DE-4318-B5BC-25F879B97D59}"/>
                  </a:ext>
                </a:extLst>
              </p:cNvPr>
              <p:cNvCxnSpPr/>
              <p:nvPr userDrawn="1"/>
            </p:nvCxnSpPr>
            <p:spPr>
              <a:xfrm>
                <a:off x="496859" y="3285674"/>
                <a:ext cx="2887142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xmlns="" id="{2ECCE30B-E848-4C5E-83A1-A811D489E7B8}"/>
                  </a:ext>
                </a:extLst>
              </p:cNvPr>
              <p:cNvSpPr/>
              <p:nvPr userDrawn="1"/>
            </p:nvSpPr>
            <p:spPr>
              <a:xfrm>
                <a:off x="3368676" y="3240138"/>
                <a:ext cx="65724" cy="100800"/>
              </a:xfrm>
              <a:prstGeom prst="ellipse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34" name="Oval 33">
              <a:extLst>
                <a:ext uri="{FF2B5EF4-FFF2-40B4-BE49-F238E27FC236}">
                  <a16:creationId xmlns:a16="http://schemas.microsoft.com/office/drawing/2014/main" xmlns="" id="{09817AEC-C67C-49A3-AC5A-669FD4D6D586}"/>
                </a:ext>
              </a:extLst>
            </p:cNvPr>
            <p:cNvSpPr/>
            <p:nvPr userDrawn="1"/>
          </p:nvSpPr>
          <p:spPr>
            <a:xfrm flipH="1">
              <a:off x="5283164" y="2745725"/>
              <a:ext cx="100801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78839426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endix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96C5B5AA-0D95-4C33-8EBC-90401B51BDB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032" y="1912946"/>
            <a:ext cx="12185968" cy="349300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48934" y="457496"/>
            <a:ext cx="4494133" cy="804338"/>
          </a:xfrm>
        </p:spPr>
        <p:txBody>
          <a:bodyPr lIns="0" tIns="0" rIns="0" bIns="0" anchor="b">
            <a:normAutofit/>
          </a:bodyPr>
          <a:lstStyle>
            <a:lvl1pPr algn="ctr">
              <a:defRPr sz="3600"/>
            </a:lvl1pPr>
          </a:lstStyle>
          <a:p>
            <a:r>
              <a:rPr lang="en-US" noProof="0"/>
              <a:t>APPENDIX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xmlns="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xmlns="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xmlns="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xmlns="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908B302A-0F76-466E-9FCE-DCEECCBCF6C9}"/>
              </a:ext>
            </a:extLst>
          </p:cNvPr>
          <p:cNvGrpSpPr/>
          <p:nvPr userDrawn="1"/>
        </p:nvGrpSpPr>
        <p:grpSpPr>
          <a:xfrm>
            <a:off x="4736152" y="1509426"/>
            <a:ext cx="2719696" cy="100800"/>
            <a:chOff x="4732222" y="1509426"/>
            <a:chExt cx="2719696" cy="10080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xmlns="" id="{59E4D57E-4989-4939-A31F-637543FAB606}"/>
                </a:ext>
              </a:extLst>
            </p:cNvPr>
            <p:cNvGrpSpPr/>
            <p:nvPr userDrawn="1"/>
          </p:nvGrpSpPr>
          <p:grpSpPr>
            <a:xfrm flipH="1">
              <a:off x="4732222" y="1509426"/>
              <a:ext cx="2669296" cy="100800"/>
              <a:chOff x="1693969" y="3240138"/>
              <a:chExt cx="1740431" cy="100800"/>
            </a:xfrm>
          </p:grpSpPr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xmlns="" id="{370B72A7-B625-48B8-88E6-BCE2A4DD531E}"/>
                  </a:ext>
                </a:extLst>
              </p:cNvPr>
              <p:cNvCxnSpPr/>
              <p:nvPr userDrawn="1"/>
            </p:nvCxnSpPr>
            <p:spPr>
              <a:xfrm>
                <a:off x="1693969" y="3290538"/>
                <a:ext cx="1690032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xmlns="" id="{01ED729F-F8A5-4244-9776-4935C260F11F}"/>
                  </a:ext>
                </a:extLst>
              </p:cNvPr>
              <p:cNvSpPr/>
              <p:nvPr userDrawn="1"/>
            </p:nvSpPr>
            <p:spPr>
              <a:xfrm>
                <a:off x="3368676" y="3240138"/>
                <a:ext cx="65724" cy="100800"/>
              </a:xfrm>
              <a:prstGeom prst="ellipse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21" name="Oval 20">
              <a:extLst>
                <a:ext uri="{FF2B5EF4-FFF2-40B4-BE49-F238E27FC236}">
                  <a16:creationId xmlns:a16="http://schemas.microsoft.com/office/drawing/2014/main" xmlns="" id="{427C0C4F-6341-4BE0-931E-AAA6EA2AF137}"/>
                </a:ext>
              </a:extLst>
            </p:cNvPr>
            <p:cNvSpPr/>
            <p:nvPr userDrawn="1"/>
          </p:nvSpPr>
          <p:spPr>
            <a:xfrm flipH="1">
              <a:off x="7351117" y="1509426"/>
              <a:ext cx="100801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57644894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imonials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04263" y="707529"/>
            <a:ext cx="6310887" cy="569086"/>
          </a:xfrm>
        </p:spPr>
        <p:txBody>
          <a:bodyPr lIns="0" tIns="0" rIns="0" bIns="0" anchor="b">
            <a:normAutofit/>
          </a:bodyPr>
          <a:lstStyle>
            <a:lvl1pPr algn="r">
              <a:defRPr sz="3600"/>
            </a:lvl1pPr>
          </a:lstStyle>
          <a:p>
            <a:r>
              <a:rPr lang="en-US" noProof="0"/>
              <a:t>TESTIMONIALS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xmlns="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59E4D57E-4989-4939-A31F-637543FAB606}"/>
              </a:ext>
            </a:extLst>
          </p:cNvPr>
          <p:cNvGrpSpPr/>
          <p:nvPr userDrawn="1"/>
        </p:nvGrpSpPr>
        <p:grpSpPr>
          <a:xfrm flipH="1">
            <a:off x="7773282" y="1375202"/>
            <a:ext cx="4418718" cy="100800"/>
            <a:chOff x="675503" y="3240138"/>
            <a:chExt cx="2758897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xmlns="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75503" y="3290538"/>
              <a:ext cx="2708499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xmlns="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xmlns="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xmlns="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xmlns="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4A98AB01-9578-4430-96AD-F434AF0CDA20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822459" y="4996962"/>
            <a:ext cx="1625324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Customer Title</a:t>
            </a:r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xmlns="" id="{EF9D60F2-A1FB-4A95-997B-A4F1723AC1EC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822459" y="4191894"/>
            <a:ext cx="1625324" cy="720726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</a:t>
            </a:r>
            <a:br>
              <a:rPr lang="en-US" noProof="0"/>
            </a:br>
            <a:r>
              <a:rPr lang="en-US" noProof="0"/>
              <a:t>text</a:t>
            </a:r>
          </a:p>
        </p:txBody>
      </p:sp>
      <p:sp>
        <p:nvSpPr>
          <p:cNvPr id="42" name="Picture Placeholder 2">
            <a:extLst>
              <a:ext uri="{FF2B5EF4-FFF2-40B4-BE49-F238E27FC236}">
                <a16:creationId xmlns:a16="http://schemas.microsoft.com/office/drawing/2014/main" xmlns="" id="{76A56D2A-42F0-40C5-96D7-B1AC33152A85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2447783" y="4435460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xmlns="" id="{CF6D1C91-9136-4678-A712-92BE9B3902C4}"/>
              </a:ext>
            </a:extLst>
          </p:cNvPr>
          <p:cNvCxnSpPr>
            <a:cxnSpLocks/>
          </p:cNvCxnSpPr>
          <p:nvPr userDrawn="1"/>
        </p:nvCxnSpPr>
        <p:spPr>
          <a:xfrm flipV="1">
            <a:off x="3000995" y="3984820"/>
            <a:ext cx="0" cy="44255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F2D92A7B-1C40-4AEB-92C3-C35F8C01F1FA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803253" y="1769589"/>
            <a:ext cx="3044973" cy="2212848"/>
          </a:xfrm>
          <a:custGeom>
            <a:avLst/>
            <a:gdLst>
              <a:gd name="connsiteX0" fmla="*/ 0 w 3044952"/>
              <a:gd name="connsiteY0" fmla="*/ 368815 h 2212848"/>
              <a:gd name="connsiteX1" fmla="*/ 3688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842392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368836 w 3044973"/>
              <a:gd name="connsiteY6" fmla="*/ 2212848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842413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44973" h="2212848">
                <a:moveTo>
                  <a:pt x="21" y="368815"/>
                </a:moveTo>
                <a:cubicBezTo>
                  <a:pt x="21" y="165124"/>
                  <a:pt x="-6305" y="0"/>
                  <a:pt x="197386" y="0"/>
                </a:cubicBezTo>
                <a:lnTo>
                  <a:pt x="2842413" y="0"/>
                </a:lnTo>
                <a:cubicBezTo>
                  <a:pt x="3046104" y="0"/>
                  <a:pt x="3044973" y="165124"/>
                  <a:pt x="3044973" y="368815"/>
                </a:cubicBezTo>
                <a:lnTo>
                  <a:pt x="3044973" y="1844033"/>
                </a:lnTo>
                <a:cubicBezTo>
                  <a:pt x="3044973" y="2047724"/>
                  <a:pt x="3046104" y="2212848"/>
                  <a:pt x="2842413" y="2212848"/>
                </a:cubicBezTo>
                <a:lnTo>
                  <a:pt x="233754" y="2207652"/>
                </a:lnTo>
                <a:cubicBezTo>
                  <a:pt x="30063" y="2207652"/>
                  <a:pt x="21" y="2047724"/>
                  <a:pt x="21" y="1844033"/>
                </a:cubicBezTo>
                <a:lnTo>
                  <a:pt x="21" y="368815"/>
                </a:lnTo>
                <a:close/>
              </a:path>
            </a:pathLst>
          </a:custGeom>
          <a:ln>
            <a:solidFill>
              <a:schemeClr val="bg1">
                <a:lumMod val="50000"/>
                <a:lumOff val="50000"/>
              </a:schemeClr>
            </a:solidFill>
          </a:ln>
        </p:spPr>
        <p:txBody>
          <a:bodyPr lIns="216000" tIns="180000" rIns="216000" bIns="180000">
            <a:normAutofit/>
          </a:bodyPr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xmlns="" id="{F2E312F1-B417-47B6-97E4-7CCA31034F82}"/>
              </a:ext>
            </a:extLst>
          </p:cNvPr>
          <p:cNvSpPr/>
          <p:nvPr userDrawn="1"/>
        </p:nvSpPr>
        <p:spPr>
          <a:xfrm>
            <a:off x="2950595" y="3930376"/>
            <a:ext cx="100800" cy="100800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58" name="Text Placeholder 2">
            <a:extLst>
              <a:ext uri="{FF2B5EF4-FFF2-40B4-BE49-F238E27FC236}">
                <a16:creationId xmlns:a16="http://schemas.microsoft.com/office/drawing/2014/main" xmlns="" id="{13DB5D84-04D8-4536-A06B-AED76E7C51D7}"/>
              </a:ext>
            </a:extLst>
          </p:cNvPr>
          <p:cNvSpPr>
            <a:spLocks noGrp="1"/>
          </p:cNvSpPr>
          <p:nvPr>
            <p:ph type="body" idx="50" hasCustomPrompt="1"/>
          </p:nvPr>
        </p:nvSpPr>
        <p:spPr>
          <a:xfrm>
            <a:off x="4586638" y="4996962"/>
            <a:ext cx="1625324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Customer Title</a:t>
            </a:r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xmlns="" id="{3AB0AC7E-7919-422E-95A1-82E8B125756D}"/>
              </a:ext>
            </a:extLst>
          </p:cNvPr>
          <p:cNvSpPr>
            <a:spLocks noGrp="1"/>
          </p:cNvSpPr>
          <p:nvPr>
            <p:ph type="body" idx="51" hasCustomPrompt="1"/>
          </p:nvPr>
        </p:nvSpPr>
        <p:spPr>
          <a:xfrm>
            <a:off x="4586638" y="4191894"/>
            <a:ext cx="1625324" cy="720726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</a:t>
            </a:r>
            <a:br>
              <a:rPr lang="en-US" noProof="0"/>
            </a:br>
            <a:r>
              <a:rPr lang="en-US" noProof="0"/>
              <a:t>text</a:t>
            </a:r>
          </a:p>
        </p:txBody>
      </p:sp>
      <p:sp>
        <p:nvSpPr>
          <p:cNvPr id="60" name="Picture Placeholder 2">
            <a:extLst>
              <a:ext uri="{FF2B5EF4-FFF2-40B4-BE49-F238E27FC236}">
                <a16:creationId xmlns:a16="http://schemas.microsoft.com/office/drawing/2014/main" xmlns="" id="{B44FD76B-D1AE-458B-AF32-E4AA246B0881}"/>
              </a:ext>
            </a:extLst>
          </p:cNvPr>
          <p:cNvSpPr>
            <a:spLocks noGrp="1"/>
          </p:cNvSpPr>
          <p:nvPr>
            <p:ph type="pic" sz="quarter" idx="52"/>
          </p:nvPr>
        </p:nvSpPr>
        <p:spPr>
          <a:xfrm>
            <a:off x="6211962" y="4435460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xmlns="" id="{07D22CD4-7F86-495D-B381-7D706058B916}"/>
              </a:ext>
            </a:extLst>
          </p:cNvPr>
          <p:cNvCxnSpPr>
            <a:cxnSpLocks/>
          </p:cNvCxnSpPr>
          <p:nvPr userDrawn="1"/>
        </p:nvCxnSpPr>
        <p:spPr>
          <a:xfrm flipV="1">
            <a:off x="6765174" y="3984820"/>
            <a:ext cx="0" cy="44255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 Placeholder 3">
            <a:extLst>
              <a:ext uri="{FF2B5EF4-FFF2-40B4-BE49-F238E27FC236}">
                <a16:creationId xmlns:a16="http://schemas.microsoft.com/office/drawing/2014/main" xmlns="" id="{1BA0EB90-BA97-4A18-AD3D-1E839B636DEB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4567432" y="1769589"/>
            <a:ext cx="3044973" cy="2212848"/>
          </a:xfrm>
          <a:custGeom>
            <a:avLst/>
            <a:gdLst>
              <a:gd name="connsiteX0" fmla="*/ 0 w 3044952"/>
              <a:gd name="connsiteY0" fmla="*/ 368815 h 2212848"/>
              <a:gd name="connsiteX1" fmla="*/ 3688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842392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368836 w 3044973"/>
              <a:gd name="connsiteY6" fmla="*/ 2212848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842413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44973" h="2212848">
                <a:moveTo>
                  <a:pt x="21" y="368815"/>
                </a:moveTo>
                <a:cubicBezTo>
                  <a:pt x="21" y="165124"/>
                  <a:pt x="-6305" y="0"/>
                  <a:pt x="197386" y="0"/>
                </a:cubicBezTo>
                <a:lnTo>
                  <a:pt x="2842413" y="0"/>
                </a:lnTo>
                <a:cubicBezTo>
                  <a:pt x="3046104" y="0"/>
                  <a:pt x="3044973" y="165124"/>
                  <a:pt x="3044973" y="368815"/>
                </a:cubicBezTo>
                <a:lnTo>
                  <a:pt x="3044973" y="1844033"/>
                </a:lnTo>
                <a:cubicBezTo>
                  <a:pt x="3044973" y="2047724"/>
                  <a:pt x="3046104" y="2212848"/>
                  <a:pt x="2842413" y="2212848"/>
                </a:cubicBezTo>
                <a:lnTo>
                  <a:pt x="233754" y="2207652"/>
                </a:lnTo>
                <a:cubicBezTo>
                  <a:pt x="30063" y="2207652"/>
                  <a:pt x="21" y="2047724"/>
                  <a:pt x="21" y="1844033"/>
                </a:cubicBezTo>
                <a:lnTo>
                  <a:pt x="21" y="368815"/>
                </a:lnTo>
                <a:close/>
              </a:path>
            </a:pathLst>
          </a:custGeom>
          <a:ln>
            <a:solidFill>
              <a:schemeClr val="bg1">
                <a:lumMod val="50000"/>
                <a:lumOff val="50000"/>
              </a:schemeClr>
            </a:solidFill>
          </a:ln>
        </p:spPr>
        <p:txBody>
          <a:bodyPr lIns="216000" tIns="180000" rIns="216000" bIns="180000">
            <a:normAutofit/>
          </a:bodyPr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xmlns="" id="{ED057A87-963C-4F8A-BD4C-959BF8AF699B}"/>
              </a:ext>
            </a:extLst>
          </p:cNvPr>
          <p:cNvSpPr/>
          <p:nvPr userDrawn="1"/>
        </p:nvSpPr>
        <p:spPr>
          <a:xfrm>
            <a:off x="6714774" y="3930376"/>
            <a:ext cx="100800" cy="100800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xmlns="" id="{B6BAFE05-9EC0-4C3C-AB0F-89A83361452F}"/>
              </a:ext>
            </a:extLst>
          </p:cNvPr>
          <p:cNvSpPr>
            <a:spLocks noGrp="1"/>
          </p:cNvSpPr>
          <p:nvPr>
            <p:ph type="body" idx="54" hasCustomPrompt="1"/>
          </p:nvPr>
        </p:nvSpPr>
        <p:spPr>
          <a:xfrm>
            <a:off x="8350818" y="4992196"/>
            <a:ext cx="1625324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Customer Title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xmlns="" id="{290BF8E2-78CA-4427-9231-3C5EDC272DEE}"/>
              </a:ext>
            </a:extLst>
          </p:cNvPr>
          <p:cNvSpPr>
            <a:spLocks noGrp="1"/>
          </p:cNvSpPr>
          <p:nvPr>
            <p:ph type="body" idx="55" hasCustomPrompt="1"/>
          </p:nvPr>
        </p:nvSpPr>
        <p:spPr>
          <a:xfrm>
            <a:off x="8350818" y="4187128"/>
            <a:ext cx="1625324" cy="720726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</a:t>
            </a:r>
            <a:br>
              <a:rPr lang="en-US" noProof="0"/>
            </a:br>
            <a:r>
              <a:rPr lang="en-US" noProof="0"/>
              <a:t>text</a:t>
            </a:r>
          </a:p>
        </p:txBody>
      </p:sp>
      <p:sp>
        <p:nvSpPr>
          <p:cNvPr id="66" name="Picture Placeholder 2">
            <a:extLst>
              <a:ext uri="{FF2B5EF4-FFF2-40B4-BE49-F238E27FC236}">
                <a16:creationId xmlns:a16="http://schemas.microsoft.com/office/drawing/2014/main" xmlns="" id="{ACA8732F-AB9E-4253-BB5A-5ADD5BA9B153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9976142" y="4430694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xmlns="" id="{BB9A566A-8C97-4AE6-B9EF-701587499889}"/>
              </a:ext>
            </a:extLst>
          </p:cNvPr>
          <p:cNvCxnSpPr>
            <a:cxnSpLocks/>
          </p:cNvCxnSpPr>
          <p:nvPr userDrawn="1"/>
        </p:nvCxnSpPr>
        <p:spPr>
          <a:xfrm flipV="1">
            <a:off x="10529354" y="3980054"/>
            <a:ext cx="0" cy="44255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 Placeholder 3">
            <a:extLst>
              <a:ext uri="{FF2B5EF4-FFF2-40B4-BE49-F238E27FC236}">
                <a16:creationId xmlns:a16="http://schemas.microsoft.com/office/drawing/2014/main" xmlns="" id="{45B69021-5E85-4B37-B529-366AC57512FD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8331612" y="1769589"/>
            <a:ext cx="3044973" cy="2212848"/>
          </a:xfrm>
          <a:custGeom>
            <a:avLst/>
            <a:gdLst>
              <a:gd name="connsiteX0" fmla="*/ 0 w 3044952"/>
              <a:gd name="connsiteY0" fmla="*/ 368815 h 2212848"/>
              <a:gd name="connsiteX1" fmla="*/ 3688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842392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368836 w 3044973"/>
              <a:gd name="connsiteY6" fmla="*/ 2212848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842413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44973" h="2212848">
                <a:moveTo>
                  <a:pt x="21" y="368815"/>
                </a:moveTo>
                <a:cubicBezTo>
                  <a:pt x="21" y="165124"/>
                  <a:pt x="-6305" y="0"/>
                  <a:pt x="197386" y="0"/>
                </a:cubicBezTo>
                <a:lnTo>
                  <a:pt x="2842413" y="0"/>
                </a:lnTo>
                <a:cubicBezTo>
                  <a:pt x="3046104" y="0"/>
                  <a:pt x="3044973" y="165124"/>
                  <a:pt x="3044973" y="368815"/>
                </a:cubicBezTo>
                <a:lnTo>
                  <a:pt x="3044973" y="1844033"/>
                </a:lnTo>
                <a:cubicBezTo>
                  <a:pt x="3044973" y="2047724"/>
                  <a:pt x="3046104" y="2212848"/>
                  <a:pt x="2842413" y="2212848"/>
                </a:cubicBezTo>
                <a:lnTo>
                  <a:pt x="233754" y="2207652"/>
                </a:lnTo>
                <a:cubicBezTo>
                  <a:pt x="30063" y="2207652"/>
                  <a:pt x="21" y="2047724"/>
                  <a:pt x="21" y="1844033"/>
                </a:cubicBezTo>
                <a:lnTo>
                  <a:pt x="21" y="368815"/>
                </a:lnTo>
                <a:close/>
              </a:path>
            </a:pathLst>
          </a:custGeom>
          <a:ln>
            <a:solidFill>
              <a:schemeClr val="bg1">
                <a:lumMod val="50000"/>
                <a:lumOff val="50000"/>
              </a:schemeClr>
            </a:solidFill>
          </a:ln>
        </p:spPr>
        <p:txBody>
          <a:bodyPr lIns="216000" tIns="180000" rIns="216000" bIns="180000">
            <a:normAutofit/>
          </a:bodyPr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xmlns="" id="{E407CD49-808A-445A-96C0-E3083C9FB390}"/>
              </a:ext>
            </a:extLst>
          </p:cNvPr>
          <p:cNvSpPr/>
          <p:nvPr userDrawn="1"/>
        </p:nvSpPr>
        <p:spPr>
          <a:xfrm>
            <a:off x="10478954" y="3925610"/>
            <a:ext cx="100800" cy="100800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6413122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1980591"/>
            <a:ext cx="4187903" cy="1177174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CASE STUDY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610893"/>
            <a:ext cx="4168311" cy="189753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xmlns="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B7317392-EF87-4050-8BBE-32F74B0CF15A}"/>
              </a:ext>
            </a:extLst>
          </p:cNvPr>
          <p:cNvGrpSpPr/>
          <p:nvPr userDrawn="1"/>
        </p:nvGrpSpPr>
        <p:grpSpPr>
          <a:xfrm>
            <a:off x="0" y="3319328"/>
            <a:ext cx="3866400" cy="100800"/>
            <a:chOff x="-1228304" y="3240138"/>
            <a:chExt cx="3866400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xmlns="" id="{785A4134-866D-4143-AC1E-8A2FFDB498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28304" y="3290538"/>
              <a:ext cx="3816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xmlns="" id="{1BBC5D9C-B8FB-455B-9398-36DB21F2765E}"/>
                </a:ext>
              </a:extLst>
            </p:cNvPr>
            <p:cNvSpPr/>
            <p:nvPr userDrawn="1"/>
          </p:nvSpPr>
          <p:spPr>
            <a:xfrm>
              <a:off x="2537296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xmlns="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xmlns="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 Placeholder 2">
            <a:extLst>
              <a:ext uri="{FF2B5EF4-FFF2-40B4-BE49-F238E27FC236}">
                <a16:creationId xmlns:a16="http://schemas.microsoft.com/office/drawing/2014/main" xmlns="" id="{82DA762C-1D45-43AA-9DB3-3D8DBE3EACFE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5267325" y="1126345"/>
            <a:ext cx="6086475" cy="2662466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xmlns="" id="{4C3C1BF4-C955-4D71-87E4-BE0F7B619575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5269967" y="3909256"/>
            <a:ext cx="6086475" cy="1822399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0595652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Phone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1294387"/>
            <a:ext cx="5314072" cy="569086"/>
          </a:xfrm>
        </p:spPr>
        <p:txBody>
          <a:bodyPr lIns="0" tIns="0" rIns="0" bIns="0" anchor="b">
            <a:normAutofit/>
          </a:bodyPr>
          <a:lstStyle>
            <a:lvl1pPr algn="l">
              <a:defRPr sz="3600"/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xmlns="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2212679"/>
            <a:ext cx="5292725" cy="978407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xmlns="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59E4D57E-4989-4939-A31F-637543FAB606}"/>
              </a:ext>
            </a:extLst>
          </p:cNvPr>
          <p:cNvGrpSpPr/>
          <p:nvPr userDrawn="1"/>
        </p:nvGrpSpPr>
        <p:grpSpPr>
          <a:xfrm flipH="1">
            <a:off x="6096000" y="1970230"/>
            <a:ext cx="6096000" cy="100800"/>
            <a:chOff x="646015" y="3248308"/>
            <a:chExt cx="3107749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xmlns="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46015" y="3290538"/>
              <a:ext cx="3107749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xmlns="" id="{01ED729F-F8A5-4244-9776-4935C260F11F}"/>
                </a:ext>
              </a:extLst>
            </p:cNvPr>
            <p:cNvSpPr/>
            <p:nvPr userDrawn="1"/>
          </p:nvSpPr>
          <p:spPr>
            <a:xfrm>
              <a:off x="3702376" y="324830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xmlns="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xmlns="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xmlns="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xmlns="" id="{ABD2EF23-562D-4049-92E3-48371C9E83A4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6098826" y="3335524"/>
            <a:ext cx="5311245" cy="2248846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496B07E0-C579-4C5F-9AD4-6AF791562924}"/>
              </a:ext>
            </a:extLst>
          </p:cNvPr>
          <p:cNvSpPr/>
          <p:nvPr userDrawn="1"/>
        </p:nvSpPr>
        <p:spPr>
          <a:xfrm>
            <a:off x="963549" y="1819285"/>
            <a:ext cx="4306824" cy="3648456"/>
          </a:xfrm>
          <a:prstGeom prst="rect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rcRect/>
            <a:stretch>
              <a:fillRect t="-195" b="-195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xmlns="" id="{D5639F99-011E-49CF-8ABD-A4DB4439FB4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315505" y="1976894"/>
            <a:ext cx="1819656" cy="3108960"/>
          </a:xfrm>
          <a:ln w="2540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2" name="Picture Placeholder 2">
            <a:extLst>
              <a:ext uri="{FF2B5EF4-FFF2-40B4-BE49-F238E27FC236}">
                <a16:creationId xmlns:a16="http://schemas.microsoft.com/office/drawing/2014/main" xmlns="" id="{028483B2-B562-448D-AEE1-556BC9366BBA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1102188" y="3517926"/>
            <a:ext cx="2057400" cy="1819656"/>
          </a:xfrm>
          <a:ln w="2540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9576342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42737603-04DB-411C-B2D9-BDFF9AEE89D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xmlns="" id="{605A03A4-E79C-49C5-A546-FF8E2D42E9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83319" y="3054194"/>
            <a:ext cx="1645920" cy="618756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xmlns="" id="{9EA27EF7-FC6B-496C-B737-B9219950367E}"/>
              </a:ext>
            </a:extLst>
          </p:cNvPr>
          <p:cNvSpPr>
            <a:spLocks noGrp="1"/>
          </p:cNvSpPr>
          <p:nvPr>
            <p:ph type="body" sz="half" idx="34" hasCustomPrompt="1"/>
          </p:nvPr>
        </p:nvSpPr>
        <p:spPr>
          <a:xfrm>
            <a:off x="1384584" y="2023761"/>
            <a:ext cx="2469965" cy="982274"/>
          </a:xfrm>
        </p:spPr>
        <p:txBody>
          <a:bodyPr lIns="0" rIns="0" bIns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000" b="1" kern="120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Master text</a:t>
            </a:r>
            <a:br>
              <a:rPr lang="en-US" noProof="0"/>
            </a:br>
            <a:r>
              <a:rPr lang="en-US" noProof="0"/>
              <a:t>styles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xmlns="" id="{6C0E2C30-6E91-49DE-B7A1-6E32A19EC81D}"/>
              </a:ext>
            </a:extLst>
          </p:cNvPr>
          <p:cNvSpPr>
            <a:spLocks noGrp="1"/>
          </p:cNvSpPr>
          <p:nvPr>
            <p:ph type="body" sz="half" idx="36"/>
          </p:nvPr>
        </p:nvSpPr>
        <p:spPr>
          <a:xfrm>
            <a:off x="2596444" y="3054194"/>
            <a:ext cx="1389888" cy="618756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noProof="0" smtClean="0"/>
              <a:t>Click to edit Master text styles</a:t>
            </a:r>
          </a:p>
        </p:txBody>
      </p:sp>
      <p:sp>
        <p:nvSpPr>
          <p:cNvPr id="24" name="Picture Placeholder 12">
            <a:extLst>
              <a:ext uri="{FF2B5EF4-FFF2-40B4-BE49-F238E27FC236}">
                <a16:creationId xmlns:a16="http://schemas.microsoft.com/office/drawing/2014/main" xmlns="" id="{70BE5E73-C067-492F-BE30-5E3DADAD40EF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875852" y="3731781"/>
            <a:ext cx="1636776" cy="161848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5" name="Picture Placeholder 12">
            <a:extLst>
              <a:ext uri="{FF2B5EF4-FFF2-40B4-BE49-F238E27FC236}">
                <a16:creationId xmlns:a16="http://schemas.microsoft.com/office/drawing/2014/main" xmlns="" id="{36A9B448-4FDC-41F7-941E-5BF5A129057A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2499831" y="3731781"/>
            <a:ext cx="1636776" cy="161848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xmlns="" id="{90B3A413-8776-4B3B-931F-C132DAB3A425}"/>
              </a:ext>
            </a:extLst>
          </p:cNvPr>
          <p:cNvSpPr>
            <a:spLocks noGrp="1"/>
          </p:cNvSpPr>
          <p:nvPr>
            <p:ph type="body" sz="half" idx="39"/>
          </p:nvPr>
        </p:nvSpPr>
        <p:spPr>
          <a:xfrm>
            <a:off x="4940427" y="3054194"/>
            <a:ext cx="2113508" cy="618756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noProof="0" smtClean="0"/>
              <a:t>Click to edit Master text styles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xmlns="" id="{BAD0CCD5-B712-4DB2-BFE3-4D3461B29F6D}"/>
              </a:ext>
            </a:extLst>
          </p:cNvPr>
          <p:cNvSpPr>
            <a:spLocks noGrp="1"/>
          </p:cNvSpPr>
          <p:nvPr>
            <p:ph type="body" sz="half" idx="40" hasCustomPrompt="1"/>
          </p:nvPr>
        </p:nvSpPr>
        <p:spPr>
          <a:xfrm>
            <a:off x="5494328" y="2023761"/>
            <a:ext cx="1943702" cy="982274"/>
          </a:xfrm>
        </p:spPr>
        <p:txBody>
          <a:bodyPr lIns="0" rIns="0" bIns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000" b="1" kern="120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Master text</a:t>
            </a:r>
            <a:br>
              <a:rPr lang="en-US" noProof="0"/>
            </a:br>
            <a:r>
              <a:rPr lang="en-US" noProof="0"/>
              <a:t>styles</a:t>
            </a:r>
          </a:p>
        </p:txBody>
      </p:sp>
      <p:sp>
        <p:nvSpPr>
          <p:cNvPr id="28" name="Picture Placeholder 12">
            <a:extLst>
              <a:ext uri="{FF2B5EF4-FFF2-40B4-BE49-F238E27FC236}">
                <a16:creationId xmlns:a16="http://schemas.microsoft.com/office/drawing/2014/main" xmlns="" id="{64125935-B0D3-4ABD-9BBA-A60E46D2C55C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946407" y="3731781"/>
            <a:ext cx="2048256" cy="8961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xmlns="" id="{47D3BA4D-FA26-44C8-B927-E42CC8E67B79}"/>
              </a:ext>
            </a:extLst>
          </p:cNvPr>
          <p:cNvSpPr>
            <a:spLocks noGrp="1"/>
          </p:cNvSpPr>
          <p:nvPr>
            <p:ph type="body" sz="half" idx="45"/>
          </p:nvPr>
        </p:nvSpPr>
        <p:spPr>
          <a:xfrm>
            <a:off x="7900319" y="3054194"/>
            <a:ext cx="2197045" cy="618756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noProof="0" smtClean="0"/>
              <a:t>Click to edit Master text styles</a:t>
            </a:r>
          </a:p>
        </p:txBody>
      </p:sp>
      <p:sp>
        <p:nvSpPr>
          <p:cNvPr id="30" name="Text Placeholder 3">
            <a:extLst>
              <a:ext uri="{FF2B5EF4-FFF2-40B4-BE49-F238E27FC236}">
                <a16:creationId xmlns:a16="http://schemas.microsoft.com/office/drawing/2014/main" xmlns="" id="{2D2A84D7-2523-470B-A3C0-0140355D4F68}"/>
              </a:ext>
            </a:extLst>
          </p:cNvPr>
          <p:cNvSpPr>
            <a:spLocks noGrp="1"/>
          </p:cNvSpPr>
          <p:nvPr>
            <p:ph type="body" sz="half" idx="46" hasCustomPrompt="1"/>
          </p:nvPr>
        </p:nvSpPr>
        <p:spPr>
          <a:xfrm>
            <a:off x="8454220" y="2023761"/>
            <a:ext cx="1943702" cy="982274"/>
          </a:xfrm>
        </p:spPr>
        <p:txBody>
          <a:bodyPr lIns="0" rIns="0" bIns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000" b="1" kern="120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Master text</a:t>
            </a:r>
            <a:br>
              <a:rPr lang="en-US" noProof="0"/>
            </a:br>
            <a:r>
              <a:rPr lang="en-US" noProof="0"/>
              <a:t>styles</a:t>
            </a:r>
          </a:p>
        </p:txBody>
      </p:sp>
      <p:sp>
        <p:nvSpPr>
          <p:cNvPr id="32" name="Text Placeholder 3">
            <a:extLst>
              <a:ext uri="{FF2B5EF4-FFF2-40B4-BE49-F238E27FC236}">
                <a16:creationId xmlns:a16="http://schemas.microsoft.com/office/drawing/2014/main" xmlns="" id="{55D1A91B-BB99-4DC7-B8F5-55514B49A9D1}"/>
              </a:ext>
            </a:extLst>
          </p:cNvPr>
          <p:cNvSpPr>
            <a:spLocks noGrp="1"/>
          </p:cNvSpPr>
          <p:nvPr>
            <p:ph type="body" sz="half" idx="49"/>
          </p:nvPr>
        </p:nvSpPr>
        <p:spPr>
          <a:xfrm>
            <a:off x="7900319" y="4671712"/>
            <a:ext cx="2223939" cy="519503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noProof="0" smtClean="0"/>
              <a:t>Click to edit Master text styles</a:t>
            </a:r>
          </a:p>
        </p:txBody>
      </p:sp>
      <p:sp>
        <p:nvSpPr>
          <p:cNvPr id="33" name="Text Placeholder 3">
            <a:extLst>
              <a:ext uri="{FF2B5EF4-FFF2-40B4-BE49-F238E27FC236}">
                <a16:creationId xmlns:a16="http://schemas.microsoft.com/office/drawing/2014/main" xmlns="" id="{FFAB2C75-BBBF-4A4D-A633-7CEFFABAFE32}"/>
              </a:ext>
            </a:extLst>
          </p:cNvPr>
          <p:cNvSpPr>
            <a:spLocks noGrp="1"/>
          </p:cNvSpPr>
          <p:nvPr>
            <p:ph type="body" sz="half" idx="51"/>
          </p:nvPr>
        </p:nvSpPr>
        <p:spPr>
          <a:xfrm>
            <a:off x="4940427" y="4830765"/>
            <a:ext cx="2048256" cy="519503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noProof="0" smtClean="0"/>
              <a:t>Click to edit Master text styles</a:t>
            </a:r>
          </a:p>
        </p:txBody>
      </p:sp>
      <p:sp>
        <p:nvSpPr>
          <p:cNvPr id="34" name="Text Placeholder 7">
            <a:extLst>
              <a:ext uri="{FF2B5EF4-FFF2-40B4-BE49-F238E27FC236}">
                <a16:creationId xmlns:a16="http://schemas.microsoft.com/office/drawing/2014/main" xmlns="" id="{83CD3289-0FBC-4854-8EB2-ADD41F89CA4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23358" y="2023413"/>
            <a:ext cx="558402" cy="896112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7000" b="1">
                <a:ln>
                  <a:solidFill>
                    <a:schemeClr val="tx1"/>
                  </a:solidFill>
                </a:ln>
                <a:noFill/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36" name="Text Placeholder 7">
            <a:extLst>
              <a:ext uri="{FF2B5EF4-FFF2-40B4-BE49-F238E27FC236}">
                <a16:creationId xmlns:a16="http://schemas.microsoft.com/office/drawing/2014/main" xmlns="" id="{2F18CD59-6602-4DEC-9B12-412E6BAF9283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912823" y="1999493"/>
            <a:ext cx="558402" cy="896112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lang="ru-RU" sz="7000" b="1" kern="1200" dirty="0">
                <a:ln>
                  <a:solidFill>
                    <a:schemeClr val="tx1"/>
                  </a:solidFill>
                </a:ln>
                <a:noFill/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noProof="0"/>
              <a:t>1</a:t>
            </a:r>
          </a:p>
        </p:txBody>
      </p:sp>
      <p:sp>
        <p:nvSpPr>
          <p:cNvPr id="37" name="Text Placeholder 7">
            <a:extLst>
              <a:ext uri="{FF2B5EF4-FFF2-40B4-BE49-F238E27FC236}">
                <a16:creationId xmlns:a16="http://schemas.microsoft.com/office/drawing/2014/main" xmlns="" id="{88B09568-0B94-4B51-BE65-A72C65C3D7DA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873424" y="2002966"/>
            <a:ext cx="558402" cy="896112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lang="ru-RU" sz="7000" b="1" kern="1200" dirty="0">
                <a:ln>
                  <a:solidFill>
                    <a:schemeClr val="tx1"/>
                  </a:solidFill>
                </a:ln>
                <a:noFill/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noProof="0"/>
              <a:t>1</a:t>
            </a:r>
          </a:p>
        </p:txBody>
      </p:sp>
      <p:sp>
        <p:nvSpPr>
          <p:cNvPr id="40" name="Text Placeholder 3">
            <a:extLst>
              <a:ext uri="{FF2B5EF4-FFF2-40B4-BE49-F238E27FC236}">
                <a16:creationId xmlns:a16="http://schemas.microsoft.com/office/drawing/2014/main" xmlns="" id="{315834F5-9ACD-4898-B96E-8C732881FF01}"/>
              </a:ext>
            </a:extLst>
          </p:cNvPr>
          <p:cNvSpPr>
            <a:spLocks noGrp="1"/>
          </p:cNvSpPr>
          <p:nvPr>
            <p:ph type="body" sz="half" idx="50"/>
          </p:nvPr>
        </p:nvSpPr>
        <p:spPr>
          <a:xfrm>
            <a:off x="2359124" y="5706529"/>
            <a:ext cx="8993089" cy="365122"/>
          </a:xfrm>
        </p:spPr>
        <p:txBody>
          <a:bodyPr lIns="0" tIns="0" rIns="0" bIns="0" anchor="t" anchorCtr="0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xmlns="" id="{7E5CF6DE-4761-4BA5-A429-30AC8BBAD4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9" y="780001"/>
            <a:ext cx="10512424" cy="606677"/>
          </a:xfrm>
        </p:spPr>
        <p:txBody>
          <a:bodyPr lIns="0" tIns="0" rIns="0" bIns="0" anchor="t" anchorCtr="0">
            <a:norm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HOW TO USE THIS TEMPLATE</a:t>
            </a:r>
          </a:p>
        </p:txBody>
      </p:sp>
      <p:sp>
        <p:nvSpPr>
          <p:cNvPr id="41" name="Picture Placeholder 9">
            <a:extLst>
              <a:ext uri="{FF2B5EF4-FFF2-40B4-BE49-F238E27FC236}">
                <a16:creationId xmlns:a16="http://schemas.microsoft.com/office/drawing/2014/main" xmlns="" id="{8A4896B5-1C5E-47F0-8F0C-4EF97E356C8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900319" y="3779907"/>
            <a:ext cx="1481328" cy="75895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xmlns="" id="{D87F4783-C8BA-411C-A188-4A4DAED10C02}"/>
              </a:ext>
            </a:extLst>
          </p:cNvPr>
          <p:cNvGrpSpPr/>
          <p:nvPr userDrawn="1"/>
        </p:nvGrpSpPr>
        <p:grpSpPr>
          <a:xfrm flipH="1">
            <a:off x="4416000" y="1375202"/>
            <a:ext cx="7776000" cy="100800"/>
            <a:chOff x="-322289" y="3240138"/>
            <a:chExt cx="5070122" cy="100800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xmlns="" id="{959A2713-966D-4694-A067-D6BE1B2986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22289" y="3290538"/>
              <a:ext cx="5070122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Oval 41">
              <a:extLst>
                <a:ext uri="{FF2B5EF4-FFF2-40B4-BE49-F238E27FC236}">
                  <a16:creationId xmlns:a16="http://schemas.microsoft.com/office/drawing/2014/main" xmlns="" id="{FCA15F19-C2FE-4F13-9359-69E884CA83B9}"/>
                </a:ext>
              </a:extLst>
            </p:cNvPr>
            <p:cNvSpPr/>
            <p:nvPr userDrawn="1"/>
          </p:nvSpPr>
          <p:spPr>
            <a:xfrm>
              <a:off x="4682109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25357769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278196A9-689D-4410-BFC0-7ACB19755A0C}"/>
              </a:ext>
            </a:extLst>
          </p:cNvPr>
          <p:cNvSpPr/>
          <p:nvPr userDrawn="1"/>
        </p:nvSpPr>
        <p:spPr>
          <a:xfrm>
            <a:off x="0" y="0"/>
            <a:ext cx="12192000" cy="4416552"/>
          </a:xfrm>
          <a:prstGeom prst="rect">
            <a:avLst/>
          </a:prstGeom>
          <a:blipFill>
            <a:blip r:embed="rId2"/>
            <a:srcRect/>
            <a:stretch>
              <a:fillRect l="-842" r="-84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29BFEAD-57CF-438A-8084-C5AC7F47E54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462986"/>
            <a:ext cx="9144000" cy="178609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E17A3CB-B083-4E49-9123-A5E47559D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8C4102C-4609-416C-A808-0FFE0051D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D7BCC5D-6F2C-472F-BD4C-4096793DF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7BE854BB-FA44-4CAB-85DF-F5C412560348}"/>
              </a:ext>
            </a:extLst>
          </p:cNvPr>
          <p:cNvSpPr/>
          <p:nvPr userDrawn="1"/>
        </p:nvSpPr>
        <p:spPr>
          <a:xfrm>
            <a:off x="0" y="4416552"/>
            <a:ext cx="12192000" cy="2441448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89BFFF1-5465-4317-B9DB-C23A5B1D76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34696"/>
            <a:ext cx="9144000" cy="45979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+mn-lt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676B4374-8F24-43DE-860D-E5C6EA850AB4}"/>
              </a:ext>
            </a:extLst>
          </p:cNvPr>
          <p:cNvGrpSpPr/>
          <p:nvPr userDrawn="1"/>
        </p:nvGrpSpPr>
        <p:grpSpPr>
          <a:xfrm>
            <a:off x="3619265" y="2253996"/>
            <a:ext cx="4953471" cy="100584"/>
            <a:chOff x="3631692" y="2253996"/>
            <a:chExt cx="4953471" cy="100584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xmlns="" id="{585C7755-9394-4129-AB48-1AC32DA80C75}"/>
                </a:ext>
              </a:extLst>
            </p:cNvPr>
            <p:cNvSpPr/>
            <p:nvPr userDrawn="1"/>
          </p:nvSpPr>
          <p:spPr>
            <a:xfrm>
              <a:off x="3631692" y="2253996"/>
              <a:ext cx="100584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xmlns="" id="{64C71ABE-575A-48CF-82B1-EDE8535F3993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828032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xmlns="" id="{E3C1EA63-78B2-4715-B4DC-63D98AC7F354}"/>
                </a:ext>
              </a:extLst>
            </p:cNvPr>
            <p:cNvSpPr/>
            <p:nvPr userDrawn="1"/>
          </p:nvSpPr>
          <p:spPr>
            <a:xfrm>
              <a:off x="8484579" y="2253996"/>
              <a:ext cx="100584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E9BB74A1-0BEA-4AD8-8138-0641A45D8B40}"/>
              </a:ext>
            </a:extLst>
          </p:cNvPr>
          <p:cNvGrpSpPr/>
          <p:nvPr userDrawn="1"/>
        </p:nvGrpSpPr>
        <p:grpSpPr>
          <a:xfrm>
            <a:off x="4652581" y="5305363"/>
            <a:ext cx="2886839" cy="100584"/>
            <a:chOff x="3631690" y="2253996"/>
            <a:chExt cx="5028467" cy="100584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xmlns="" id="{73D0026E-5270-4C52-A1AF-5631E8192DCD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xmlns="" id="{A6085D92-5F70-4097-A2FF-C15B13788D08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828032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xmlns="" id="{BE68EB6C-48D0-4EBF-8541-926D16790F52}"/>
                </a:ext>
              </a:extLst>
            </p:cNvPr>
            <p:cNvSpPr/>
            <p:nvPr userDrawn="1"/>
          </p:nvSpPr>
          <p:spPr>
            <a:xfrm>
              <a:off x="8484578" y="2253996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136418969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45015858-8549-49EA-BB83-070E0D9D4890}"/>
              </a:ext>
            </a:extLst>
          </p:cNvPr>
          <p:cNvSpPr/>
          <p:nvPr userDrawn="1"/>
        </p:nvSpPr>
        <p:spPr>
          <a:xfrm>
            <a:off x="6083808" y="0"/>
            <a:ext cx="6108192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6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206FBAC-B8FD-4768-B682-E0B93BA331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69768" y="2133599"/>
            <a:ext cx="4618957" cy="2492461"/>
          </a:xfrm>
        </p:spPr>
        <p:txBody>
          <a:bodyPr lIns="0" tIns="0" rIns="0" bIns="0" anchor="b" anchorCtr="0">
            <a:noAutofit/>
          </a:bodyPr>
          <a:lstStyle>
            <a:lvl1pPr>
              <a:defRPr sz="6000"/>
            </a:lvl1pPr>
          </a:lstStyle>
          <a:p>
            <a:r>
              <a:rPr lang="en-US" noProof="0"/>
              <a:t>PITCH</a:t>
            </a:r>
            <a:br>
              <a:rPr lang="en-US" noProof="0"/>
            </a:br>
            <a:r>
              <a:rPr lang="en-US" noProof="0"/>
              <a:t>DECK</a:t>
            </a:r>
            <a:br>
              <a:rPr lang="en-US" noProof="0"/>
            </a:br>
            <a:r>
              <a:rPr lang="en-US" noProof="0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472534F-03A6-408A-9BF1-303D0A440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A24E181-0C50-4F43-A5A7-6FDD1500C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3A749CC-EB55-4FEF-AA4C-9A9C6E2AA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6F3E26A6-6962-4A35-AA86-805537D45296}"/>
              </a:ext>
            </a:extLst>
          </p:cNvPr>
          <p:cNvGrpSpPr/>
          <p:nvPr userDrawn="1"/>
        </p:nvGrpSpPr>
        <p:grpSpPr>
          <a:xfrm>
            <a:off x="6769768" y="1947412"/>
            <a:ext cx="2520148" cy="102440"/>
            <a:chOff x="3631690" y="2252140"/>
            <a:chExt cx="4389743" cy="10244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xmlns="" id="{681504C4-12AC-4251-8E47-0089784BDB9B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xmlns="" id="{192040D0-01C2-4643-8F84-3B8F334E545C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201365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xmlns="" id="{7ED601E9-2BFC-460B-A2A8-69A787A4988E}"/>
                </a:ext>
              </a:extLst>
            </p:cNvPr>
            <p:cNvSpPr/>
            <p:nvPr userDrawn="1"/>
          </p:nvSpPr>
          <p:spPr>
            <a:xfrm>
              <a:off x="7845854" y="2252140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BB49A8A6-FEDB-4D20-B581-A84DB8EFE977}"/>
              </a:ext>
            </a:extLst>
          </p:cNvPr>
          <p:cNvGrpSpPr/>
          <p:nvPr userDrawn="1"/>
        </p:nvGrpSpPr>
        <p:grpSpPr>
          <a:xfrm>
            <a:off x="6769768" y="4654084"/>
            <a:ext cx="2520148" cy="100584"/>
            <a:chOff x="3631690" y="2253996"/>
            <a:chExt cx="4389742" cy="100584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xmlns="" id="{C2F65998-5EC3-446A-8307-1CF81A348CE3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xmlns="" id="{7CC5D776-F60A-4A0C-AA7C-EFACDA2CEA88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201364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xmlns="" id="{AEAFE309-55C5-409C-92ED-748307C74318}"/>
                </a:ext>
              </a:extLst>
            </p:cNvPr>
            <p:cNvSpPr/>
            <p:nvPr userDrawn="1"/>
          </p:nvSpPr>
          <p:spPr>
            <a:xfrm>
              <a:off x="7845853" y="2253996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Subtitle 2">
            <a:extLst>
              <a:ext uri="{FF2B5EF4-FFF2-40B4-BE49-F238E27FC236}">
                <a16:creationId xmlns:a16="http://schemas.microsoft.com/office/drawing/2014/main" xmlns="" id="{5B77B20B-76F5-4912-803D-5709F730D4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69767" y="4889444"/>
            <a:ext cx="4618957" cy="590626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+mn-lt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791958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2091023"/>
            <a:ext cx="5021940" cy="8043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244567"/>
            <a:ext cx="4205904" cy="569085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xmlns="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B7317392-EF87-4050-8BBE-32F74B0CF15A}"/>
              </a:ext>
            </a:extLst>
          </p:cNvPr>
          <p:cNvGrpSpPr/>
          <p:nvPr userDrawn="1"/>
        </p:nvGrpSpPr>
        <p:grpSpPr>
          <a:xfrm>
            <a:off x="0" y="2993948"/>
            <a:ext cx="3434400" cy="100800"/>
            <a:chOff x="0" y="3240138"/>
            <a:chExt cx="3434400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xmlns="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338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xmlns="" id="{1BBC5D9C-B8FB-455B-9398-36DB21F2765E}"/>
                </a:ext>
              </a:extLst>
            </p:cNvPr>
            <p:cNvSpPr/>
            <p:nvPr userDrawn="1"/>
          </p:nvSpPr>
          <p:spPr>
            <a:xfrm>
              <a:off x="3333600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6" name="Text Placeholder 2">
            <a:extLst>
              <a:ext uri="{FF2B5EF4-FFF2-40B4-BE49-F238E27FC236}">
                <a16:creationId xmlns:a16="http://schemas.microsoft.com/office/drawing/2014/main" xmlns="" id="{BB522941-5C7D-4701-9AD7-BB4C11C6EBCE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815720" y="3869349"/>
            <a:ext cx="4215201" cy="132833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xmlns="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xmlns="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xmlns="" id="{DE71F7A0-F439-470D-A1B8-556C960D11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103003" y="2490534"/>
            <a:ext cx="6083300" cy="258775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3996927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A16E3F0B-343E-4C97-A8D6-C47FCC915F7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DEA943F6-C418-4339-8C7E-A12127BDE2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7777"/>
            <a:ext cx="10515600" cy="4534293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78446813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8B6FE9A2-5CE4-4652-97CE-3FF947D5485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3FD6D4E1-CC57-4556-9CB7-31B3754772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59497"/>
            <a:ext cx="5181600" cy="4543719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 sz="1600">
                <a:solidFill>
                  <a:schemeClr val="bg2"/>
                </a:solidFill>
              </a:defRPr>
            </a:lvl3pPr>
            <a:lvl4pPr>
              <a:defRPr sz="1400">
                <a:solidFill>
                  <a:schemeClr val="bg2"/>
                </a:solidFill>
              </a:defRPr>
            </a:lvl4pPr>
            <a:lvl5pPr>
              <a:defRPr sz="1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xmlns="" id="{2AE7A31C-D605-4363-B037-1938B9304C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59497"/>
            <a:ext cx="5181600" cy="4543719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 sz="1600">
                <a:solidFill>
                  <a:schemeClr val="bg2"/>
                </a:solidFill>
              </a:defRPr>
            </a:lvl3pPr>
            <a:lvl4pPr>
              <a:defRPr sz="1400">
                <a:solidFill>
                  <a:schemeClr val="bg2"/>
                </a:solidFill>
              </a:defRPr>
            </a:lvl4pPr>
            <a:lvl5pPr>
              <a:defRPr sz="1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88491594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A4B5E40D-C1A5-4C5A-BBA0-C3E41F028D0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xmlns="" id="{85C650EE-495E-44EB-870B-AC85B18EB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256955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xmlns="" id="{77DCC2A5-8A6A-431F-BD6C-93E32539A0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203414"/>
            <a:ext cx="5157787" cy="3397631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 sz="1600">
                <a:solidFill>
                  <a:schemeClr val="bg2"/>
                </a:solidFill>
              </a:defRPr>
            </a:lvl3pPr>
            <a:lvl4pPr>
              <a:defRPr sz="1400">
                <a:solidFill>
                  <a:schemeClr val="bg2"/>
                </a:solidFill>
              </a:defRPr>
            </a:lvl4pPr>
            <a:lvl5pPr>
              <a:defRPr sz="1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xmlns="" id="{7FE620E9-8AD3-4771-8897-E65B461E28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256955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xmlns="" id="{B75F265B-9F81-4A64-A8D4-7D0A31CEA4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203414"/>
            <a:ext cx="5183188" cy="3397631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 sz="1600">
                <a:solidFill>
                  <a:schemeClr val="bg2"/>
                </a:solidFill>
              </a:defRPr>
            </a:lvl3pPr>
            <a:lvl4pPr>
              <a:defRPr sz="1400">
                <a:solidFill>
                  <a:schemeClr val="bg2"/>
                </a:solidFill>
              </a:defRPr>
            </a:lvl4pPr>
            <a:lvl5pPr>
              <a:defRPr sz="1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14080301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A16E3F0B-343E-4C97-A8D6-C47FCC915F7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8A02905C-2C7D-4445-B47F-3EBBA4465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xmlns="" id="{17BC8A51-D50F-4F98-9402-8FF90BD2D1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3AE79E65-3D1E-4444-9BD4-8578BF0C6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2"/>
                </a:solidFill>
              </a:defRPr>
            </a:lvl1pPr>
            <a:lvl2pPr>
              <a:defRPr sz="2000">
                <a:solidFill>
                  <a:schemeClr val="bg2"/>
                </a:solidFill>
              </a:defRPr>
            </a:lvl2pPr>
            <a:lvl3pPr>
              <a:defRPr sz="1800">
                <a:solidFill>
                  <a:schemeClr val="bg2"/>
                </a:solidFill>
              </a:defRPr>
            </a:lvl3pPr>
            <a:lvl4pPr>
              <a:defRPr sz="1600">
                <a:solidFill>
                  <a:schemeClr val="bg2"/>
                </a:solidFill>
              </a:defRPr>
            </a:lvl4pPr>
            <a:lvl5pPr>
              <a:defRPr sz="1600">
                <a:solidFill>
                  <a:schemeClr val="bg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12799951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A16E3F0B-343E-4C97-A8D6-C47FCC915F7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8A02905C-2C7D-4445-B47F-3EBBA4465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xmlns="" id="{17BC8A51-D50F-4F98-9402-8FF90BD2D1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xmlns="" id="{1D23A006-AC57-4A0B-BC20-6D226A80CC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8530514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9F05564D-C546-470F-B93C-274AA86CE01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FE102DC0-E499-4C34-9CD9-CDABF71081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70819" y="2355057"/>
            <a:ext cx="9250363" cy="2147887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8399162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9F05564D-C546-470F-B93C-274AA86CE01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5453007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D9E60A5F-CE74-4F00-A5C2-F9742DDFFF1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31715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mage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4591" y="1090118"/>
            <a:ext cx="4494133" cy="8043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xmlns="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94591" y="2243662"/>
            <a:ext cx="4473108" cy="569085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xmlns="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59E4D57E-4989-4939-A31F-637543FAB606}"/>
              </a:ext>
            </a:extLst>
          </p:cNvPr>
          <p:cNvGrpSpPr/>
          <p:nvPr userDrawn="1"/>
        </p:nvGrpSpPr>
        <p:grpSpPr>
          <a:xfrm flipH="1">
            <a:off x="6924675" y="1993043"/>
            <a:ext cx="5267325" cy="100800"/>
            <a:chOff x="0" y="3240138"/>
            <a:chExt cx="3434400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xmlns="" id="{370B72A7-B625-48B8-88E6-BCE2A4DD531E}"/>
                </a:ext>
              </a:extLst>
            </p:cNvPr>
            <p:cNvCxnSpPr/>
            <p:nvPr userDrawn="1"/>
          </p:nvCxnSpPr>
          <p:spPr>
            <a:xfrm>
              <a:off x="0" y="3290538"/>
              <a:ext cx="338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xmlns="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4" name="Text Placeholder 2">
            <a:extLst>
              <a:ext uri="{FF2B5EF4-FFF2-40B4-BE49-F238E27FC236}">
                <a16:creationId xmlns:a16="http://schemas.microsoft.com/office/drawing/2014/main" xmlns="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6894591" y="2868443"/>
            <a:ext cx="4482996" cy="2432603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xmlns="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xmlns="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xmlns="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xmlns="" id="{F0861AA2-8248-462C-B6D8-FFD829F41ED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854411" y="1472184"/>
            <a:ext cx="3246204" cy="5385816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47638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Layout v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2219359"/>
            <a:ext cx="5021940" cy="8043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xmlns="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B7317392-EF87-4050-8BBE-32F74B0CF15A}"/>
              </a:ext>
            </a:extLst>
          </p:cNvPr>
          <p:cNvGrpSpPr/>
          <p:nvPr userDrawn="1"/>
        </p:nvGrpSpPr>
        <p:grpSpPr>
          <a:xfrm>
            <a:off x="0" y="3122284"/>
            <a:ext cx="3434400" cy="100800"/>
            <a:chOff x="0" y="3240138"/>
            <a:chExt cx="3434400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xmlns="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338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xmlns="" id="{1BBC5D9C-B8FB-455B-9398-36DB21F2765E}"/>
                </a:ext>
              </a:extLst>
            </p:cNvPr>
            <p:cNvSpPr/>
            <p:nvPr userDrawn="1"/>
          </p:nvSpPr>
          <p:spPr>
            <a:xfrm>
              <a:off x="3333600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xmlns="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xmlns="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2">
            <a:extLst>
              <a:ext uri="{FF2B5EF4-FFF2-40B4-BE49-F238E27FC236}">
                <a16:creationId xmlns:a16="http://schemas.microsoft.com/office/drawing/2014/main" xmlns="" id="{4C9D5785-B116-4BE7-AC26-5CD6481FFA6A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815720" y="3392200"/>
            <a:ext cx="5009495" cy="2210173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3" name="Picture Placeholder 7">
            <a:extLst>
              <a:ext uri="{FF2B5EF4-FFF2-40B4-BE49-F238E27FC236}">
                <a16:creationId xmlns:a16="http://schemas.microsoft.com/office/drawing/2014/main" xmlns="" id="{278C2B8F-0B29-449C-AFFD-42BB56FA159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108356" y="-20834"/>
            <a:ext cx="5245444" cy="5385816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103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00317" y="707529"/>
            <a:ext cx="4494133" cy="569086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xmlns="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400317" y="1625821"/>
            <a:ext cx="4473108" cy="569085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xmlns="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59E4D57E-4989-4939-A31F-637543FAB606}"/>
              </a:ext>
            </a:extLst>
          </p:cNvPr>
          <p:cNvGrpSpPr/>
          <p:nvPr userDrawn="1"/>
        </p:nvGrpSpPr>
        <p:grpSpPr>
          <a:xfrm flipH="1">
            <a:off x="6430402" y="1375202"/>
            <a:ext cx="5761598" cy="100800"/>
            <a:chOff x="-322276" y="3240138"/>
            <a:chExt cx="3756676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xmlns="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22276" y="3290538"/>
              <a:ext cx="3706276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xmlns="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4" name="Text Placeholder 2">
            <a:extLst>
              <a:ext uri="{FF2B5EF4-FFF2-40B4-BE49-F238E27FC236}">
                <a16:creationId xmlns:a16="http://schemas.microsoft.com/office/drawing/2014/main" xmlns="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2920469" y="3291840"/>
            <a:ext cx="2670048" cy="64008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xmlns="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xmlns="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xmlns="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xmlns="" id="{1EDA47E0-9B2C-45BF-A34A-E7069690AEF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090460" y="3273552"/>
            <a:ext cx="640080" cy="65836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xmlns="" id="{F2ACDD32-C1AB-4359-B055-2F910492987E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31850" y="3291840"/>
            <a:ext cx="1209357" cy="640080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xmlns="" id="{C7A796C4-1255-4B26-B034-EFB1284B77EB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2920469" y="4427608"/>
            <a:ext cx="2670048" cy="64008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4" name="Picture Placeholder 3">
            <a:extLst>
              <a:ext uri="{FF2B5EF4-FFF2-40B4-BE49-F238E27FC236}">
                <a16:creationId xmlns:a16="http://schemas.microsoft.com/office/drawing/2014/main" xmlns="" id="{7F406E84-6EA1-4D34-8016-6A41F065FF76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2090460" y="4409320"/>
            <a:ext cx="640080" cy="65836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xmlns="" id="{7965133B-076D-4FAD-8D2A-C24FE2619C80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831850" y="4427608"/>
            <a:ext cx="1209357" cy="640080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text styles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xmlns="" id="{CABE6307-1A20-419D-A352-17FF0286600B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549426" y="3291840"/>
            <a:ext cx="2670048" cy="64008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7" name="Picture Placeholder 3">
            <a:extLst>
              <a:ext uri="{FF2B5EF4-FFF2-40B4-BE49-F238E27FC236}">
                <a16:creationId xmlns:a16="http://schemas.microsoft.com/office/drawing/2014/main" xmlns="" id="{D2C5C227-18EE-4D6A-AA31-30B8F7CD20AE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7719417" y="3273552"/>
            <a:ext cx="640080" cy="65836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6ABEA821-83E0-4C10-98A8-5F29E246F74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6460807" y="3291840"/>
            <a:ext cx="1209357" cy="640080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CA1DC741-B44F-4275-A1D5-B8D26A3390B3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8549426" y="4427608"/>
            <a:ext cx="2670048" cy="64008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0" name="Picture Placeholder 3">
            <a:extLst>
              <a:ext uri="{FF2B5EF4-FFF2-40B4-BE49-F238E27FC236}">
                <a16:creationId xmlns:a16="http://schemas.microsoft.com/office/drawing/2014/main" xmlns="" id="{C550F6C4-BE33-415F-B0BC-B47EDC1BDACB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7719417" y="4409320"/>
            <a:ext cx="640080" cy="65836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xmlns="" id="{4C0830D2-D692-4161-8ECB-338703C94351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6460807" y="4427608"/>
            <a:ext cx="1209357" cy="640080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text</a:t>
            </a:r>
          </a:p>
        </p:txBody>
      </p:sp>
    </p:spTree>
    <p:extLst>
      <p:ext uri="{BB962C8B-B14F-4D97-AF65-F5344CB8AC3E}">
        <p14:creationId xmlns:p14="http://schemas.microsoft.com/office/powerpoint/2010/main" val="331145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nitor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2091023"/>
            <a:ext cx="4464049" cy="8043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244567"/>
            <a:ext cx="4443165" cy="569085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4ACF4ED1-C6C8-4C5C-8C14-4FF197588C03}"/>
              </a:ext>
            </a:extLst>
          </p:cNvPr>
          <p:cNvSpPr/>
          <p:nvPr userDrawn="1"/>
        </p:nvSpPr>
        <p:spPr>
          <a:xfrm>
            <a:off x="6192163" y="1435133"/>
            <a:ext cx="5175504" cy="4187952"/>
          </a:xfrm>
          <a:prstGeom prst="rect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rcRect/>
            <a:stretch>
              <a:fillRect t="1504" b="1504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xmlns="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B7317392-EF87-4050-8BBE-32F74B0CF15A}"/>
              </a:ext>
            </a:extLst>
          </p:cNvPr>
          <p:cNvGrpSpPr/>
          <p:nvPr userDrawn="1"/>
        </p:nvGrpSpPr>
        <p:grpSpPr>
          <a:xfrm>
            <a:off x="0" y="2993948"/>
            <a:ext cx="3434400" cy="100800"/>
            <a:chOff x="0" y="3240138"/>
            <a:chExt cx="3434400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xmlns="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338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xmlns="" id="{1BBC5D9C-B8FB-455B-9398-36DB21F2765E}"/>
                </a:ext>
              </a:extLst>
            </p:cNvPr>
            <p:cNvSpPr/>
            <p:nvPr userDrawn="1"/>
          </p:nvSpPr>
          <p:spPr>
            <a:xfrm>
              <a:off x="3333600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6" name="Text Placeholder 2">
            <a:extLst>
              <a:ext uri="{FF2B5EF4-FFF2-40B4-BE49-F238E27FC236}">
                <a16:creationId xmlns:a16="http://schemas.microsoft.com/office/drawing/2014/main" xmlns="" id="{BB522941-5C7D-4701-9AD7-BB4C11C6EBCE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815720" y="3869349"/>
            <a:ext cx="4452987" cy="1328330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xmlns="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xmlns="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xmlns="" id="{6B8B3AB3-C02D-418C-A9E2-AA65DE78350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62829" y="1673942"/>
            <a:ext cx="4853962" cy="3141406"/>
          </a:xfrm>
          <a:ln w="2540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9886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7">
            <a:extLst>
              <a:ext uri="{FF2B5EF4-FFF2-40B4-BE49-F238E27FC236}">
                <a16:creationId xmlns:a16="http://schemas.microsoft.com/office/drawing/2014/main" xmlns="" id="{093DA11F-BC94-447C-B660-9C906BED01B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1682496"/>
            <a:ext cx="12191999" cy="349300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63976" y="696584"/>
            <a:ext cx="4464049" cy="569086"/>
          </a:xfrm>
        </p:spPr>
        <p:txBody>
          <a:bodyPr lIns="0" tIns="0" rIns="0" bIns="0" anchor="b">
            <a:normAutofit/>
          </a:bodyPr>
          <a:lstStyle>
            <a:lvl1pPr algn="ctr"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884860" y="1983086"/>
            <a:ext cx="4443165" cy="569085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xmlns="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xmlns="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xmlns="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78842051-6173-4CC2-8C4A-8AE31FE7BA54}"/>
              </a:ext>
            </a:extLst>
          </p:cNvPr>
          <p:cNvGrpSpPr/>
          <p:nvPr userDrawn="1"/>
        </p:nvGrpSpPr>
        <p:grpSpPr>
          <a:xfrm>
            <a:off x="5124396" y="1373283"/>
            <a:ext cx="1943208" cy="100800"/>
            <a:chOff x="3149478" y="1373283"/>
            <a:chExt cx="1943208" cy="100800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xmlns="" id="{B7317392-EF87-4050-8BBE-32F74B0CF15A}"/>
                </a:ext>
              </a:extLst>
            </p:cNvPr>
            <p:cNvGrpSpPr/>
            <p:nvPr userDrawn="1"/>
          </p:nvGrpSpPr>
          <p:grpSpPr>
            <a:xfrm>
              <a:off x="3149478" y="1373283"/>
              <a:ext cx="1943208" cy="100800"/>
              <a:chOff x="0" y="3237441"/>
              <a:chExt cx="1943208" cy="100800"/>
            </a:xfrm>
          </p:grpSpPr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xmlns="" id="{785A4134-866D-4143-AC1E-8A2FFDB49855}"/>
                  </a:ext>
                </a:extLst>
              </p:cNvPr>
              <p:cNvCxnSpPr/>
              <p:nvPr userDrawn="1"/>
            </p:nvCxnSpPr>
            <p:spPr>
              <a:xfrm>
                <a:off x="0" y="3290538"/>
                <a:ext cx="1892808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xmlns="" id="{1BBC5D9C-B8FB-455B-9398-36DB21F2765E}"/>
                  </a:ext>
                </a:extLst>
              </p:cNvPr>
              <p:cNvSpPr/>
              <p:nvPr userDrawn="1"/>
            </p:nvSpPr>
            <p:spPr>
              <a:xfrm>
                <a:off x="1842408" y="3237441"/>
                <a:ext cx="100800" cy="100800"/>
              </a:xfrm>
              <a:prstGeom prst="ellipse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21" name="Oval 20">
              <a:extLst>
                <a:ext uri="{FF2B5EF4-FFF2-40B4-BE49-F238E27FC236}">
                  <a16:creationId xmlns:a16="http://schemas.microsoft.com/office/drawing/2014/main" xmlns="" id="{5D1C3636-C306-4492-8D46-194288459CAF}"/>
                </a:ext>
              </a:extLst>
            </p:cNvPr>
            <p:cNvSpPr/>
            <p:nvPr userDrawn="1"/>
          </p:nvSpPr>
          <p:spPr>
            <a:xfrm>
              <a:off x="3149478" y="1373283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235028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ABF87C9E-53A2-4DE1-89DC-3907BE2E3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4263" y="707529"/>
            <a:ext cx="6310887" cy="569086"/>
          </a:xfrm>
        </p:spPr>
        <p:txBody>
          <a:bodyPr lIns="0" tIns="0" rIns="0" bIns="0" anchor="b">
            <a:normAutofit/>
          </a:bodyPr>
          <a:lstStyle>
            <a:lvl1pPr algn="r">
              <a:defRPr sz="36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xmlns="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104263" y="1625821"/>
            <a:ext cx="6289862" cy="569085"/>
          </a:xfrm>
        </p:spPr>
        <p:txBody>
          <a:bodyPr lIns="0" tIns="0" rIns="0" bIns="0">
            <a:normAutofit/>
          </a:bodyPr>
          <a:lstStyle>
            <a:lvl1pPr marL="0" indent="0" algn="r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xmlns="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59E4D57E-4989-4939-A31F-637543FAB606}"/>
              </a:ext>
            </a:extLst>
          </p:cNvPr>
          <p:cNvGrpSpPr/>
          <p:nvPr userDrawn="1"/>
        </p:nvGrpSpPr>
        <p:grpSpPr>
          <a:xfrm flipH="1">
            <a:off x="7179281" y="1375202"/>
            <a:ext cx="5012719" cy="100800"/>
            <a:chOff x="304632" y="3240138"/>
            <a:chExt cx="3129768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xmlns="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04632" y="3290538"/>
              <a:ext cx="307937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xmlns="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4" name="Text Placeholder 2">
            <a:extLst>
              <a:ext uri="{FF2B5EF4-FFF2-40B4-BE49-F238E27FC236}">
                <a16:creationId xmlns:a16="http://schemas.microsoft.com/office/drawing/2014/main" xmlns="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1226927" y="4271296"/>
            <a:ext cx="2944368" cy="1419822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xmlns="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xmlns="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xmlns="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xmlns="" id="{F2ACDD32-C1AB-4359-B055-2F910492987E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1226927" y="3858610"/>
            <a:ext cx="2944368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xmlns="" id="{D0092E26-7A96-4712-98A7-FFDA7C3D772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226927" y="2760518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xmlns="" id="{B17B484C-F876-40B2-89DE-FC7A9E54C835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4871314" y="4271296"/>
            <a:ext cx="2944368" cy="1419822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xmlns="" id="{7A54608E-523B-47AC-B8A6-3E8FE9A1584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871314" y="2760518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2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xmlns="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4871314" y="3858610"/>
            <a:ext cx="2944368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xmlns="" id="{E0D32F26-CEE2-4420-A43D-B008AE2D1DDC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8515702" y="4271296"/>
            <a:ext cx="2944368" cy="1419822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8" name="Text Placeholder 15">
            <a:extLst>
              <a:ext uri="{FF2B5EF4-FFF2-40B4-BE49-F238E27FC236}">
                <a16:creationId xmlns:a16="http://schemas.microsoft.com/office/drawing/2014/main" xmlns="" id="{DBC2890A-FFF7-4606-A262-6D464BA5D99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515702" y="2760518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3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xmlns="" id="{268E1254-8C59-4B9B-A775-45CA3D655514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515702" y="3858610"/>
            <a:ext cx="2944368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xmlns="" id="{8E47DC43-D8A0-4F17-B897-D8B07A6F1B47}"/>
              </a:ext>
            </a:extLst>
          </p:cNvPr>
          <p:cNvCxnSpPr/>
          <p:nvPr userDrawn="1"/>
        </p:nvCxnSpPr>
        <p:spPr>
          <a:xfrm>
            <a:off x="2205335" y="3256107"/>
            <a:ext cx="266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xmlns="" id="{D201F265-08ED-497A-BE5C-62220829348F}"/>
              </a:ext>
            </a:extLst>
          </p:cNvPr>
          <p:cNvCxnSpPr/>
          <p:nvPr userDrawn="1"/>
        </p:nvCxnSpPr>
        <p:spPr>
          <a:xfrm>
            <a:off x="5849839" y="3255785"/>
            <a:ext cx="266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6344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6967058B-89E0-4460-AB21-21747CB3A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201C5EB-04D6-4050-930C-5F6907528D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732220F-109C-4A57-81E9-C6279EDA13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16836" y="5878720"/>
            <a:ext cx="1336964" cy="2988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bg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A25404F-F26F-42E5-BA15-C0373FC1CF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69960" y="5878720"/>
            <a:ext cx="2915733" cy="298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1725174-FA04-488F-9F0C-3CD1D1483F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78643" y="5879656"/>
            <a:ext cx="354492" cy="2973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2"/>
                </a:solidFill>
              </a:defRPr>
            </a:lvl1pPr>
          </a:lstStyle>
          <a:p>
            <a:fld id="{8D581BC7-E183-40DB-AC97-C19EA4EB889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xmlns="" id="{7FEF1588-F385-48F3-800A-554A9423E77A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440B0943-F568-4674-8FA4-B435B1E466AF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xmlns="" id="{62DE7FD5-7941-43A1-8663-42AE40546A4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97791EE5-EF06-4BF8-84C6-EC24114E73F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1861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  <p:sldLayoutId id="2147483670" r:id="rId15"/>
    <p:sldLayoutId id="2147483671" r:id="rId16"/>
    <p:sldLayoutId id="2147483672" r:id="rId17"/>
    <p:sldLayoutId id="2147483673" r:id="rId18"/>
    <p:sldLayoutId id="2147483674" r:id="rId19"/>
    <p:sldLayoutId id="2147483675" r:id="rId20"/>
    <p:sldLayoutId id="2147483676" r:id="rId21"/>
    <p:sldLayoutId id="2147483677" r:id="rId22"/>
    <p:sldLayoutId id="2147483678" r:id="rId23"/>
    <p:sldLayoutId id="2147483679" r:id="rId24"/>
    <p:sldLayoutId id="2147483680" r:id="rId25"/>
    <p:sldLayoutId id="2147483681" r:id="rId26"/>
    <p:sldLayoutId id="2147483682" r:id="rId27"/>
    <p:sldLayoutId id="2147483683" r:id="rId28"/>
    <p:sldLayoutId id="2147483684" r:id="rId29"/>
    <p:sldLayoutId id="2147483685" r:id="rId30"/>
    <p:sldLayoutId id="2147483686" r:id="rId31"/>
    <p:sldLayoutId id="2147483687" r:id="rId32"/>
    <p:sldLayoutId id="2147483690" r:id="rId33"/>
    <p:sldLayoutId id="2147483691" r:id="rId34"/>
    <p:sldLayoutId id="2147483688" r:id="rId35"/>
    <p:sldLayoutId id="2147483692" r:id="rId36"/>
    <p:sldLayoutId id="2147483689" r:id="rId3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527" userDrawn="1">
          <p15:clr>
            <a:srgbClr val="F26B43"/>
          </p15:clr>
        </p15:guide>
        <p15:guide id="2" pos="7174" userDrawn="1">
          <p15:clr>
            <a:srgbClr val="F26B43"/>
          </p15:clr>
        </p15:guide>
        <p15:guide id="3" pos="506" userDrawn="1">
          <p15:clr>
            <a:srgbClr val="F26B43"/>
          </p15:clr>
        </p15:guide>
        <p15:guide id="4" orient="horz" pos="3793" userDrawn="1">
          <p15:clr>
            <a:srgbClr val="F26B43"/>
          </p15:clr>
        </p15:guide>
        <p15:guide id="5" pos="3840" userDrawn="1">
          <p15:clr>
            <a:srgbClr val="F26B43"/>
          </p15:clr>
        </p15:guide>
        <p15:guide id="6" orient="horz" pos="2160" userDrawn="1">
          <p15:clr>
            <a:srgbClr val="F26B43"/>
          </p15:clr>
        </p15:guide>
        <p15:guide id="7" pos="3318" userDrawn="1">
          <p15:clr>
            <a:srgbClr val="F26B43"/>
          </p15:clr>
        </p15:guide>
        <p15:guide id="8" pos="436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tm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tm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tm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tm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tm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8.tmp"/><Relationship Id="rId1" Type="http://schemas.openxmlformats.org/officeDocument/2006/relationships/slideLayout" Target="../slideLayouts/slideLayout3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9.tmp"/><Relationship Id="rId1" Type="http://schemas.openxmlformats.org/officeDocument/2006/relationships/slideLayout" Target="../slideLayouts/slideLayout3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0.tmp"/><Relationship Id="rId1" Type="http://schemas.openxmlformats.org/officeDocument/2006/relationships/slideLayout" Target="../slideLayouts/slideLayout3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1.tmp"/><Relationship Id="rId1" Type="http://schemas.openxmlformats.org/officeDocument/2006/relationships/slideLayout" Target="../slideLayouts/slideLayout3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2.tmp"/><Relationship Id="rId1" Type="http://schemas.openxmlformats.org/officeDocument/2006/relationships/slideLayout" Target="../slideLayouts/slideLayout3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8.jpeg"/><Relationship Id="rId4" Type="http://schemas.openxmlformats.org/officeDocument/2006/relationships/image" Target="../media/image7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3.tmp"/><Relationship Id="rId1" Type="http://schemas.openxmlformats.org/officeDocument/2006/relationships/slideLayout" Target="../slideLayouts/slideLayout3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8.jpeg"/><Relationship Id="rId4" Type="http://schemas.openxmlformats.org/officeDocument/2006/relationships/image" Target="../media/image7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3.tmp"/><Relationship Id="rId4" Type="http://schemas.openxmlformats.org/officeDocument/2006/relationships/image" Target="../media/image12.tmp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4.png"/><Relationship Id="rId7" Type="http://schemas.openxmlformats.org/officeDocument/2006/relationships/image" Target="../media/image15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11" Type="http://schemas.openxmlformats.org/officeDocument/2006/relationships/image" Target="../media/image19.svg"/><Relationship Id="rId5" Type="http://schemas.openxmlformats.org/officeDocument/2006/relationships/image" Target="../media/image13.svg"/><Relationship Id="rId10" Type="http://schemas.openxmlformats.org/officeDocument/2006/relationships/image" Target="../media/image17.png"/><Relationship Id="rId9" Type="http://schemas.openxmlformats.org/officeDocument/2006/relationships/image" Target="../media/image17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11">
            <a:extLst>
              <a:ext uri="{FF2B5EF4-FFF2-40B4-BE49-F238E27FC236}">
                <a16:creationId xmlns:a16="http://schemas.microsoft.com/office/drawing/2014/main" xmlns="" id="{403E5740-1FF0-42AF-A459-70BE0BD24FDC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3317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9271000" y="5878720"/>
            <a:ext cx="2082800" cy="298800"/>
          </a:xfrm>
        </p:spPr>
        <p:txBody>
          <a:bodyPr/>
          <a:lstStyle/>
          <a:p>
            <a:r>
              <a:rPr lang="en-US" sz="2400" noProof="0" dirty="0" smtClean="0"/>
              <a:t>28th June 2021</a:t>
            </a:r>
            <a:endParaRPr lang="en-US" sz="2400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000" dirty="0" smtClean="0"/>
              <a:t>Pedestal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sz="3200" noProof="0" smtClean="0"/>
              <a:pPr/>
              <a:t>1</a:t>
            </a:fld>
            <a:endParaRPr lang="en-US" sz="3200" noProof="0" dirty="0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xmlns="" id="{FF3996E1-6F7D-4351-A6C4-113726DEE4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1036" y="2245781"/>
            <a:ext cx="805064" cy="805064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xmlns="" id="{EA4B7241-C2B7-4F61-A69C-236E16A5F62F}"/>
              </a:ext>
            </a:extLst>
          </p:cNvPr>
          <p:cNvSpPr txBox="1">
            <a:spLocks/>
          </p:cNvSpPr>
          <p:nvPr/>
        </p:nvSpPr>
        <p:spPr>
          <a:xfrm rot="10800000" flipV="1">
            <a:off x="3086100" y="2201400"/>
            <a:ext cx="7353300" cy="89382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600" dirty="0" smtClean="0"/>
              <a:t> E  D  E  S  T  A  L</a:t>
            </a:r>
            <a:endParaRPr lang="ru-RU" sz="6600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xmlns="" id="{FDFD3B61-D7B5-4C7A-80FB-02A3436F88E1}"/>
              </a:ext>
            </a:extLst>
          </p:cNvPr>
          <p:cNvSpPr txBox="1">
            <a:spLocks/>
          </p:cNvSpPr>
          <p:nvPr/>
        </p:nvSpPr>
        <p:spPr>
          <a:xfrm>
            <a:off x="2706519" y="4470991"/>
            <a:ext cx="6918662" cy="491410"/>
          </a:xfrm>
          <a:prstGeom prst="rect">
            <a:avLst/>
          </a:prstGeom>
        </p:spPr>
        <p:txBody>
          <a:bodyPr anchor="ctr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Programming Language Inspired by Scratch.mit.edu</a:t>
            </a:r>
            <a:endParaRPr lang="ru-RU" dirty="0">
              <a:solidFill>
                <a:schemeClr val="tx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94021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xmlns="" id="{271FB403-5130-4E57-8F57-B75FF956601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026" y="859665"/>
            <a:ext cx="548640" cy="54864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B3E11F97-1677-43C0-8ED0-4CB92A533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FLEX REGULAR EXPRESSIONS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77ADD4D-2C19-4F7E-B75C-08B47053AF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These are the Flex Regular Expressions that generates Tokens.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CF693C1-BDA6-43BD-BFD6-4BAE7901B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FAA6E94-F4BD-48C1-B0FD-D2D7F6F6D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FLEX Regular Expressions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5FD2C9D-BA15-406F-8A48-BDACE07BE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28</a:t>
            </a:r>
            <a:r>
              <a:rPr lang="en-US" baseline="30000" dirty="0" smtClean="0"/>
              <a:t>th</a:t>
            </a:r>
            <a:r>
              <a:rPr lang="en-US" dirty="0" smtClean="0"/>
              <a:t> June 2021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371470" y="1478640"/>
            <a:ext cx="2384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2"/>
                </a:solidFill>
                <a:latin typeface="+mj-lt"/>
              </a:rPr>
              <a:t>KEYWORDS</a:t>
            </a:r>
            <a:endParaRPr lang="en-US" sz="2800" b="1" dirty="0">
              <a:solidFill>
                <a:schemeClr val="bg2"/>
              </a:solidFill>
              <a:latin typeface="+mj-lt"/>
            </a:endParaRPr>
          </a:p>
        </p:txBody>
      </p:sp>
      <p:pic>
        <p:nvPicPr>
          <p:cNvPr id="10" name="Picture 9" descr="Screen Clippi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221"/>
          <a:stretch/>
        </p:blipFill>
        <p:spPr>
          <a:xfrm>
            <a:off x="5056367" y="2293518"/>
            <a:ext cx="7015089" cy="2266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59998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xmlns="" id="{271FB403-5130-4E57-8F57-B75FF956601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026" y="859665"/>
            <a:ext cx="548640" cy="54864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B3E11F97-1677-43C0-8ED0-4CB92A533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FLEX REGULAR EXPRESSIONS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CF693C1-BDA6-43BD-BFD6-4BAE7901B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smtClean="0"/>
              <a:t>11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FAA6E94-F4BD-48C1-B0FD-D2D7F6F6D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FLEX Regular Expressions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5FD2C9D-BA15-406F-8A48-BDACE07BE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28</a:t>
            </a:r>
            <a:r>
              <a:rPr lang="en-US" baseline="30000" dirty="0" smtClean="0"/>
              <a:t>th</a:t>
            </a:r>
            <a:r>
              <a:rPr lang="en-US" dirty="0" smtClean="0"/>
              <a:t> June 2021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939749" y="3206831"/>
            <a:ext cx="2452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2"/>
                </a:solidFill>
                <a:latin typeface="+mj-lt"/>
              </a:rPr>
              <a:t>OPERATORS</a:t>
            </a:r>
            <a:endParaRPr lang="en-US" sz="2800" b="1" dirty="0">
              <a:solidFill>
                <a:schemeClr val="bg2"/>
              </a:solidFill>
              <a:latin typeface="+mj-lt"/>
            </a:endParaRPr>
          </a:p>
        </p:txBody>
      </p:sp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026" y="3730051"/>
            <a:ext cx="10137592" cy="1483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63090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xmlns="" id="{271FB403-5130-4E57-8F57-B75FF956601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026" y="859665"/>
            <a:ext cx="548640" cy="54864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B3E11F97-1677-43C0-8ED0-4CB92A533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FLEX REGULAR EXPRESSIONS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CF693C1-BDA6-43BD-BFD6-4BAE7901B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smtClean="0"/>
              <a:t>12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FAA6E94-F4BD-48C1-B0FD-D2D7F6F6D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FLEX Regular Expressions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5FD2C9D-BA15-406F-8A48-BDACE07BE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28</a:t>
            </a:r>
            <a:r>
              <a:rPr lang="en-US" baseline="30000" dirty="0" smtClean="0"/>
              <a:t>th</a:t>
            </a:r>
            <a:r>
              <a:rPr lang="en-US" dirty="0" smtClean="0"/>
              <a:t> June 2021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939749" y="3206831"/>
            <a:ext cx="25819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2"/>
                </a:solidFill>
                <a:latin typeface="+mj-lt"/>
              </a:rPr>
              <a:t>SEPERATORS</a:t>
            </a:r>
            <a:endParaRPr lang="en-US" sz="2800" b="1" dirty="0">
              <a:solidFill>
                <a:schemeClr val="bg2"/>
              </a:solidFill>
              <a:latin typeface="+mj-lt"/>
            </a:endParaRPr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696" y="3730051"/>
            <a:ext cx="9264094" cy="1878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65959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xmlns="" id="{271FB403-5130-4E57-8F57-B75FF956601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026" y="859665"/>
            <a:ext cx="548640" cy="54864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B3E11F97-1677-43C0-8ED0-4CB92A533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FLEX REGULAR EXPRESSIONS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CF693C1-BDA6-43BD-BFD6-4BAE7901B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smtClean="0"/>
              <a:t>13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FAA6E94-F4BD-48C1-B0FD-D2D7F6F6D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FLEX Regular Expressions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5FD2C9D-BA15-406F-8A48-BDACE07BE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28</a:t>
            </a:r>
            <a:r>
              <a:rPr lang="en-US" baseline="30000" dirty="0" smtClean="0"/>
              <a:t>th</a:t>
            </a:r>
            <a:r>
              <a:rPr lang="en-US" dirty="0" smtClean="0"/>
              <a:t> June 2021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71346" y="3468441"/>
            <a:ext cx="109145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2"/>
                </a:solidFill>
                <a:latin typeface="+mj-lt"/>
              </a:rPr>
              <a:t>INTEGER , FLOAT, STRING LITERALS AND IDENTIFIER</a:t>
            </a:r>
            <a:endParaRPr lang="en-US" sz="2800" b="1" dirty="0">
              <a:solidFill>
                <a:schemeClr val="bg2"/>
              </a:solidFill>
              <a:latin typeface="+mj-lt"/>
            </a:endParaRPr>
          </a:p>
        </p:txBody>
      </p:sp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346" y="4042454"/>
            <a:ext cx="9966955" cy="1396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4061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xmlns="" id="{271FB403-5130-4E57-8F57-B75FF956601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026" y="859665"/>
            <a:ext cx="548640" cy="54864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B3E11F97-1677-43C0-8ED0-4CB92A533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FLEX REGULAR EXPRESSIONS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CF693C1-BDA6-43BD-BFD6-4BAE7901B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smtClean="0"/>
              <a:t>14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FAA6E94-F4BD-48C1-B0FD-D2D7F6F6D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FLEX Regular Expressions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5FD2C9D-BA15-406F-8A48-BDACE07BE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28</a:t>
            </a:r>
            <a:r>
              <a:rPr lang="en-US" baseline="30000" dirty="0" smtClean="0"/>
              <a:t>th</a:t>
            </a:r>
            <a:r>
              <a:rPr lang="en-US" dirty="0" smtClean="0"/>
              <a:t> June 2021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71345" y="3468441"/>
            <a:ext cx="105580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2"/>
                </a:solidFill>
                <a:latin typeface="+mj-lt"/>
              </a:rPr>
              <a:t>IGNORING WHITESPACES, TABS, NEW LINES,</a:t>
            </a:r>
          </a:p>
          <a:p>
            <a:r>
              <a:rPr lang="en-US" sz="2800" b="1" dirty="0" smtClean="0">
                <a:solidFill>
                  <a:schemeClr val="bg2"/>
                </a:solidFill>
                <a:latin typeface="+mj-lt"/>
              </a:rPr>
              <a:t>SINGLE LINE COMMENTS AND MULTI-LINE COMMENTS</a:t>
            </a:r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1268" y="4392563"/>
            <a:ext cx="7175568" cy="178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54049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7300" y="736600"/>
            <a:ext cx="8826500" cy="84878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CFG OF PEDESTAL IMPLEMENTED IN BISON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 smtClean="0"/>
              <a:t>28</a:t>
            </a:r>
            <a:r>
              <a:rPr lang="en-US" baseline="30000" noProof="0" dirty="0" smtClean="0"/>
              <a:t>th</a:t>
            </a:r>
            <a:r>
              <a:rPr lang="en-US" noProof="0" dirty="0" smtClean="0"/>
              <a:t> </a:t>
            </a:r>
            <a:r>
              <a:rPr lang="en-US" dirty="0" err="1"/>
              <a:t>J</a:t>
            </a:r>
            <a:r>
              <a:rPr lang="en-US" noProof="0" dirty="0" err="1" smtClean="0"/>
              <a:t>une</a:t>
            </a:r>
            <a:r>
              <a:rPr lang="en-US" noProof="0" dirty="0" smtClean="0"/>
              <a:t> 2021</a:t>
            </a:r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15</a:t>
            </a:fld>
            <a:endParaRPr lang="en-US" noProof="0" dirty="0"/>
          </a:p>
        </p:txBody>
      </p:sp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889" y="1963531"/>
            <a:ext cx="10192124" cy="3921118"/>
          </a:xfrm>
          <a:prstGeom prst="rect">
            <a:avLst/>
          </a:prstGeom>
        </p:spPr>
      </p:pic>
      <p:pic>
        <p:nvPicPr>
          <p:cNvPr id="8" name="Picture Placeholder 10">
            <a:extLst>
              <a:ext uri="{FF2B5EF4-FFF2-40B4-BE49-F238E27FC236}">
                <a16:creationId xmlns:a16="http://schemas.microsoft.com/office/drawing/2014/main" xmlns="" id="{271FB403-5130-4E57-8F57-B75FF95660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026" y="859665"/>
            <a:ext cx="548640" cy="54864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843117" y="5413308"/>
            <a:ext cx="1173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| functions</a:t>
            </a: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9627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8643" y="1850339"/>
            <a:ext cx="10515600" cy="652969"/>
          </a:xfrm>
        </p:spPr>
        <p:txBody>
          <a:bodyPr/>
          <a:lstStyle/>
          <a:p>
            <a:r>
              <a:rPr lang="en-US" dirty="0" smtClean="0"/>
              <a:t>CFG OF PEDESTAL IMPLEMENTED IN BISON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 smtClean="0"/>
              <a:t>28</a:t>
            </a:r>
            <a:r>
              <a:rPr lang="en-US" baseline="30000" noProof="0" dirty="0" smtClean="0"/>
              <a:t>th</a:t>
            </a:r>
            <a:r>
              <a:rPr lang="en-US" noProof="0" dirty="0" smtClean="0"/>
              <a:t> June 2021</a:t>
            </a:r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16</a:t>
            </a:fld>
            <a:endParaRPr lang="en-US" noProof="0" dirty="0"/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223" y="2802108"/>
            <a:ext cx="10723553" cy="3076612"/>
          </a:xfrm>
          <a:prstGeom prst="rect">
            <a:avLst/>
          </a:prstGeom>
        </p:spPr>
      </p:pic>
      <p:pic>
        <p:nvPicPr>
          <p:cNvPr id="7" name="Picture Placeholder 10">
            <a:extLst>
              <a:ext uri="{FF2B5EF4-FFF2-40B4-BE49-F238E27FC236}">
                <a16:creationId xmlns:a16="http://schemas.microsoft.com/office/drawing/2014/main" xmlns="" id="{271FB403-5130-4E57-8F57-B75FF95660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026" y="859665"/>
            <a:ext cx="548640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031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7826" y="859665"/>
            <a:ext cx="8846876" cy="91560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CFG OF PEDESTAL IMPLEMENTED IN BISON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 smtClean="0"/>
              <a:t>28</a:t>
            </a:r>
            <a:r>
              <a:rPr lang="en-US" baseline="30000" noProof="0" dirty="0" smtClean="0"/>
              <a:t>th</a:t>
            </a:r>
            <a:r>
              <a:rPr lang="en-US" noProof="0" dirty="0" smtClean="0"/>
              <a:t> June 2021</a:t>
            </a:r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17</a:t>
            </a:fld>
            <a:endParaRPr lang="en-US" noProof="0" dirty="0"/>
          </a:p>
        </p:txBody>
      </p:sp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889" y="2074073"/>
            <a:ext cx="10604698" cy="3804647"/>
          </a:xfrm>
          <a:prstGeom prst="rect">
            <a:avLst/>
          </a:prstGeom>
        </p:spPr>
      </p:pic>
      <p:pic>
        <p:nvPicPr>
          <p:cNvPr id="8" name="Picture Placeholder 10">
            <a:extLst>
              <a:ext uri="{FF2B5EF4-FFF2-40B4-BE49-F238E27FC236}">
                <a16:creationId xmlns:a16="http://schemas.microsoft.com/office/drawing/2014/main" xmlns="" id="{271FB403-5130-4E57-8F57-B75FF95660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026" y="859665"/>
            <a:ext cx="548640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219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5889" y="1966281"/>
            <a:ext cx="10515600" cy="652969"/>
          </a:xfrm>
        </p:spPr>
        <p:txBody>
          <a:bodyPr/>
          <a:lstStyle/>
          <a:p>
            <a:r>
              <a:rPr lang="en-US" dirty="0" smtClean="0"/>
              <a:t>CFG OF PEDESTAL IMPLEMENTED IN BISON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 smtClean="0"/>
              <a:t>28</a:t>
            </a:r>
            <a:r>
              <a:rPr lang="en-US" baseline="30000" noProof="0" dirty="0" smtClean="0"/>
              <a:t>th</a:t>
            </a:r>
            <a:r>
              <a:rPr lang="en-US" noProof="0" dirty="0" smtClean="0"/>
              <a:t> June 2021</a:t>
            </a:r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18</a:t>
            </a:fld>
            <a:endParaRPr lang="en-US" noProof="0" dirty="0"/>
          </a:p>
        </p:txBody>
      </p:sp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749" y="3177227"/>
            <a:ext cx="11872501" cy="2481111"/>
          </a:xfrm>
          <a:prstGeom prst="rect">
            <a:avLst/>
          </a:prstGeom>
        </p:spPr>
      </p:pic>
      <p:pic>
        <p:nvPicPr>
          <p:cNvPr id="7" name="Picture Placeholder 10">
            <a:extLst>
              <a:ext uri="{FF2B5EF4-FFF2-40B4-BE49-F238E27FC236}">
                <a16:creationId xmlns:a16="http://schemas.microsoft.com/office/drawing/2014/main" xmlns="" id="{271FB403-5130-4E57-8F57-B75FF95660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026" y="859665"/>
            <a:ext cx="548640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412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8709" y="859665"/>
            <a:ext cx="9488291" cy="44673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CFG OF PEDESTAL IMPLEMENTED IN BISON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 smtClean="0"/>
              <a:t>28</a:t>
            </a:r>
            <a:r>
              <a:rPr lang="en-US" baseline="30000" noProof="0" dirty="0" smtClean="0"/>
              <a:t>th</a:t>
            </a:r>
            <a:r>
              <a:rPr lang="en-US" noProof="0" dirty="0" smtClean="0"/>
              <a:t> June 2021</a:t>
            </a:r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19</a:t>
            </a:fld>
            <a:endParaRPr lang="en-US" noProof="0" dirty="0"/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135" y="1453227"/>
            <a:ext cx="10172542" cy="4380570"/>
          </a:xfrm>
          <a:prstGeom prst="rect">
            <a:avLst/>
          </a:prstGeom>
        </p:spPr>
      </p:pic>
      <p:pic>
        <p:nvPicPr>
          <p:cNvPr id="7" name="Picture Placeholder 10">
            <a:extLst>
              <a:ext uri="{FF2B5EF4-FFF2-40B4-BE49-F238E27FC236}">
                <a16:creationId xmlns:a16="http://schemas.microsoft.com/office/drawing/2014/main" xmlns="" id="{271FB403-5130-4E57-8F57-B75FF95660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026" y="859665"/>
            <a:ext cx="548640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87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Placeholder 20">
            <a:extLst>
              <a:ext uri="{FF2B5EF4-FFF2-40B4-BE49-F238E27FC236}">
                <a16:creationId xmlns:a16="http://schemas.microsoft.com/office/drawing/2014/main" xmlns="" id="{68D7BA2C-9B0D-466A-9EB6-14071AD0EA7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026" y="859665"/>
            <a:ext cx="548640" cy="54864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59493042-5AE0-45BE-ADF7-928C67A00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PEDESTAL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TEAM</a:t>
            </a:r>
          </a:p>
        </p:txBody>
      </p:sp>
      <p:pic>
        <p:nvPicPr>
          <p:cNvPr id="23" name="Picture Placeholder 22">
            <a:extLst>
              <a:ext uri="{FF2B5EF4-FFF2-40B4-BE49-F238E27FC236}">
                <a16:creationId xmlns:a16="http://schemas.microsoft.com/office/drawing/2014/main" xmlns="" id="{BCDA0AB9-D2F0-43F7-8A11-F5E9906191F8}"/>
              </a:ext>
            </a:extLst>
          </p:cNvPr>
          <p:cNvPicPr>
            <a:picLocks noGrp="1" noChangeAspect="1"/>
          </p:cNvPicPr>
          <p:nvPr>
            <p:ph type="pic" sz="quarter" idx="3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7896" y="2437276"/>
            <a:ext cx="1627543" cy="1624918"/>
          </a:xfr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78F98AF3-5CC0-4C1C-95C8-7080E8F227A0}"/>
              </a:ext>
            </a:extLst>
          </p:cNvPr>
          <p:cNvSpPr>
            <a:spLocks noGrp="1"/>
          </p:cNvSpPr>
          <p:nvPr>
            <p:ph type="body" idx="32"/>
          </p:nvPr>
        </p:nvSpPr>
        <p:spPr>
          <a:xfrm>
            <a:off x="4128616" y="4343399"/>
            <a:ext cx="2066544" cy="615618"/>
          </a:xfrm>
        </p:spPr>
        <p:txBody>
          <a:bodyPr/>
          <a:lstStyle/>
          <a:p>
            <a:r>
              <a:rPr lang="en-US" dirty="0" smtClean="0"/>
              <a:t>Danish Baloch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xmlns="" id="{925DB19C-E7A8-45AA-8650-827149D84F25}"/>
              </a:ext>
            </a:extLst>
          </p:cNvPr>
          <p:cNvSpPr>
            <a:spLocks noGrp="1"/>
          </p:cNvSpPr>
          <p:nvPr>
            <p:ph type="body" idx="29"/>
          </p:nvPr>
        </p:nvSpPr>
        <p:spPr>
          <a:xfrm>
            <a:off x="4128616" y="4957231"/>
            <a:ext cx="2066544" cy="282991"/>
          </a:xfrm>
        </p:spPr>
        <p:txBody>
          <a:bodyPr/>
          <a:lstStyle/>
          <a:p>
            <a:r>
              <a:rPr lang="en-US" dirty="0" smtClean="0"/>
              <a:t>Team Lead</a:t>
            </a:r>
            <a:endParaRPr lang="en-US" dirty="0"/>
          </a:p>
        </p:txBody>
      </p:sp>
      <p:pic>
        <p:nvPicPr>
          <p:cNvPr id="25" name="Picture Placeholder 24">
            <a:extLst>
              <a:ext uri="{FF2B5EF4-FFF2-40B4-BE49-F238E27FC236}">
                <a16:creationId xmlns:a16="http://schemas.microsoft.com/office/drawing/2014/main" xmlns="" id="{266E5B63-726C-4BAE-818C-574FCAA7C4B9}"/>
              </a:ext>
            </a:extLst>
          </p:cNvPr>
          <p:cNvPicPr>
            <a:picLocks noGrp="1" noChangeAspect="1"/>
          </p:cNvPicPr>
          <p:nvPr>
            <p:ph type="pic" sz="quarter" idx="3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8262" y="2337942"/>
            <a:ext cx="1693549" cy="1656799"/>
          </a:xfrm>
        </p:spPr>
      </p:pic>
      <p:sp>
        <p:nvSpPr>
          <p:cNvPr id="19" name="Text Placeholder 18">
            <a:extLst>
              <a:ext uri="{FF2B5EF4-FFF2-40B4-BE49-F238E27FC236}">
                <a16:creationId xmlns:a16="http://schemas.microsoft.com/office/drawing/2014/main" xmlns="" id="{0D997D53-CF01-4DFB-BF60-A1C0E441E3ED}"/>
              </a:ext>
            </a:extLst>
          </p:cNvPr>
          <p:cNvSpPr>
            <a:spLocks noGrp="1"/>
          </p:cNvSpPr>
          <p:nvPr>
            <p:ph type="body" idx="41"/>
          </p:nvPr>
        </p:nvSpPr>
        <p:spPr>
          <a:xfrm>
            <a:off x="6627903" y="4343399"/>
            <a:ext cx="2066400" cy="615618"/>
          </a:xfrm>
        </p:spPr>
        <p:txBody>
          <a:bodyPr/>
          <a:lstStyle/>
          <a:p>
            <a:r>
              <a:rPr lang="en-US" dirty="0" err="1" smtClean="0"/>
              <a:t>Sarfaraz</a:t>
            </a:r>
            <a:r>
              <a:rPr lang="en-US" dirty="0" smtClean="0"/>
              <a:t> Ahmed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xmlns="" id="{595DD6C0-4657-481E-B5A8-0B444B50E5E8}"/>
              </a:ext>
            </a:extLst>
          </p:cNvPr>
          <p:cNvSpPr>
            <a:spLocks noGrp="1"/>
          </p:cNvSpPr>
          <p:nvPr>
            <p:ph type="body" idx="40"/>
          </p:nvPr>
        </p:nvSpPr>
        <p:spPr>
          <a:xfrm>
            <a:off x="6629216" y="4957231"/>
            <a:ext cx="2066400" cy="282991"/>
          </a:xfrm>
        </p:spPr>
        <p:txBody>
          <a:bodyPr/>
          <a:lstStyle/>
          <a:p>
            <a:r>
              <a:rPr lang="en-US" dirty="0" smtClean="0"/>
              <a:t>Team Member</a:t>
            </a:r>
            <a:endParaRPr lang="en-US" dirty="0"/>
          </a:p>
        </p:txBody>
      </p:sp>
      <p:pic>
        <p:nvPicPr>
          <p:cNvPr id="27" name="Picture Placeholder 26">
            <a:extLst>
              <a:ext uri="{FF2B5EF4-FFF2-40B4-BE49-F238E27FC236}">
                <a16:creationId xmlns:a16="http://schemas.microsoft.com/office/drawing/2014/main" xmlns="" id="{9DA5D71E-B63C-4740-816D-8CDEE14F11DF}"/>
              </a:ext>
            </a:extLst>
          </p:cNvPr>
          <p:cNvPicPr>
            <a:picLocks noGrp="1" noChangeAspect="1"/>
          </p:cNvPicPr>
          <p:nvPr>
            <p:ph type="pic" sz="quarter" idx="34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3938" y="2307419"/>
            <a:ext cx="1939861" cy="1901915"/>
          </a:xfr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xmlns="" id="{2CF8C6EE-D14B-4593-90D6-CA24946F3DC4}"/>
              </a:ext>
            </a:extLst>
          </p:cNvPr>
          <p:cNvSpPr>
            <a:spLocks noGrp="1"/>
          </p:cNvSpPr>
          <p:nvPr>
            <p:ph type="body" idx="38"/>
          </p:nvPr>
        </p:nvSpPr>
        <p:spPr>
          <a:xfrm>
            <a:off x="9127046" y="4330699"/>
            <a:ext cx="2226753" cy="615618"/>
          </a:xfrm>
        </p:spPr>
        <p:txBody>
          <a:bodyPr/>
          <a:lstStyle/>
          <a:p>
            <a:r>
              <a:rPr lang="en-US" dirty="0" err="1" smtClean="0"/>
              <a:t>Shehmeer</a:t>
            </a:r>
            <a:r>
              <a:rPr lang="en-US" dirty="0" smtClean="0"/>
              <a:t> </a:t>
            </a:r>
            <a:r>
              <a:rPr lang="en-US" dirty="0" err="1" smtClean="0"/>
              <a:t>Ashfaq</a:t>
            </a:r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xmlns="" id="{074B00A8-C634-4ADE-8407-B48B655AD7CB}"/>
              </a:ext>
            </a:extLst>
          </p:cNvPr>
          <p:cNvSpPr>
            <a:spLocks noGrp="1"/>
          </p:cNvSpPr>
          <p:nvPr>
            <p:ph type="body" idx="37"/>
          </p:nvPr>
        </p:nvSpPr>
        <p:spPr>
          <a:xfrm>
            <a:off x="9127047" y="4957231"/>
            <a:ext cx="2066400" cy="282991"/>
          </a:xfrm>
        </p:spPr>
        <p:txBody>
          <a:bodyPr/>
          <a:lstStyle/>
          <a:p>
            <a:r>
              <a:rPr lang="en-US" dirty="0" smtClean="0"/>
              <a:t>Team Member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BEB9258-160D-4BB3-A188-7E7AF286B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D6BF718-7BC2-4E24-9402-487DFCC23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PEDESTAL TEAM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93F124E-AEC7-4C29-BD76-3837B6D8F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28</a:t>
            </a:r>
            <a:r>
              <a:rPr lang="en-US" baseline="30000" dirty="0" smtClean="0"/>
              <a:t>th</a:t>
            </a:r>
            <a:r>
              <a:rPr lang="en-US" dirty="0" smtClean="0"/>
              <a:t> June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06014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026" y="1646391"/>
            <a:ext cx="10515600" cy="652969"/>
          </a:xfrm>
        </p:spPr>
        <p:txBody>
          <a:bodyPr/>
          <a:lstStyle/>
          <a:p>
            <a:r>
              <a:rPr lang="en-US" dirty="0" smtClean="0"/>
              <a:t>CFG OF PEDESTAL IMPLEMENTED IN BISON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 smtClean="0"/>
              <a:t>28</a:t>
            </a:r>
            <a:r>
              <a:rPr lang="en-US" baseline="30000" noProof="0" dirty="0" smtClean="0"/>
              <a:t>th</a:t>
            </a:r>
            <a:r>
              <a:rPr lang="en-US" noProof="0" dirty="0" smtClean="0"/>
              <a:t> June 2021</a:t>
            </a:r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20</a:t>
            </a:fld>
            <a:endParaRPr lang="en-US" noProof="0" dirty="0"/>
          </a:p>
        </p:txBody>
      </p:sp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026" y="2632657"/>
            <a:ext cx="9905102" cy="2681492"/>
          </a:xfrm>
          <a:prstGeom prst="rect">
            <a:avLst/>
          </a:prstGeom>
        </p:spPr>
      </p:pic>
      <p:pic>
        <p:nvPicPr>
          <p:cNvPr id="8" name="Picture Placeholder 10">
            <a:extLst>
              <a:ext uri="{FF2B5EF4-FFF2-40B4-BE49-F238E27FC236}">
                <a16:creationId xmlns:a16="http://schemas.microsoft.com/office/drawing/2014/main" xmlns="" id="{271FB403-5130-4E57-8F57-B75FF95660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026" y="859665"/>
            <a:ext cx="548640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45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Placeholder 19">
            <a:extLst>
              <a:ext uri="{FF2B5EF4-FFF2-40B4-BE49-F238E27FC236}">
                <a16:creationId xmlns:a16="http://schemas.microsoft.com/office/drawing/2014/main" xmlns="" id="{32FE3A4A-F86E-45E3-85CF-8A37248729D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026" y="859665"/>
            <a:ext cx="548640" cy="548640"/>
          </a:xfr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xmlns="" id="{8D098301-1531-4D1F-B3B5-AA2E13831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WORK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21D41190-7F39-488F-9E5D-4AE05DDC58E3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/>
        <p:txBody>
          <a:bodyPr>
            <a:normAutofit/>
          </a:bodyPr>
          <a:lstStyle/>
          <a:p>
            <a:r>
              <a:rPr lang="en-US" dirty="0"/>
              <a:t>I have made Lexical Analyzer and Parser of pedestal in C</a:t>
            </a:r>
            <a:r>
              <a:rPr lang="en-US" dirty="0" smtClean="0"/>
              <a:t>++.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6794967E-8F70-4233-99EA-5336D5F27F17}"/>
              </a:ext>
            </a:extLst>
          </p:cNvPr>
          <p:cNvSpPr>
            <a:spLocks noGrp="1"/>
          </p:cNvSpPr>
          <p:nvPr>
            <p:ph type="body" idx="35"/>
          </p:nvPr>
        </p:nvSpPr>
        <p:spPr/>
        <p:txBody>
          <a:bodyPr/>
          <a:lstStyle/>
          <a:p>
            <a:r>
              <a:rPr lang="en-US" dirty="0" smtClean="0"/>
              <a:t>Danish Baloch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BA0576E1-AFC7-43F6-8EF6-A945CD9BFC4B}"/>
              </a:ext>
            </a:extLst>
          </p:cNvPr>
          <p:cNvSpPr>
            <a:spLocks noGrp="1"/>
          </p:cNvSpPr>
          <p:nvPr>
            <p:ph type="body" idx="34"/>
          </p:nvPr>
        </p:nvSpPr>
        <p:spPr/>
        <p:txBody>
          <a:bodyPr/>
          <a:lstStyle/>
          <a:p>
            <a:r>
              <a:rPr lang="en-US" dirty="0" smtClean="0"/>
              <a:t>Team Lead</a:t>
            </a:r>
            <a:endParaRPr lang="en-US" dirty="0"/>
          </a:p>
        </p:txBody>
      </p:sp>
      <p:pic>
        <p:nvPicPr>
          <p:cNvPr id="22" name="Picture Placeholder 21">
            <a:extLst>
              <a:ext uri="{FF2B5EF4-FFF2-40B4-BE49-F238E27FC236}">
                <a16:creationId xmlns:a16="http://schemas.microsoft.com/office/drawing/2014/main" xmlns="" id="{6AF672FA-0966-48DE-887F-1BB8A421C9F0}"/>
              </a:ext>
            </a:extLst>
          </p:cNvPr>
          <p:cNvPicPr>
            <a:picLocks noGrp="1" noChangeAspect="1"/>
          </p:cNvPicPr>
          <p:nvPr>
            <p:ph type="pic" sz="quarter" idx="36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9454" y="4333566"/>
            <a:ext cx="1491654" cy="1545153"/>
          </a:xfrm>
        </p:spPr>
      </p:pic>
      <p:sp>
        <p:nvSpPr>
          <p:cNvPr id="14" name="Text Placeholder 13">
            <a:extLst>
              <a:ext uri="{FF2B5EF4-FFF2-40B4-BE49-F238E27FC236}">
                <a16:creationId xmlns:a16="http://schemas.microsoft.com/office/drawing/2014/main" xmlns="" id="{59AFD75A-51EE-4D37-BEC2-840C26DF40CB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/>
        <p:txBody>
          <a:bodyPr/>
          <a:lstStyle/>
          <a:p>
            <a:r>
              <a:rPr lang="en-US" dirty="0"/>
              <a:t>I have done Bison Grammar Productions and Conversions of NFA’s to DFA’S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xmlns="" id="{251DECD4-A8B1-4A96-A9C8-05065862365F}"/>
              </a:ext>
            </a:extLst>
          </p:cNvPr>
          <p:cNvSpPr>
            <a:spLocks noGrp="1"/>
          </p:cNvSpPr>
          <p:nvPr>
            <p:ph type="body" idx="51"/>
          </p:nvPr>
        </p:nvSpPr>
        <p:spPr/>
        <p:txBody>
          <a:bodyPr/>
          <a:lstStyle/>
          <a:p>
            <a:r>
              <a:rPr lang="en-US" dirty="0" err="1" smtClean="0"/>
              <a:t>Sarfaraz</a:t>
            </a:r>
            <a:r>
              <a:rPr lang="en-US" dirty="0" smtClean="0"/>
              <a:t> Ahmed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xmlns="" id="{D025FF9A-0032-4520-B1C4-7AB210C8D49D}"/>
              </a:ext>
            </a:extLst>
          </p:cNvPr>
          <p:cNvSpPr>
            <a:spLocks noGrp="1"/>
          </p:cNvSpPr>
          <p:nvPr>
            <p:ph type="body" idx="50"/>
          </p:nvPr>
        </p:nvSpPr>
        <p:spPr/>
        <p:txBody>
          <a:bodyPr/>
          <a:lstStyle/>
          <a:p>
            <a:r>
              <a:rPr lang="en-US" dirty="0" smtClean="0"/>
              <a:t>Team Member</a:t>
            </a:r>
            <a:endParaRPr lang="en-US" dirty="0"/>
          </a:p>
        </p:txBody>
      </p:sp>
      <p:pic>
        <p:nvPicPr>
          <p:cNvPr id="24" name="Picture Placeholder 23">
            <a:extLst>
              <a:ext uri="{FF2B5EF4-FFF2-40B4-BE49-F238E27FC236}">
                <a16:creationId xmlns:a16="http://schemas.microsoft.com/office/drawing/2014/main" xmlns="" id="{E881B889-6B21-40D2-AB48-80206FFE1C4E}"/>
              </a:ext>
            </a:extLst>
          </p:cNvPr>
          <p:cNvPicPr>
            <a:picLocks noGrp="1" noChangeAspect="1"/>
          </p:cNvPicPr>
          <p:nvPr>
            <p:ph type="pic" sz="quarter" idx="5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8468" y="4376285"/>
            <a:ext cx="1453741" cy="1502434"/>
          </a:xfrm>
        </p:spPr>
      </p:pic>
      <p:sp>
        <p:nvSpPr>
          <p:cNvPr id="18" name="Text Placeholder 17">
            <a:extLst>
              <a:ext uri="{FF2B5EF4-FFF2-40B4-BE49-F238E27FC236}">
                <a16:creationId xmlns:a16="http://schemas.microsoft.com/office/drawing/2014/main" xmlns="" id="{60D0B87D-CB88-40FC-B9B2-76F6F933EACC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/>
        <p:txBody>
          <a:bodyPr/>
          <a:lstStyle/>
          <a:p>
            <a:r>
              <a:rPr lang="en-US" dirty="0"/>
              <a:t>I have done Flex Regular Expressions and Conversions of NFA’s to DFA’s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xmlns="" id="{145029F8-F63F-48BD-8D26-E0FB1877D54A}"/>
              </a:ext>
            </a:extLst>
          </p:cNvPr>
          <p:cNvSpPr>
            <a:spLocks noGrp="1"/>
          </p:cNvSpPr>
          <p:nvPr>
            <p:ph type="body" idx="55"/>
          </p:nvPr>
        </p:nvSpPr>
        <p:spPr/>
        <p:txBody>
          <a:bodyPr/>
          <a:lstStyle/>
          <a:p>
            <a:r>
              <a:rPr lang="en-US" dirty="0" err="1" smtClean="0"/>
              <a:t>Shehmeer</a:t>
            </a:r>
            <a:r>
              <a:rPr lang="en-US" dirty="0" smtClean="0"/>
              <a:t> </a:t>
            </a:r>
            <a:r>
              <a:rPr lang="en-US" dirty="0" err="1" smtClean="0"/>
              <a:t>Ashfaq</a:t>
            </a:r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xmlns="" id="{7C674253-BB9C-4BB6-BEC6-066264345C61}"/>
              </a:ext>
            </a:extLst>
          </p:cNvPr>
          <p:cNvSpPr>
            <a:spLocks noGrp="1"/>
          </p:cNvSpPr>
          <p:nvPr>
            <p:ph type="body" idx="54"/>
          </p:nvPr>
        </p:nvSpPr>
        <p:spPr/>
        <p:txBody>
          <a:bodyPr/>
          <a:lstStyle/>
          <a:p>
            <a:r>
              <a:rPr lang="en-US" dirty="0" smtClean="0"/>
              <a:t>Team Member</a:t>
            </a:r>
            <a:endParaRPr lang="en-US" dirty="0"/>
          </a:p>
        </p:txBody>
      </p:sp>
      <p:pic>
        <p:nvPicPr>
          <p:cNvPr id="26" name="Picture Placeholder 25">
            <a:extLst>
              <a:ext uri="{FF2B5EF4-FFF2-40B4-BE49-F238E27FC236}">
                <a16:creationId xmlns:a16="http://schemas.microsoft.com/office/drawing/2014/main" xmlns="" id="{8FDDB9F3-117D-4589-A099-58DAD9B062A6}"/>
              </a:ext>
            </a:extLst>
          </p:cNvPr>
          <p:cNvPicPr>
            <a:picLocks noGrp="1" noChangeAspect="1"/>
          </p:cNvPicPr>
          <p:nvPr>
            <p:ph type="pic" sz="quarter" idx="56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2660" y="4333567"/>
            <a:ext cx="1593925" cy="1545153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7702740-202F-4187-9EDA-814B3E4A2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smtClean="0"/>
              <a:t>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A108C01E-B7AF-4AE4-ACD2-39AE40EE9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Team Work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CE66A137-D154-4724-B8FF-4F012A45C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28</a:t>
            </a:r>
            <a:r>
              <a:rPr lang="en-US" baseline="30000" dirty="0" smtClean="0"/>
              <a:t>th</a:t>
            </a:r>
            <a:r>
              <a:rPr lang="en-US" dirty="0" smtClean="0"/>
              <a:t> June 2021</a:t>
            </a:r>
            <a:endParaRPr lang="en-US" dirty="0"/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xmlns="" id="{8823D066-07CC-49FB-90CA-1E6E642FD0B0}"/>
              </a:ext>
            </a:extLst>
          </p:cNvPr>
          <p:cNvSpPr txBox="1">
            <a:spLocks/>
          </p:cNvSpPr>
          <p:nvPr/>
        </p:nvSpPr>
        <p:spPr>
          <a:xfrm>
            <a:off x="2091849" y="952256"/>
            <a:ext cx="5109052" cy="50875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 smtClean="0"/>
              <a:t>After completion of Pedestal Language. We have updated our PLS and created this presentation.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34348908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>
            <a:extLst>
              <a:ext uri="{FF2B5EF4-FFF2-40B4-BE49-F238E27FC236}">
                <a16:creationId xmlns:a16="http://schemas.microsoft.com/office/drawing/2014/main" xmlns="" id="{8220D5DE-4628-433F-8A23-3DEA4571046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026" y="859665"/>
            <a:ext cx="548640" cy="548640"/>
          </a:xfr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xmlns="" id="{D2F9A33A-E955-4DFB-9469-3FDBA6703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  <a:endParaRPr lang="ru-RU" dirty="0"/>
          </a:p>
        </p:txBody>
      </p:sp>
      <p:pic>
        <p:nvPicPr>
          <p:cNvPr id="15" name="Picture Placeholder 14" descr="Abstract background">
            <a:extLst>
              <a:ext uri="{FF2B5EF4-FFF2-40B4-BE49-F238E27FC236}">
                <a16:creationId xmlns:a16="http://schemas.microsoft.com/office/drawing/2014/main" xmlns="" id="{72AD0CC3-F8DE-4C10-916A-24BC65B1D283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TextBox 1"/>
          <p:cNvSpPr txBox="1"/>
          <p:nvPr/>
        </p:nvSpPr>
        <p:spPr>
          <a:xfrm>
            <a:off x="1000732" y="6057900"/>
            <a:ext cx="3706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23</a:t>
            </a:r>
            <a:endParaRPr lang="en-US" sz="1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5672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Placeholder 19">
            <a:extLst>
              <a:ext uri="{FF2B5EF4-FFF2-40B4-BE49-F238E27FC236}">
                <a16:creationId xmlns:a16="http://schemas.microsoft.com/office/drawing/2014/main" xmlns="" id="{61169563-0C6E-483D-91B6-7AB8952A8FAF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1682" y="765804"/>
            <a:ext cx="3450336" cy="2121637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3901"/>
            <a:ext cx="12192000" cy="2986941"/>
          </a:xfrm>
          <a:prstGeom prst="rect">
            <a:avLst/>
          </a:prstGeom>
        </p:spPr>
      </p:pic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xmlns="" id="{CB42B89C-8D04-47C2-9942-FD44452D411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026" y="859665"/>
            <a:ext cx="548640" cy="54864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4B26A0-76B0-4D92-8A3B-F4FB7FCBB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 WE MADE PEDESTAL ?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50184F8-7D3E-4F39-85DA-53F65AF618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Before this it is good to know about Esoteric Languages.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FE91C663-2D66-4255-91B4-906F720EB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80B83D80-B29B-48B9-9B34-76AD9399E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Knowing Esoteric Languages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xmlns="" id="{5EC88EDC-DE1B-4E22-AB2A-B461D5C813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015054" y="5959778"/>
            <a:ext cx="1336964" cy="298800"/>
          </a:xfrm>
        </p:spPr>
        <p:txBody>
          <a:bodyPr/>
          <a:lstStyle/>
          <a:p>
            <a:r>
              <a:rPr lang="en-US" dirty="0" smtClean="0"/>
              <a:t>28</a:t>
            </a:r>
            <a:r>
              <a:rPr lang="en-US" baseline="30000" dirty="0" smtClean="0"/>
              <a:t>th</a:t>
            </a:r>
            <a:r>
              <a:rPr lang="en-US" dirty="0" smtClean="0"/>
              <a:t>  </a:t>
            </a:r>
            <a:r>
              <a:rPr lang="en-US" dirty="0"/>
              <a:t>June 2021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5067" y="987128"/>
            <a:ext cx="1103566" cy="110356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112006" y="3173037"/>
            <a:ext cx="5240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What are basically Esoteric Languages ?</a:t>
            </a: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0511190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xmlns="" id="{A7271147-093C-4AE4-8DB3-B51D6C633C7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026" y="859665"/>
            <a:ext cx="548640" cy="548640"/>
          </a:xfrm>
        </p:spPr>
      </p:pic>
      <p:pic>
        <p:nvPicPr>
          <p:cNvPr id="20" name="Picture Placeholder 19">
            <a:extLst>
              <a:ext uri="{FF2B5EF4-FFF2-40B4-BE49-F238E27FC236}">
                <a16:creationId xmlns:a16="http://schemas.microsoft.com/office/drawing/2014/main" xmlns="" id="{3330B498-1497-4DA8-99F4-8F8159B24FF9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826" y="2243662"/>
            <a:ext cx="2342134" cy="2342134"/>
          </a:xfr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xmlns="" id="{FF93F71D-1663-42FA-A91E-FA23F03F0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ESOTERIC LANGUAGES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F62CA978-7F10-45ED-A5E7-73BCC796D2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 sz="2000" b="0" dirty="0"/>
              <a:t>An esoteric programming language is a programming language designed to test the boundaries of computer programming language design, as a proof of concept, as software art, as a hacking interface to another language, or as a joke.</a:t>
            </a: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94C7D40-6709-40D4-B0FB-9D6311AF4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101DB817-586B-493A-922D-54010C888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ESOTERIC LANGUAGES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A96AB769-C08B-4A71-BEE7-D771D274389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051760" y="6017040"/>
            <a:ext cx="1336964" cy="298800"/>
          </a:xfrm>
        </p:spPr>
        <p:txBody>
          <a:bodyPr/>
          <a:lstStyle/>
          <a:p>
            <a:r>
              <a:rPr lang="en-US" dirty="0" smtClean="0"/>
              <a:t>28</a:t>
            </a:r>
            <a:r>
              <a:rPr lang="en-US" baseline="30000" dirty="0" smtClean="0"/>
              <a:t>th</a:t>
            </a:r>
            <a:r>
              <a:rPr lang="en-US" dirty="0" smtClean="0"/>
              <a:t>  June </a:t>
            </a:r>
            <a:r>
              <a:rPr lang="en-US" dirty="0"/>
              <a:t>2021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29618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>
            <a:extLst>
              <a:ext uri="{FF2B5EF4-FFF2-40B4-BE49-F238E27FC236}">
                <a16:creationId xmlns:a16="http://schemas.microsoft.com/office/drawing/2014/main" xmlns="" id="{FA9DAA9F-5926-4BC1-8F7B-06E0B1C2F013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550218" y="1650163"/>
            <a:ext cx="6858000" cy="3557673"/>
          </a:xfrm>
        </p:spPr>
      </p:pic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xmlns="" id="{31A4E7D9-EFE3-4156-8990-1ABAF1C3807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026" y="859665"/>
            <a:ext cx="548640" cy="54864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B0406C22-D0C4-4D8E-86F7-1A902F1CA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SOME FAMOUS ESOTERIC LANGUAGES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1EBE5B37-5B62-411B-BD45-E04DD958A3F9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>
            <a:normAutofit/>
          </a:bodyPr>
          <a:lstStyle/>
          <a:p>
            <a:r>
              <a:rPr lang="en-US" sz="1800" b="1" dirty="0"/>
              <a:t>Acronym 	</a:t>
            </a:r>
          </a:p>
          <a:p>
            <a:r>
              <a:rPr lang="en-US" sz="1800" b="1" dirty="0" smtClean="0"/>
              <a:t>Arnold C</a:t>
            </a:r>
            <a:endParaRPr lang="en-US" sz="1800" b="1" dirty="0"/>
          </a:p>
          <a:p>
            <a:r>
              <a:rPr lang="en-US" sz="1800" b="1" dirty="0"/>
              <a:t>Shakespeare Programming </a:t>
            </a:r>
            <a:r>
              <a:rPr lang="en-US" sz="1800" b="1" dirty="0" smtClean="0"/>
              <a:t>Language</a:t>
            </a:r>
          </a:p>
          <a:p>
            <a:r>
              <a:rPr lang="en-US" sz="1800" b="1" dirty="0" smtClean="0"/>
              <a:t>Whitespace</a:t>
            </a:r>
          </a:p>
          <a:p>
            <a:r>
              <a:rPr lang="en-US" sz="1800" b="1" dirty="0"/>
              <a:t>LOLCODE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1C5328BF-D489-4F39-BA27-5AD38E911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77B5262-30A5-4063-A21E-56FCACC40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Examples of Esoteric Languages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41F813B4-2C3F-45B0-A38D-A3FE79E6D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28</a:t>
            </a:r>
            <a:r>
              <a:rPr lang="en-US" baseline="30000" dirty="0" smtClean="0"/>
              <a:t>th</a:t>
            </a:r>
            <a:r>
              <a:rPr lang="en-US" dirty="0" smtClean="0"/>
              <a:t> </a:t>
            </a:r>
            <a:r>
              <a:rPr lang="en-US" dirty="0"/>
              <a:t>J</a:t>
            </a:r>
            <a:r>
              <a:rPr lang="en-US" dirty="0" smtClean="0"/>
              <a:t>une 2021</a:t>
            </a:r>
            <a:endParaRPr lang="en-US" dirty="0"/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6593" y="1534630"/>
            <a:ext cx="4429743" cy="4067743"/>
          </a:xfrm>
          <a:prstGeom prst="rect">
            <a:avLst/>
          </a:prstGeom>
        </p:spPr>
      </p:pic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8138" y="1258283"/>
            <a:ext cx="962159" cy="333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44588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xmlns="" id="{050063B3-C0D3-4BFD-82C5-423222881E4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026" y="859665"/>
            <a:ext cx="548640" cy="548640"/>
          </a:xfrm>
        </p:spPr>
      </p:pic>
      <p:sp>
        <p:nvSpPr>
          <p:cNvPr id="67" name="Title 66">
            <a:extLst>
              <a:ext uri="{FF2B5EF4-FFF2-40B4-BE49-F238E27FC236}">
                <a16:creationId xmlns:a16="http://schemas.microsoft.com/office/drawing/2014/main" xmlns="" id="{E72CC338-4598-4AF3-B140-D7F632D20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PEDESTAL FEATURES</a:t>
            </a:r>
            <a:endParaRPr lang="en-US" dirty="0"/>
          </a:p>
        </p:txBody>
      </p:sp>
      <p:sp>
        <p:nvSpPr>
          <p:cNvPr id="68" name="Text Placeholder 67">
            <a:extLst>
              <a:ext uri="{FF2B5EF4-FFF2-40B4-BE49-F238E27FC236}">
                <a16:creationId xmlns:a16="http://schemas.microsoft.com/office/drawing/2014/main" xmlns="" id="{1411656D-4971-4CC0-9065-8DA32BB874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Pedestal is designed as Natural Language, in English. But keeping programming concepts in mind the structured is designed so that the user can understand the programming fundamentals.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D87FAD12-8FEF-41B8-B478-8793FF9B485B}"/>
              </a:ext>
            </a:extLst>
          </p:cNvPr>
          <p:cNvSpPr>
            <a:spLocks noGrp="1"/>
          </p:cNvSpPr>
          <p:nvPr>
            <p:ph type="body" idx="16"/>
          </p:nvPr>
        </p:nvSpPr>
        <p:spPr/>
        <p:txBody>
          <a:bodyPr/>
          <a:lstStyle/>
          <a:p>
            <a:r>
              <a:rPr lang="en-US" dirty="0" smtClean="0"/>
              <a:t>Easy to read</a:t>
            </a:r>
            <a:endParaRPr lang="en-US" dirty="0"/>
          </a:p>
        </p:txBody>
      </p:sp>
      <p:pic>
        <p:nvPicPr>
          <p:cNvPr id="7" name="Picture Placeholder 6" descr="Globe icon">
            <a:extLst>
              <a:ext uri="{FF2B5EF4-FFF2-40B4-BE49-F238E27FC236}">
                <a16:creationId xmlns:a16="http://schemas.microsoft.com/office/drawing/2014/main" xmlns="" id="{610C6214-BE35-4ED8-9EE7-7252A6039583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 l="1446" r="1446"/>
          <a:stretch>
            <a:fillRect/>
          </a:stretch>
        </p:blipFill>
        <p:spPr/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C8E5EEAD-1427-4576-B8F8-C485CAE758A4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en-US" dirty="0" smtClean="0"/>
              <a:t>Pedestal syntax is easy to read and comprehend. Basically we are </a:t>
            </a:r>
            <a:r>
              <a:rPr lang="en-US" dirty="0" smtClean="0"/>
              <a:t>more.</a:t>
            </a:r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xmlns="" id="{C214C1BB-D845-4DB6-B4FC-B7AD5F5E0C3D}"/>
              </a:ext>
            </a:extLst>
          </p:cNvPr>
          <p:cNvSpPr>
            <a:spLocks noGrp="1"/>
          </p:cNvSpPr>
          <p:nvPr>
            <p:ph type="body" idx="2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Starter for School kids</a:t>
            </a:r>
            <a:endParaRPr lang="en-US" dirty="0"/>
          </a:p>
        </p:txBody>
      </p:sp>
      <p:pic>
        <p:nvPicPr>
          <p:cNvPr id="12" name="Picture Placeholder 11" descr="Cubes icon">
            <a:extLst>
              <a:ext uri="{FF2B5EF4-FFF2-40B4-BE49-F238E27FC236}">
                <a16:creationId xmlns:a16="http://schemas.microsoft.com/office/drawing/2014/main" xmlns="" id="{92015B7B-96EB-42A1-A654-5DE5377A52C7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rcRect l="1446" r="1446"/>
          <a:stretch>
            <a:fillRect/>
          </a:stretch>
        </p:blipFill>
        <p:spPr/>
      </p:pic>
      <p:sp>
        <p:nvSpPr>
          <p:cNvPr id="14" name="Text Placeholder 13">
            <a:extLst>
              <a:ext uri="{FF2B5EF4-FFF2-40B4-BE49-F238E27FC236}">
                <a16:creationId xmlns:a16="http://schemas.microsoft.com/office/drawing/2014/main" xmlns="" id="{B9B92F0C-3A1D-438E-B581-C1A63389DAF6}"/>
              </a:ext>
            </a:extLst>
          </p:cNvPr>
          <p:cNvSpPr>
            <a:spLocks noGrp="1"/>
          </p:cNvSpPr>
          <p:nvPr>
            <p:ph type="body" idx="20"/>
          </p:nvPr>
        </p:nvSpPr>
        <p:spPr/>
        <p:txBody>
          <a:bodyPr/>
          <a:lstStyle/>
          <a:p>
            <a:r>
              <a:rPr lang="en-US" dirty="0" smtClean="0"/>
              <a:t>Coding in High Level Languages will be easy to understand when user interactive syntax of pedestal.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xmlns="" id="{B457CA9C-196E-494C-85C7-9B4861053912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572476" y="4508392"/>
            <a:ext cx="1468731" cy="640080"/>
          </a:xfrm>
        </p:spPr>
        <p:txBody>
          <a:bodyPr>
            <a:noAutofit/>
          </a:bodyPr>
          <a:lstStyle/>
          <a:p>
            <a:r>
              <a:rPr lang="en-US" sz="1600" dirty="0" smtClean="0"/>
              <a:t>Programming Fundamentals</a:t>
            </a:r>
            <a:endParaRPr lang="en-US" sz="1600" dirty="0"/>
          </a:p>
        </p:txBody>
      </p:sp>
      <p:pic>
        <p:nvPicPr>
          <p:cNvPr id="18" name="Picture Placeholder 17" descr="Microprocessor icon">
            <a:extLst>
              <a:ext uri="{FF2B5EF4-FFF2-40B4-BE49-F238E27FC236}">
                <a16:creationId xmlns:a16="http://schemas.microsoft.com/office/drawing/2014/main" xmlns="" id="{2714DCC9-F1D9-4D7B-9452-B6DF9693F667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 l="1329" r="1329"/>
          <a:stretch>
            <a:fillRect/>
          </a:stretch>
        </p:blipFill>
        <p:spPr/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xmlns="" id="{CE2783CF-764B-4358-9D88-FAC1CFEBE203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2920469" y="4427608"/>
            <a:ext cx="2670048" cy="720864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The syntax will help new learners, kids and school students to understand the basic programming fundamentals. 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xmlns="" id="{0D9ADD0F-E05E-4B0E-9D9D-545FD755D7AE}"/>
              </a:ext>
            </a:extLst>
          </p:cNvPr>
          <p:cNvSpPr>
            <a:spLocks noGrp="1"/>
          </p:cNvSpPr>
          <p:nvPr>
            <p:ph type="body" idx="25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Counter to Esoteric Languages</a:t>
            </a:r>
            <a:endParaRPr lang="en-US" dirty="0"/>
          </a:p>
        </p:txBody>
      </p:sp>
      <p:pic>
        <p:nvPicPr>
          <p:cNvPr id="21" name="Picture Placeholder 20" descr="Atom icon">
            <a:extLst>
              <a:ext uri="{FF2B5EF4-FFF2-40B4-BE49-F238E27FC236}">
                <a16:creationId xmlns:a16="http://schemas.microsoft.com/office/drawing/2014/main" xmlns="" id="{E6E2A99D-9A76-4170-84C5-E8E895DEA558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1"/>
              </a:ext>
            </a:extLst>
          </a:blip>
          <a:srcRect l="1329" r="1329"/>
          <a:stretch>
            <a:fillRect/>
          </a:stretch>
        </p:blipFill>
        <p:spPr/>
      </p:pic>
      <p:sp>
        <p:nvSpPr>
          <p:cNvPr id="17" name="Text Placeholder 16">
            <a:extLst>
              <a:ext uri="{FF2B5EF4-FFF2-40B4-BE49-F238E27FC236}">
                <a16:creationId xmlns:a16="http://schemas.microsoft.com/office/drawing/2014/main" xmlns="" id="{46EA4E1F-EF09-44AB-9483-363CF418AA99}"/>
              </a:ext>
            </a:extLst>
          </p:cNvPr>
          <p:cNvSpPr>
            <a:spLocks noGrp="1"/>
          </p:cNvSpPr>
          <p:nvPr>
            <p:ph type="body" idx="23"/>
          </p:nvPr>
        </p:nvSpPr>
        <p:spPr>
          <a:xfrm>
            <a:off x="8540454" y="4274324"/>
            <a:ext cx="2512274" cy="1261992"/>
          </a:xfrm>
        </p:spPr>
        <p:txBody>
          <a:bodyPr>
            <a:noAutofit/>
          </a:bodyPr>
          <a:lstStyle/>
          <a:p>
            <a:r>
              <a:rPr lang="en-US" dirty="0" smtClean="0"/>
              <a:t>As, Esoteric Languages are hard to understand and code. Pedestal is a counter to it. It Is easy to code and understand. And it is not implemented as a joke basically.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3581DBA-A3EE-4E75-90A6-DC25DF9DA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6A109C3A-84E8-4719-8AE7-A66B8CA97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Pedestal Features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8B2EEAA2-E066-4E86-A51B-FAC333319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28</a:t>
            </a:r>
            <a:r>
              <a:rPr lang="en-US" baseline="30000" dirty="0" smtClean="0"/>
              <a:t>th</a:t>
            </a:r>
            <a:r>
              <a:rPr lang="en-US" dirty="0" smtClean="0"/>
              <a:t> June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07289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xmlns="" id="{F137CA39-CE16-4C0C-AFB5-324FE940E66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026" y="859665"/>
            <a:ext cx="548640" cy="54864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134CB059-9E3B-4C24-8E61-717292C29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PEDESTAL PROGRAM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66139D5-668D-4A3D-B6B6-F71EC385C8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pedestal program is divided into three sections.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EEA947F5-DD66-4D26-BA34-D1D8F7CE9010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Header of </a:t>
            </a:r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</a:t>
            </a:r>
            <a:endParaRPr lang="en-US" b="1" dirty="0" smtClean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Body of Program</a:t>
            </a:r>
          </a:p>
          <a:p>
            <a:r>
              <a:rPr lang="en-US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Footer of Program</a:t>
            </a:r>
            <a:endParaRPr lang="en-US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B9E0CB5-2F64-4439-AFE9-1BB3ACE6F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FFF8DFC-D37E-4FE9-81F0-77C68D469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Pedestal Program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BA396AE-BE46-43FB-B4E7-224D2AF39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28</a:t>
            </a:r>
            <a:r>
              <a:rPr lang="en-US" baseline="30000" dirty="0" smtClean="0"/>
              <a:t>th</a:t>
            </a:r>
            <a:r>
              <a:rPr lang="en-US" dirty="0" smtClean="0"/>
              <a:t> </a:t>
            </a:r>
            <a:r>
              <a:rPr lang="en-US" dirty="0"/>
              <a:t>J</a:t>
            </a:r>
            <a:r>
              <a:rPr lang="en-US" dirty="0" smtClean="0"/>
              <a:t>une 2021</a:t>
            </a:r>
            <a:endParaRPr lang="en-US" dirty="0"/>
          </a:p>
        </p:txBody>
      </p:sp>
      <p:pic>
        <p:nvPicPr>
          <p:cNvPr id="10" name="Picture Placeholder 9" descr="Screen Clipping"/>
          <p:cNvPicPr preferRelativeResize="0">
            <a:picLocks noGrp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664" y="1697119"/>
            <a:ext cx="4839285" cy="3085895"/>
          </a:xfrm>
        </p:spPr>
      </p:pic>
    </p:spTree>
    <p:extLst>
      <p:ext uri="{BB962C8B-B14F-4D97-AF65-F5344CB8AC3E}">
        <p14:creationId xmlns:p14="http://schemas.microsoft.com/office/powerpoint/2010/main" val="376680306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Placeholder 16">
            <a:extLst>
              <a:ext uri="{FF2B5EF4-FFF2-40B4-BE49-F238E27FC236}">
                <a16:creationId xmlns:a16="http://schemas.microsoft.com/office/drawing/2014/main" xmlns="" id="{D652F905-B33B-4D47-80C8-0F74935D9B8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026" y="859665"/>
            <a:ext cx="548640" cy="548640"/>
          </a:xfr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xmlns="" id="{9FFA9230-37E2-4CEB-A3E5-B704CE273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4430" y="707529"/>
            <a:ext cx="6310887" cy="569086"/>
          </a:xfrm>
        </p:spPr>
        <p:txBody>
          <a:bodyPr/>
          <a:lstStyle/>
          <a:p>
            <a:r>
              <a:rPr lang="en-US" dirty="0" smtClean="0"/>
              <a:t>PEDESTAL CFG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04CE41FD-E209-4A5A-A2E8-544E35CFA6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84065" y="1713985"/>
            <a:ext cx="3131313" cy="569085"/>
          </a:xfrm>
        </p:spPr>
        <p:txBody>
          <a:bodyPr/>
          <a:lstStyle/>
          <a:p>
            <a:pPr algn="l"/>
            <a:r>
              <a:rPr lang="en-US" dirty="0" smtClean="0"/>
              <a:t>How a Pedestal File is Written ?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89BE0DA3-3A03-418B-B7CF-0D4107499B9C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xmlns="" id="{4E74A44B-1AAF-44D0-A426-104890F03E29}"/>
              </a:ext>
            </a:extLst>
          </p:cNvPr>
          <p:cNvSpPr>
            <a:spLocks noGrp="1"/>
          </p:cNvSpPr>
          <p:nvPr>
            <p:ph type="body" idx="16"/>
          </p:nvPr>
        </p:nvSpPr>
        <p:spPr/>
        <p:txBody>
          <a:bodyPr/>
          <a:lstStyle/>
          <a:p>
            <a:r>
              <a:rPr lang="en-US" dirty="0" smtClean="0"/>
              <a:t>Header 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D5450AF9-6A8E-4054-A832-F7BF5DA0E16C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Header is required</a:t>
            </a:r>
            <a:r>
              <a:rPr lang="en-US" dirty="0"/>
              <a:t> </a:t>
            </a:r>
            <a:r>
              <a:rPr lang="en-US" dirty="0" smtClean="0"/>
              <a:t>for the main( ) section of the file to be complete. </a:t>
            </a:r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xmlns="" id="{CC46A248-3DD2-4083-A410-269D3C38BC7D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xmlns="" id="{C2591E4E-87B2-4D64-B582-FBD4968920C5}"/>
              </a:ext>
            </a:extLst>
          </p:cNvPr>
          <p:cNvSpPr>
            <a:spLocks noGrp="1"/>
          </p:cNvSpPr>
          <p:nvPr>
            <p:ph type="body" idx="29"/>
          </p:nvPr>
        </p:nvSpPr>
        <p:spPr/>
        <p:txBody>
          <a:bodyPr/>
          <a:lstStyle/>
          <a:p>
            <a:r>
              <a:rPr lang="en-US" dirty="0" smtClean="0"/>
              <a:t>Body Section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xmlns="" id="{D02433E8-0DB5-41D8-8B35-D76C17922FE5}"/>
              </a:ext>
            </a:extLst>
          </p:cNvPr>
          <p:cNvSpPr>
            <a:spLocks noGrp="1"/>
          </p:cNvSpPr>
          <p:nvPr>
            <p:ph type="body" idx="27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Body section can be empty with no statement or it can have only one statement or can have multiple statements. Statement include loops, nested loops, variable declaration, print command </a:t>
            </a:r>
            <a:r>
              <a:rPr lang="en-US" dirty="0" smtClean="0"/>
              <a:t>,</a:t>
            </a:r>
            <a:r>
              <a:rPr lang="en-US" dirty="0" smtClean="0"/>
              <a:t> operations, function declaration</a:t>
            </a:r>
            <a:r>
              <a:rPr lang="en-US" dirty="0" smtClean="0"/>
              <a:t>, function call and functions definitions</a:t>
            </a:r>
            <a:r>
              <a:rPr lang="en-US" dirty="0" smtClean="0"/>
              <a:t>.</a:t>
            </a:r>
            <a:endParaRPr lang="en-US" dirty="0" smtClean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xmlns="" id="{A0DE6855-935C-4D9C-A6CA-A30ED4BC73A2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xmlns="" id="{A9BECA94-5E25-4E6D-A58C-7792A89CED7C}"/>
              </a:ext>
            </a:extLst>
          </p:cNvPr>
          <p:cNvSpPr>
            <a:spLocks noGrp="1"/>
          </p:cNvSpPr>
          <p:nvPr>
            <p:ph type="body" idx="32"/>
          </p:nvPr>
        </p:nvSpPr>
        <p:spPr/>
        <p:txBody>
          <a:bodyPr/>
          <a:lstStyle/>
          <a:p>
            <a:r>
              <a:rPr lang="en-US" dirty="0" smtClean="0"/>
              <a:t>Footer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xmlns="" id="{1A32FF73-A652-43C6-96BD-425851F591BC}"/>
              </a:ext>
            </a:extLst>
          </p:cNvPr>
          <p:cNvSpPr>
            <a:spLocks noGrp="1"/>
          </p:cNvSpPr>
          <p:nvPr>
            <p:ph type="body" idx="30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Footer is also required in pedestal File. It mentions the end of the file and completes the main section of file.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0CD95F8-281D-4A11-99F2-9795C5264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6EF07EF2-7D34-4156-A053-F39C57360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Pedestal Program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AC3AE2A4-3957-4B28-BF08-92D47AFB3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28</a:t>
            </a:r>
            <a:r>
              <a:rPr lang="en-US" baseline="30000" dirty="0" smtClean="0"/>
              <a:t>th</a:t>
            </a:r>
            <a:r>
              <a:rPr lang="en-US" dirty="0" smtClean="0"/>
              <a:t> June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17677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xmlns="" id="{00A900CE-F052-47BC-8B74-B92A4604BF6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026" y="859665"/>
            <a:ext cx="548640" cy="54864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9A6E18C9-A34F-49C5-973E-6760D1EF1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3976" y="140681"/>
            <a:ext cx="5140448" cy="126567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How Pedestal works up to Syntax Analyzer Phase.</a:t>
            </a:r>
            <a:endParaRPr lang="en-US" dirty="0"/>
          </a:p>
        </p:txBody>
      </p:sp>
      <p:pic>
        <p:nvPicPr>
          <p:cNvPr id="22" name="Picture Placeholder 21">
            <a:extLst>
              <a:ext uri="{FF2B5EF4-FFF2-40B4-BE49-F238E27FC236}">
                <a16:creationId xmlns:a16="http://schemas.microsoft.com/office/drawing/2014/main" xmlns="" id="{0342E5A4-E598-4185-B93F-5814F00C2011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682495"/>
            <a:ext cx="12178451" cy="4085259"/>
          </a:xfr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679F2E6-BA14-4C8A-ABD2-DF50609348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87574" y="1781618"/>
            <a:ext cx="5816850" cy="439254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There are Three main aspects of pedestal.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35D9EA8-AA17-47B2-A4C4-B60DC7C7D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ED7D25D-51F0-4AAA-86C5-F3584C0E8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Understanding Pedestal working flow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48CF653-A1E7-473E-A717-8659C5E45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28</a:t>
            </a:r>
            <a:r>
              <a:rPr lang="en-US" baseline="30000" dirty="0" smtClean="0"/>
              <a:t>th</a:t>
            </a:r>
            <a:r>
              <a:rPr lang="en-US" dirty="0" smtClean="0"/>
              <a:t> June 2021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03809" y="2220872"/>
            <a:ext cx="3511154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1 - First</a:t>
            </a:r>
            <a:endParaRPr lang="en-US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Input of source file</a:t>
            </a:r>
          </a:p>
          <a:p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First the Input file </a:t>
            </a:r>
          </a:p>
          <a:p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 a Pedestal programs is given to </a:t>
            </a:r>
          </a:p>
          <a:p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lexical analyzer. 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07761" y="2220872"/>
            <a:ext cx="3776675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2 - Second </a:t>
            </a:r>
            <a:endParaRPr lang="en-US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Tokenizing of Source File</a:t>
            </a:r>
          </a:p>
          <a:p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This Lexical Analyzer generates</a:t>
            </a:r>
          </a:p>
          <a:p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Valid Tokens and store them in a data</a:t>
            </a:r>
          </a:p>
          <a:p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Structure.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29549" y="2171897"/>
            <a:ext cx="3948902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3 - Third</a:t>
            </a:r>
            <a:endParaRPr lang="en-US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Mapping of Tokens on  grammar</a:t>
            </a:r>
          </a:p>
          <a:p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Tokens generated are mapped on</a:t>
            </a:r>
          </a:p>
          <a:p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Grammar of our language. And correct</a:t>
            </a:r>
          </a:p>
          <a:p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Syntax is Parsed.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889" y="4725981"/>
            <a:ext cx="816693" cy="81669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7935" y="4641572"/>
            <a:ext cx="939324" cy="93932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811" y="4613437"/>
            <a:ext cx="939324" cy="939324"/>
          </a:xfrm>
          <a:prstGeom prst="rect">
            <a:avLst/>
          </a:prstGeom>
        </p:spPr>
      </p:pic>
      <p:sp>
        <p:nvSpPr>
          <p:cNvPr id="16" name="Chevron 15"/>
          <p:cNvSpPr/>
          <p:nvPr/>
        </p:nvSpPr>
        <p:spPr>
          <a:xfrm>
            <a:off x="2124383" y="4867421"/>
            <a:ext cx="2841511" cy="484632"/>
          </a:xfrm>
          <a:prstGeom prst="chevron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Chevron 17"/>
          <p:cNvSpPr/>
          <p:nvPr/>
        </p:nvSpPr>
        <p:spPr>
          <a:xfrm>
            <a:off x="6750313" y="4836942"/>
            <a:ext cx="2841511" cy="484632"/>
          </a:xfrm>
          <a:prstGeom prst="chevron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852624" y="4894592"/>
            <a:ext cx="1408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Valid Tokens 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246541" y="4882310"/>
            <a:ext cx="1814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Syntax Analyzing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31233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BBBB"/>
      </a:dk1>
      <a:lt1>
        <a:srgbClr val="000000"/>
      </a:lt1>
      <a:dk2>
        <a:srgbClr val="999999"/>
      </a:dk2>
      <a:lt2>
        <a:srgbClr val="FFFFFF"/>
      </a:lt2>
      <a:accent1>
        <a:srgbClr val="004448"/>
      </a:accent1>
      <a:accent2>
        <a:srgbClr val="482845"/>
      </a:accent2>
      <a:accent3>
        <a:srgbClr val="7A0000"/>
      </a:accent3>
      <a:accent4>
        <a:srgbClr val="969959"/>
      </a:accent4>
      <a:accent5>
        <a:srgbClr val="225B5F"/>
      </a:accent5>
      <a:accent6>
        <a:srgbClr val="3D8C41"/>
      </a:accent6>
      <a:hlink>
        <a:srgbClr val="7F7F7F"/>
      </a:hlink>
      <a:folHlink>
        <a:srgbClr val="7F7F7F"/>
      </a:folHlink>
    </a:clrScheme>
    <a:fontScheme name="Custom 13">
      <a:majorFont>
        <a:latin typeface="Gill Sans M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2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56488565_Futuristic pitch deck_AAS_v4" id="{81C854B4-8588-4171-B50E-9B042741D072}" vid="{97BC3161-E59E-4E12-8009-4336211748C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726A944-A9F4-4295-9B5E-C397EB1318B9}">
  <ds:schemaRefs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71af3243-3dd4-4a8d-8c0d-dd76da1f02a5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01743C61-8CA7-48FF-B2A3-6055DA854CF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72965D8-9C19-4E48-8421-5D6B21FC440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Futuristic pitch deck</Template>
  <TotalTime>0</TotalTime>
  <Words>707</Words>
  <Application>Microsoft Office PowerPoint</Application>
  <PresentationFormat>Widescreen</PresentationFormat>
  <Paragraphs>160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Arial</vt:lpstr>
      <vt:lpstr>Calibri</vt:lpstr>
      <vt:lpstr>Courier New</vt:lpstr>
      <vt:lpstr>Gill Sans MT</vt:lpstr>
      <vt:lpstr>Segoe UI</vt:lpstr>
      <vt:lpstr>Segoe UI Light</vt:lpstr>
      <vt:lpstr>Segoe UI Semibold</vt:lpstr>
      <vt:lpstr>Tahoma</vt:lpstr>
      <vt:lpstr>Office Theme</vt:lpstr>
      <vt:lpstr>PowerPoint Presentation</vt:lpstr>
      <vt:lpstr>PEDESTAL TEAM</vt:lpstr>
      <vt:lpstr>WHY  WE MADE PEDESTAL ?</vt:lpstr>
      <vt:lpstr>ESOTERIC LANGUAGES</vt:lpstr>
      <vt:lpstr>SOME FAMOUS ESOTERIC LANGUAGES</vt:lpstr>
      <vt:lpstr>PEDESTAL FEATURES</vt:lpstr>
      <vt:lpstr>PEDESTAL PROGRAM</vt:lpstr>
      <vt:lpstr>PEDESTAL CFG</vt:lpstr>
      <vt:lpstr>How Pedestal works up to Syntax Analyzer Phase.</vt:lpstr>
      <vt:lpstr>FLEX REGULAR EXPRESSIONS</vt:lpstr>
      <vt:lpstr>FLEX REGULAR EXPRESSIONS</vt:lpstr>
      <vt:lpstr>FLEX REGULAR EXPRESSIONS</vt:lpstr>
      <vt:lpstr>FLEX REGULAR EXPRESSIONS</vt:lpstr>
      <vt:lpstr>FLEX REGULAR EXPRESSIONS</vt:lpstr>
      <vt:lpstr>CFG OF PEDESTAL IMPLEMENTED IN BISON</vt:lpstr>
      <vt:lpstr>CFG OF PEDESTAL IMPLEMENTED IN BISON</vt:lpstr>
      <vt:lpstr>CFG OF PEDESTAL IMPLEMENTED IN BISON</vt:lpstr>
      <vt:lpstr>CFG OF PEDESTAL IMPLEMENTED IN BISON</vt:lpstr>
      <vt:lpstr>CFG OF PEDESTAL IMPLEMENTED IN BISON</vt:lpstr>
      <vt:lpstr>CFG OF PEDESTAL IMPLEMENTED IN BISON</vt:lpstr>
      <vt:lpstr>TEAM WORK</vt:lpstr>
      <vt:lpstr>THANK YOU!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2021-06-24T19:36:14Z</dcterms:created>
  <dcterms:modified xsi:type="dcterms:W3CDTF">2021-06-27T20:24:41Z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