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183AF-2F78-4F65-B58C-96B6DC82D27C}"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51505-4043-439E-B1B3-D995958C0937}" type="slidenum">
              <a:rPr lang="en-US" smtClean="0"/>
              <a:t>‹#›</a:t>
            </a:fld>
            <a:endParaRPr lang="en-US"/>
          </a:p>
        </p:txBody>
      </p:sp>
    </p:spTree>
    <p:extLst>
      <p:ext uri="{BB962C8B-B14F-4D97-AF65-F5344CB8AC3E}">
        <p14:creationId xmlns:p14="http://schemas.microsoft.com/office/powerpoint/2010/main" val="357868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51505-4043-439E-B1B3-D995958C0937}" type="slidenum">
              <a:rPr lang="en-US" smtClean="0"/>
              <a:t>3</a:t>
            </a:fld>
            <a:endParaRPr lang="en-US"/>
          </a:p>
        </p:txBody>
      </p:sp>
    </p:spTree>
    <p:extLst>
      <p:ext uri="{BB962C8B-B14F-4D97-AF65-F5344CB8AC3E}">
        <p14:creationId xmlns:p14="http://schemas.microsoft.com/office/powerpoint/2010/main" val="160199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95407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36163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114639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75314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922376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33546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11926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990264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99379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76827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89910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F1495B-5005-4B92-A795-B9C6BDE5ABED}"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41357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F1495B-5005-4B92-A795-B9C6BDE5ABED}"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5857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F1495B-5005-4B92-A795-B9C6BDE5ABED}"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7493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1495B-5005-4B92-A795-B9C6BDE5ABED}"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94452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44272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51681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1495B-5005-4B92-A795-B9C6BDE5ABED}" type="datetimeFigureOut">
              <a:rPr lang="en-US" smtClean="0"/>
              <a:t>1/11/2022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5D020-04EB-4AA0-97C8-FAFD48EA9ABE}" type="slidenum">
              <a:rPr lang="en-US" smtClean="0"/>
              <a:t>‹#›</a:t>
            </a:fld>
            <a:endParaRPr lang="en-US"/>
          </a:p>
        </p:txBody>
      </p:sp>
    </p:spTree>
    <p:extLst>
      <p:ext uri="{BB962C8B-B14F-4D97-AF65-F5344CB8AC3E}">
        <p14:creationId xmlns:p14="http://schemas.microsoft.com/office/powerpoint/2010/main" val="8562487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08200" y="106363"/>
            <a:ext cx="9144000" cy="2387600"/>
          </a:xfrm>
        </p:spPr>
        <p:txBody>
          <a:bodyPr anchor="t">
            <a:normAutofit fontScale="90000"/>
          </a:bodyPr>
          <a:lstStyle/>
          <a:p>
            <a:pPr algn="ctr">
              <a:lnSpc>
                <a:spcPct val="100000"/>
              </a:lnSpc>
            </a:pPr>
            <a:r>
              <a:rPr lang="en-US" sz="3200" dirty="0" smtClean="0">
                <a:latin typeface="Bahnschrift" panose="020B0502040204020203" pitchFamily="34" charset="0"/>
              </a:rPr>
              <a:t/>
            </a:r>
            <a:br>
              <a:rPr lang="en-US" sz="3200" dirty="0" smtClean="0">
                <a:latin typeface="Bahnschrift" panose="020B0502040204020203" pitchFamily="34" charset="0"/>
              </a:rPr>
            </a:br>
            <a:r>
              <a:rPr lang="en-US" dirty="0">
                <a:latin typeface="Andalus" panose="02020603050405020304" pitchFamily="18" charset="-78"/>
                <a:cs typeface="Andalus" panose="02020603050405020304" pitchFamily="18" charset="-78"/>
              </a:rPr>
              <a:t>DSA </a:t>
            </a:r>
            <a:r>
              <a:rPr lang="en-US" dirty="0" smtClean="0">
                <a:latin typeface="Andalus" panose="02020603050405020304" pitchFamily="18" charset="-78"/>
                <a:cs typeface="Andalus" panose="02020603050405020304" pitchFamily="18" charset="-78"/>
              </a:rPr>
              <a:t>THEORY(3b) </a:t>
            </a:r>
            <a:r>
              <a:rPr lang="en-US" dirty="0">
                <a:latin typeface="Andalus" panose="02020603050405020304" pitchFamily="18" charset="-78"/>
                <a:cs typeface="Andalus" panose="02020603050405020304" pitchFamily="18" charset="-78"/>
              </a:rPr>
              <a:t>FINAL </a:t>
            </a:r>
            <a:r>
              <a:rPr lang="en-US" dirty="0" smtClean="0">
                <a:latin typeface="Andalus" panose="02020603050405020304" pitchFamily="18" charset="-78"/>
                <a:cs typeface="Andalus" panose="02020603050405020304" pitchFamily="18" charset="-78"/>
              </a:rPr>
              <a:t>PROJECT 2020</a:t>
            </a:r>
            <a:br>
              <a:rPr lang="en-US" dirty="0" smtClean="0">
                <a:latin typeface="Andalus" panose="02020603050405020304" pitchFamily="18" charset="-78"/>
                <a:cs typeface="Andalus" panose="02020603050405020304" pitchFamily="18" charset="-78"/>
              </a:rPr>
            </a:br>
            <a:r>
              <a:rPr lang="en-US" sz="3200" dirty="0">
                <a:latin typeface="Andalus" panose="02020603050405020304" pitchFamily="18" charset="-78"/>
                <a:cs typeface="Andalus" panose="02020603050405020304" pitchFamily="18" charset="-78"/>
              </a:rPr>
              <a:t/>
            </a:r>
            <a:br>
              <a:rPr lang="en-US" sz="3200" dirty="0">
                <a:latin typeface="Andalus" panose="02020603050405020304" pitchFamily="18" charset="-78"/>
                <a:cs typeface="Andalus" panose="02020603050405020304" pitchFamily="18" charset="-78"/>
              </a:rPr>
            </a:br>
            <a:r>
              <a:rPr lang="en-US" sz="2400" dirty="0">
                <a:latin typeface="Bahnschrift" panose="020B0502040204020203" pitchFamily="34" charset="0"/>
              </a:rPr>
              <a:t>REPORT ON PROJECT</a:t>
            </a:r>
            <a:r>
              <a:rPr lang="en-US" sz="3200" dirty="0" smtClean="0">
                <a:latin typeface="Bahnschrift" panose="020B0502040204020203" pitchFamily="34" charset="0"/>
              </a:rPr>
              <a:t/>
            </a:r>
            <a:br>
              <a:rPr lang="en-US" sz="3200" dirty="0" smtClean="0">
                <a:latin typeface="Bahnschrift" panose="020B0502040204020203" pitchFamily="34" charset="0"/>
              </a:rPr>
            </a:br>
            <a:endParaRPr lang="en-US" sz="3200" dirty="0">
              <a:latin typeface="Andalus" panose="02020603050405020304" pitchFamily="18" charset="-78"/>
              <a:cs typeface="Andalus" panose="02020603050405020304" pitchFamily="18" charset="-78"/>
            </a:endParaRPr>
          </a:p>
        </p:txBody>
      </p:sp>
      <p:sp>
        <p:nvSpPr>
          <p:cNvPr id="3" name="Subtitle 2"/>
          <p:cNvSpPr>
            <a:spLocks noGrp="1"/>
          </p:cNvSpPr>
          <p:nvPr>
            <p:ph type="subTitle" idx="4294967295"/>
          </p:nvPr>
        </p:nvSpPr>
        <p:spPr>
          <a:xfrm>
            <a:off x="2409825" y="2480811"/>
            <a:ext cx="8080375" cy="4155172"/>
          </a:xfrm>
        </p:spPr>
        <p:txBody>
          <a:bodyPr anchor="t">
            <a:normAutofit fontScale="85000" lnSpcReduction="10000"/>
          </a:bodyPr>
          <a:lstStyle/>
          <a:p>
            <a:pPr marL="0" indent="0" algn="l">
              <a:buNone/>
            </a:pPr>
            <a:r>
              <a:rPr lang="en-US" dirty="0" smtClean="0">
                <a:latin typeface="Bahnschrift" panose="020B0502040204020203" pitchFamily="34" charset="0"/>
              </a:rPr>
              <a:t>			</a:t>
            </a:r>
            <a:endParaRPr lang="en-US" dirty="0">
              <a:latin typeface="Bahnschrift" panose="020B0502040204020203" pitchFamily="34" charset="0"/>
            </a:endParaRPr>
          </a:p>
          <a:p>
            <a:pPr marL="0" indent="0" algn="l">
              <a:buNone/>
            </a:pPr>
            <a:r>
              <a:rPr lang="en-US" sz="3600" dirty="0" smtClean="0">
                <a:latin typeface="Agency FB" panose="020B0503020202020204" pitchFamily="34" charset="0"/>
              </a:rPr>
              <a:t>Project Name </a:t>
            </a:r>
            <a:r>
              <a:rPr lang="en-US" sz="3600" dirty="0" smtClean="0">
                <a:latin typeface="Bahnschrift" panose="020B0502040204020203" pitchFamily="34" charset="0"/>
              </a:rPr>
              <a:t>:       </a:t>
            </a:r>
            <a:r>
              <a:rPr lang="en-US" dirty="0" smtClean="0">
                <a:latin typeface="+mj-lt"/>
              </a:rPr>
              <a:t>Mp3 player using link list</a:t>
            </a:r>
            <a:r>
              <a:rPr lang="en-US" dirty="0" smtClean="0">
                <a:latin typeface="Bahnschrift" panose="020B0502040204020203" pitchFamily="34" charset="0"/>
              </a:rPr>
              <a:t>.</a:t>
            </a:r>
            <a:endParaRPr lang="en-US" sz="3800" dirty="0">
              <a:latin typeface="Bahnschrift" panose="020B0502040204020203" pitchFamily="34" charset="0"/>
            </a:endParaRPr>
          </a:p>
          <a:p>
            <a:pPr marL="0" indent="0" algn="l">
              <a:buNone/>
            </a:pPr>
            <a:r>
              <a:rPr lang="en-US" sz="3600" dirty="0" smtClean="0">
                <a:latin typeface="Agency FB" panose="020B0503020202020204" pitchFamily="34" charset="0"/>
              </a:rPr>
              <a:t>More on project:   </a:t>
            </a:r>
            <a:r>
              <a:rPr lang="en-US" dirty="0" smtClean="0">
                <a:latin typeface="+mj-lt"/>
              </a:rPr>
              <a:t>This graphical user interface app is made 				   	                            with windows forms using </a:t>
            </a:r>
            <a:r>
              <a:rPr lang="en-US" b="1" dirty="0" smtClean="0">
                <a:latin typeface="+mj-lt"/>
              </a:rPr>
              <a:t>C#</a:t>
            </a:r>
            <a:r>
              <a:rPr lang="en-US" dirty="0" smtClean="0">
                <a:latin typeface="+mj-lt"/>
              </a:rPr>
              <a:t>.  </a:t>
            </a:r>
            <a:r>
              <a:rPr lang="en-US" b="1" dirty="0" smtClean="0">
                <a:latin typeface="+mj-lt"/>
              </a:rPr>
              <a:t>In visual studio 2010.</a:t>
            </a:r>
          </a:p>
          <a:p>
            <a:pPr marL="0" indent="0" algn="l">
              <a:buNone/>
            </a:pPr>
            <a:r>
              <a:rPr lang="en-US" dirty="0">
                <a:latin typeface="Agency FB" panose="020B0503020202020204" pitchFamily="34" charset="0"/>
              </a:rPr>
              <a:t/>
            </a:r>
            <a:br>
              <a:rPr lang="en-US" dirty="0">
                <a:latin typeface="Agency FB" panose="020B0503020202020204" pitchFamily="34" charset="0"/>
              </a:rPr>
            </a:br>
            <a:r>
              <a:rPr lang="en-US" sz="3600" dirty="0" smtClean="0">
                <a:latin typeface="Agency FB" panose="020B0503020202020204" pitchFamily="34" charset="0"/>
              </a:rPr>
              <a:t>Functionality of App </a:t>
            </a:r>
            <a:r>
              <a:rPr lang="en-US" sz="3600" dirty="0" smtClean="0">
                <a:latin typeface="+mj-lt"/>
              </a:rPr>
              <a:t>: </a:t>
            </a:r>
            <a:r>
              <a:rPr lang="en-US" dirty="0" smtClean="0">
                <a:latin typeface="+mj-lt"/>
              </a:rPr>
              <a:t>| Add Audio | Delete Audio | Go forward </a:t>
            </a:r>
          </a:p>
          <a:p>
            <a:pPr marL="0" indent="0" algn="l">
              <a:buNone/>
            </a:pPr>
            <a:r>
              <a:rPr lang="en-US" dirty="0">
                <a:latin typeface="+mj-lt"/>
              </a:rPr>
              <a:t>	</a:t>
            </a:r>
            <a:r>
              <a:rPr lang="en-US" dirty="0" smtClean="0">
                <a:latin typeface="+mj-lt"/>
              </a:rPr>
              <a:t>		 	                 | Go backward  | Play |  Pause </a:t>
            </a:r>
          </a:p>
          <a:p>
            <a:pPr marL="0" indent="0" algn="l">
              <a:buNone/>
            </a:pPr>
            <a:r>
              <a:rPr lang="en-US" dirty="0">
                <a:latin typeface="+mj-lt"/>
              </a:rPr>
              <a:t>	</a:t>
            </a:r>
            <a:r>
              <a:rPr lang="en-US" dirty="0" smtClean="0">
                <a:latin typeface="+mj-lt"/>
              </a:rPr>
              <a:t>		</a:t>
            </a:r>
            <a:r>
              <a:rPr lang="en-US" dirty="0">
                <a:latin typeface="+mj-lt"/>
              </a:rPr>
              <a:t> </a:t>
            </a:r>
            <a:r>
              <a:rPr lang="en-US" dirty="0" smtClean="0">
                <a:latin typeface="+mj-lt"/>
              </a:rPr>
              <a:t>                         | Count of total audio files </a:t>
            </a:r>
          </a:p>
          <a:p>
            <a:pPr marL="0" indent="0" algn="l">
              <a:buNone/>
            </a:pPr>
            <a:r>
              <a:rPr lang="en-US" dirty="0">
                <a:latin typeface="+mj-lt"/>
              </a:rPr>
              <a:t>	</a:t>
            </a:r>
            <a:r>
              <a:rPr lang="en-US" dirty="0" smtClean="0">
                <a:latin typeface="+mj-lt"/>
              </a:rPr>
              <a:t>		                          | Repeat </a:t>
            </a:r>
            <a:r>
              <a:rPr lang="en-US" dirty="0">
                <a:latin typeface="+mj-lt"/>
              </a:rPr>
              <a:t>a</a:t>
            </a:r>
            <a:r>
              <a:rPr lang="en-US" dirty="0" smtClean="0">
                <a:latin typeface="+mj-lt"/>
              </a:rPr>
              <a:t>ll Audios</a:t>
            </a:r>
            <a:r>
              <a:rPr lang="en-US" dirty="0" smtClean="0">
                <a:latin typeface="Agency FB" panose="020B0503020202020204" pitchFamily="34" charset="0"/>
              </a:rPr>
              <a:t>.</a:t>
            </a:r>
            <a:endParaRPr lang="en-US" dirty="0">
              <a:latin typeface="Agency FB" panose="020B0503020202020204" pitchFamily="34" charset="0"/>
            </a:endParaRPr>
          </a:p>
          <a:p>
            <a:pPr marL="0" indent="0" algn="l">
              <a:buNone/>
            </a:pPr>
            <a:endParaRPr lang="en-US" dirty="0" smtClean="0">
              <a:latin typeface="Bahnschrift" panose="020B0502040204020203" pitchFamily="34" charset="0"/>
            </a:endParaRPr>
          </a:p>
          <a:p>
            <a:pPr marL="0" indent="0" algn="l">
              <a:buNone/>
            </a:pPr>
            <a:endParaRPr lang="en-US" dirty="0" smtClean="0">
              <a:latin typeface="Bahnschrift" panose="020B0502040204020203" pitchFamily="34" charset="0"/>
            </a:endParaRPr>
          </a:p>
        </p:txBody>
      </p:sp>
      <p:sp>
        <p:nvSpPr>
          <p:cNvPr id="4" name="Rectangle 3"/>
          <p:cNvSpPr/>
          <p:nvPr/>
        </p:nvSpPr>
        <p:spPr>
          <a:xfrm>
            <a:off x="2108200" y="2170797"/>
            <a:ext cx="6096000" cy="646331"/>
          </a:xfrm>
          <a:prstGeom prst="rect">
            <a:avLst/>
          </a:prstGeom>
        </p:spPr>
        <p:txBody>
          <a:bodyPr>
            <a:spAutoFit/>
          </a:bodyPr>
          <a:lstStyle/>
          <a:p>
            <a:r>
              <a:rPr lang="en-US" dirty="0">
                <a:latin typeface="Bahnschrift" panose="020B0502040204020203" pitchFamily="34" charset="0"/>
              </a:rPr>
              <a:t>Course instructor : </a:t>
            </a:r>
            <a:r>
              <a:rPr lang="en-US" dirty="0" smtClean="0">
                <a:latin typeface="Bahnschrift" panose="020B0502040204020203" pitchFamily="34" charset="0"/>
              </a:rPr>
              <a:t> Miss </a:t>
            </a:r>
            <a:r>
              <a:rPr lang="en-US" dirty="0">
                <a:latin typeface="Bahnschrift" panose="020B0502040204020203" pitchFamily="34" charset="0"/>
              </a:rPr>
              <a:t>Aneela Nargis</a:t>
            </a:r>
            <a:br>
              <a:rPr lang="en-US" dirty="0">
                <a:latin typeface="Bahnschrift" panose="020B0502040204020203" pitchFamily="34" charset="0"/>
              </a:rPr>
            </a:br>
            <a:r>
              <a:rPr lang="en-US" dirty="0">
                <a:latin typeface="Bahnschrift" panose="020B0502040204020203" pitchFamily="34" charset="0"/>
              </a:rPr>
              <a:t>Student </a:t>
            </a:r>
            <a:r>
              <a:rPr lang="en-US" dirty="0" smtClean="0">
                <a:latin typeface="Bahnschrift" panose="020B0502040204020203" pitchFamily="34" charset="0"/>
              </a:rPr>
              <a:t>Details     </a:t>
            </a:r>
            <a:r>
              <a:rPr lang="en-US" dirty="0">
                <a:latin typeface="Bahnschrift" panose="020B0502040204020203" pitchFamily="34" charset="0"/>
              </a:rPr>
              <a:t>: </a:t>
            </a:r>
            <a:r>
              <a:rPr lang="en-US" dirty="0" smtClean="0">
                <a:latin typeface="Bahnschrift" panose="020B0502040204020203" pitchFamily="34" charset="0"/>
              </a:rPr>
              <a:t> Muhammad Danish - cs18019 - 3B</a:t>
            </a:r>
            <a:endParaRPr lang="en-US" dirty="0"/>
          </a:p>
        </p:txBody>
      </p:sp>
    </p:spTree>
    <p:extLst>
      <p:ext uri="{BB962C8B-B14F-4D97-AF65-F5344CB8AC3E}">
        <p14:creationId xmlns:p14="http://schemas.microsoft.com/office/powerpoint/2010/main" val="15137650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990600"/>
          </a:xfrm>
        </p:spPr>
        <p:txBody>
          <a:bodyPr/>
          <a:lstStyle/>
          <a:p>
            <a:r>
              <a:rPr lang="en-US" dirty="0" smtClean="0"/>
              <a:t>Introduction </a:t>
            </a:r>
            <a:endParaRPr lang="en-US" dirty="0"/>
          </a:p>
        </p:txBody>
      </p:sp>
      <p:sp>
        <p:nvSpPr>
          <p:cNvPr id="3" name="Content Placeholder 2"/>
          <p:cNvSpPr>
            <a:spLocks noGrp="1"/>
          </p:cNvSpPr>
          <p:nvPr>
            <p:ph idx="1"/>
          </p:nvPr>
        </p:nvSpPr>
        <p:spPr>
          <a:xfrm>
            <a:off x="1371600" y="876299"/>
            <a:ext cx="10820400" cy="5816600"/>
          </a:xfrm>
        </p:spPr>
        <p:txBody>
          <a:bodyPr anchor="t">
            <a:normAutofit/>
          </a:bodyPr>
          <a:lstStyle/>
          <a:p>
            <a:pPr marL="0" indent="0">
              <a:lnSpc>
                <a:spcPct val="150000"/>
              </a:lnSpc>
              <a:buNone/>
            </a:pPr>
            <a:r>
              <a:rPr lang="en-US" b="1" dirty="0" smtClean="0"/>
              <a:t>How this application works ?</a:t>
            </a:r>
          </a:p>
          <a:p>
            <a:pPr marL="0" indent="0">
              <a:lnSpc>
                <a:spcPct val="150000"/>
              </a:lnSpc>
              <a:buNone/>
            </a:pPr>
            <a:r>
              <a:rPr lang="en-US" sz="2000" dirty="0" smtClean="0"/>
              <a:t>This app is using </a:t>
            </a:r>
            <a:r>
              <a:rPr lang="en-US" sz="1800" b="1" dirty="0" smtClean="0"/>
              <a:t>MCI  string commands</a:t>
            </a:r>
            <a:r>
              <a:rPr lang="en-US" sz="2000" b="1" dirty="0" smtClean="0"/>
              <a:t> </a:t>
            </a:r>
            <a:r>
              <a:rPr lang="en-US" sz="2000" dirty="0" smtClean="0"/>
              <a:t>to run audio files. First of all when a user adds songs In his playlist. The songs </a:t>
            </a:r>
            <a:r>
              <a:rPr lang="en-US" sz="1800" b="1" dirty="0" smtClean="0"/>
              <a:t>directory address </a:t>
            </a:r>
            <a:r>
              <a:rPr lang="en-US" sz="2000" dirty="0" smtClean="0"/>
              <a:t>(for example, </a:t>
            </a:r>
            <a:r>
              <a:rPr lang="en-US" sz="2000" dirty="0"/>
              <a:t>E:\01.testAudio) </a:t>
            </a:r>
            <a:r>
              <a:rPr lang="en-US" sz="2000" dirty="0" smtClean="0"/>
              <a:t>is stored using File Dialog system of windows forms. And then the directory address is stored in </a:t>
            </a:r>
            <a:r>
              <a:rPr lang="en-US" sz="1800" b="1" dirty="0" smtClean="0"/>
              <a:t>data of a node </a:t>
            </a:r>
            <a:r>
              <a:rPr lang="en-US" sz="2000" dirty="0" smtClean="0"/>
              <a:t>in doubly link list. After </a:t>
            </a:r>
            <a:r>
              <a:rPr lang="en-US" sz="1800" b="1" dirty="0" smtClean="0"/>
              <a:t>successful add </a:t>
            </a:r>
            <a:r>
              <a:rPr lang="en-US" sz="2000" dirty="0" smtClean="0"/>
              <a:t>of audio files user can use the functionality of this application. The audio file is not stored in the node but the location of it is stored in the node. App uses users computer as memory.</a:t>
            </a:r>
          </a:p>
          <a:p>
            <a:pPr marL="0" indent="0">
              <a:lnSpc>
                <a:spcPct val="150000"/>
              </a:lnSpc>
              <a:buNone/>
            </a:pPr>
            <a:r>
              <a:rPr lang="en-US" b="1" dirty="0" smtClean="0"/>
              <a:t>How data structure is working ?</a:t>
            </a:r>
            <a:endParaRPr lang="en-US" b="1" dirty="0"/>
          </a:p>
          <a:p>
            <a:pPr marL="0" indent="0">
              <a:lnSpc>
                <a:spcPct val="150000"/>
              </a:lnSpc>
              <a:buNone/>
            </a:pPr>
            <a:r>
              <a:rPr lang="en-US" sz="2000" dirty="0" smtClean="0"/>
              <a:t>A separate class file is made for doubly link list, all the functions of link list are in it . Such as add, delete, traverse , search etc.. . User interact with the app using buttons and list view present in front of him. Every call to function(in the class file) is connected with the user interaction.</a:t>
            </a:r>
          </a:p>
          <a:p>
            <a:pPr marL="0" indent="0">
              <a:lnSpc>
                <a:spcPct val="150000"/>
              </a:lnSpc>
              <a:buNone/>
            </a:pPr>
            <a:endParaRPr lang="en-US" sz="2000" dirty="0"/>
          </a:p>
        </p:txBody>
      </p:sp>
    </p:spTree>
    <p:extLst>
      <p:ext uri="{BB962C8B-B14F-4D97-AF65-F5344CB8AC3E}">
        <p14:creationId xmlns:p14="http://schemas.microsoft.com/office/powerpoint/2010/main" val="16118431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0"/>
            <a:ext cx="8037332" cy="657859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8481" t="-1373" r="31745" b="11524"/>
          <a:stretch/>
        </p:blipFill>
        <p:spPr>
          <a:xfrm>
            <a:off x="4620989" y="3390899"/>
            <a:ext cx="7061286" cy="3946904"/>
          </a:xfrm>
          <a:prstGeom prst="rect">
            <a:avLst/>
          </a:prstGeom>
        </p:spPr>
      </p:pic>
      <p:sp>
        <p:nvSpPr>
          <p:cNvPr id="9" name="Rectangle 8"/>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8503060" y="559895"/>
            <a:ext cx="338413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 </a:t>
            </a:r>
            <a:r>
              <a:rPr lang="en-US" b="1" dirty="0" smtClean="0">
                <a:ln w="9525">
                  <a:solidFill>
                    <a:schemeClr val="bg1"/>
                  </a:solidFill>
                  <a:prstDash val="solid"/>
                </a:ln>
                <a:effectLst>
                  <a:outerShdw blurRad="12700" dist="38100" dir="2700000" algn="tl" rotWithShape="0">
                    <a:schemeClr val="bg1">
                      <a:lumMod val="50000"/>
                    </a:schemeClr>
                  </a:outerShdw>
                </a:effectLst>
              </a:rPr>
              <a:t>CODE </a:t>
            </a:r>
            <a:r>
              <a:rPr lang="en-US" b="1" dirty="0" smtClean="0">
                <a:ln w="9525">
                  <a:solidFill>
                    <a:schemeClr val="bg1"/>
                  </a:solidFill>
                  <a:prstDash val="solid"/>
                </a:ln>
                <a:effectLst>
                  <a:outerShdw blurRad="50800" dist="38100" dir="10800000" algn="r" rotWithShape="0">
                    <a:prstClr val="black">
                      <a:alpha val="40000"/>
                    </a:prstClr>
                  </a:outerShdw>
                </a:effectLst>
              </a:rPr>
              <a:t>SCREENSHOTS</a:t>
            </a:r>
            <a:endParaRPr lang="en-US" b="1" dirty="0">
              <a:ln w="9525">
                <a:solidFill>
                  <a:schemeClr val="bg1"/>
                </a:solidFill>
                <a:prstDash val="solid"/>
              </a:ln>
              <a:effectLst>
                <a:outerShdw blurRad="50800" dist="38100" dir="10800000" algn="r" rotWithShape="0">
                  <a:prstClr val="black">
                    <a:alpha val="40000"/>
                  </a:prstClr>
                </a:outerShdw>
              </a:effectLst>
            </a:endParaRPr>
          </a:p>
        </p:txBody>
      </p:sp>
      <p:sp>
        <p:nvSpPr>
          <p:cNvPr id="12" name="TextBox 11"/>
          <p:cNvSpPr txBox="1"/>
          <p:nvPr/>
        </p:nvSpPr>
        <p:spPr>
          <a:xfrm>
            <a:off x="8406759" y="1213009"/>
            <a:ext cx="3480440" cy="175432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b="1" dirty="0" err="1" smtClean="0"/>
              <a:t>Node.cs</a:t>
            </a:r>
            <a:r>
              <a:rPr lang="en-US" b="1" dirty="0" smtClean="0"/>
              <a:t> </a:t>
            </a:r>
            <a:r>
              <a:rPr lang="en-US" dirty="0" smtClean="0"/>
              <a:t> code screen shots.</a:t>
            </a:r>
            <a:br>
              <a:rPr lang="en-US" dirty="0" smtClean="0"/>
            </a:br>
            <a:r>
              <a:rPr lang="en-US" dirty="0" smtClean="0"/>
              <a:t>This file consist of a basic structure</a:t>
            </a:r>
            <a:br>
              <a:rPr lang="en-US" dirty="0" smtClean="0"/>
            </a:br>
            <a:r>
              <a:rPr lang="en-US" dirty="0" smtClean="0"/>
              <a:t>of a node in doubly list.</a:t>
            </a:r>
            <a:br>
              <a:rPr lang="en-US" dirty="0" smtClean="0"/>
            </a:br>
            <a:r>
              <a:rPr lang="en-US" dirty="0" smtClean="0"/>
              <a:t/>
            </a:r>
            <a:br>
              <a:rPr lang="en-US" dirty="0" smtClean="0"/>
            </a:br>
            <a:r>
              <a:rPr lang="en-US" dirty="0" smtClean="0"/>
              <a:t>Every field of a node is initialized </a:t>
            </a:r>
            <a:br>
              <a:rPr lang="en-US" dirty="0" smtClean="0"/>
            </a:br>
            <a:r>
              <a:rPr lang="en-US" dirty="0" smtClean="0"/>
              <a:t>and is declared in this file.</a:t>
            </a:r>
            <a:endParaRPr lang="en-US" dirty="0"/>
          </a:p>
        </p:txBody>
      </p:sp>
    </p:spTree>
    <p:extLst>
      <p:ext uri="{BB962C8B-B14F-4D97-AF65-F5344CB8AC3E}">
        <p14:creationId xmlns:p14="http://schemas.microsoft.com/office/powerpoint/2010/main" val="16515849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5" t="845" r="7305" b="2632"/>
          <a:stretch/>
        </p:blipFill>
        <p:spPr>
          <a:xfrm>
            <a:off x="112542" y="76808"/>
            <a:ext cx="6661795" cy="6513341"/>
          </a:xfrm>
          <a:prstGeom prst="rect">
            <a:avLst/>
          </a:prstGeom>
        </p:spPr>
      </p:pic>
      <p:sp>
        <p:nvSpPr>
          <p:cNvPr id="12" name="TextBox 11"/>
          <p:cNvSpPr txBox="1"/>
          <p:nvPr/>
        </p:nvSpPr>
        <p:spPr>
          <a:xfrm>
            <a:off x="7540283" y="182879"/>
            <a:ext cx="4488729" cy="4247317"/>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b="1" dirty="0" err="1" smtClean="0"/>
              <a:t>LinkedList.cs</a:t>
            </a:r>
            <a:r>
              <a:rPr lang="en-US" b="1" dirty="0" smtClean="0"/>
              <a:t> </a:t>
            </a:r>
            <a:r>
              <a:rPr lang="en-US" dirty="0" smtClean="0"/>
              <a:t>Code screenshots.</a:t>
            </a:r>
            <a:br>
              <a:rPr lang="en-US" dirty="0" smtClean="0"/>
            </a:br>
            <a:r>
              <a:rPr lang="en-US" dirty="0" smtClean="0"/>
              <a:t>This file contains all the functions of link list </a:t>
            </a:r>
            <a:br>
              <a:rPr lang="en-US" dirty="0" smtClean="0"/>
            </a:br>
            <a:r>
              <a:rPr lang="en-US" dirty="0" smtClean="0"/>
              <a:t>used in this program.</a:t>
            </a:r>
            <a:br>
              <a:rPr lang="en-US" dirty="0" smtClean="0"/>
            </a:br>
            <a:r>
              <a:rPr lang="en-US" dirty="0" smtClean="0"/>
              <a:t/>
            </a:r>
            <a:br>
              <a:rPr lang="en-US" dirty="0" smtClean="0"/>
            </a:br>
            <a:r>
              <a:rPr lang="en-US" dirty="0" smtClean="0"/>
              <a:t>These functions are used in the </a:t>
            </a:r>
            <a:r>
              <a:rPr lang="en-US" b="1" dirty="0" smtClean="0"/>
              <a:t>Form1.cs</a:t>
            </a:r>
            <a:r>
              <a:rPr lang="en-US" dirty="0" smtClean="0"/>
              <a:t>.</a:t>
            </a:r>
            <a:br>
              <a:rPr lang="en-US" dirty="0" smtClean="0"/>
            </a:br>
            <a:r>
              <a:rPr lang="en-US" dirty="0" smtClean="0"/>
              <a:t>Which is the main file of this program.</a:t>
            </a:r>
            <a:br>
              <a:rPr lang="en-US" dirty="0" smtClean="0"/>
            </a:br>
            <a:r>
              <a:rPr lang="en-US" dirty="0" smtClean="0"/>
              <a:t/>
            </a:r>
            <a:br>
              <a:rPr lang="en-US" dirty="0" smtClean="0"/>
            </a:br>
            <a:r>
              <a:rPr lang="en-US" dirty="0" smtClean="0"/>
              <a:t>In </a:t>
            </a:r>
            <a:r>
              <a:rPr lang="en-US" dirty="0"/>
              <a:t>C</a:t>
            </a:r>
            <a:r>
              <a:rPr lang="en-US" dirty="0" smtClean="0"/>
              <a:t># we work with classes and objects.</a:t>
            </a:r>
            <a:br>
              <a:rPr lang="en-US" dirty="0" smtClean="0"/>
            </a:br>
            <a:r>
              <a:rPr lang="en-US" dirty="0" smtClean="0"/>
              <a:t>Both of these class files are used by creating</a:t>
            </a:r>
            <a:br>
              <a:rPr lang="en-US" dirty="0" smtClean="0"/>
            </a:br>
            <a:r>
              <a:rPr lang="en-US" dirty="0" smtClean="0"/>
              <a:t>objects of them.</a:t>
            </a:r>
          </a:p>
          <a:p>
            <a:r>
              <a:rPr lang="en-US" dirty="0" smtClean="0"/>
              <a:t/>
            </a:r>
            <a:br>
              <a:rPr lang="en-US" dirty="0" smtClean="0"/>
            </a:br>
            <a:r>
              <a:rPr lang="en-US" dirty="0" smtClean="0"/>
              <a:t>With object, methods(functions) inside of the</a:t>
            </a:r>
            <a:br>
              <a:rPr lang="en-US" dirty="0" smtClean="0"/>
            </a:br>
            <a:r>
              <a:rPr lang="en-US" dirty="0" smtClean="0"/>
              <a:t>class file are accessed.</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107269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26" t="773" r="4803" b="2591"/>
          <a:stretch/>
        </p:blipFill>
        <p:spPr>
          <a:xfrm>
            <a:off x="98477" y="112542"/>
            <a:ext cx="6147579" cy="6529503"/>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811" t="2111" r="11947"/>
          <a:stretch/>
        </p:blipFill>
        <p:spPr>
          <a:xfrm>
            <a:off x="6358597" y="290790"/>
            <a:ext cx="5762693" cy="5969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83166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1004"/>
          <a:stretch/>
        </p:blipFill>
        <p:spPr>
          <a:xfrm>
            <a:off x="140677" y="553071"/>
            <a:ext cx="5514535" cy="524344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91" r="4020" b="2656"/>
          <a:stretch/>
        </p:blipFill>
        <p:spPr>
          <a:xfrm>
            <a:off x="5725802" y="454596"/>
            <a:ext cx="6372186" cy="5721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8557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487" y="234314"/>
            <a:ext cx="8947051" cy="6300741"/>
          </a:xfrm>
          <a:prstGeom prst="rect">
            <a:avLst/>
          </a:prstGeom>
          <a:ln>
            <a:noFill/>
          </a:ln>
          <a:effectLst>
            <a:softEdge rad="112500"/>
          </a:effectLst>
        </p:spPr>
      </p:pic>
      <p:sp>
        <p:nvSpPr>
          <p:cNvPr id="3" name="TextBox 2"/>
          <p:cNvSpPr txBox="1"/>
          <p:nvPr/>
        </p:nvSpPr>
        <p:spPr>
          <a:xfrm>
            <a:off x="323557" y="970670"/>
            <a:ext cx="2363372"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APP  OUTPUT (GUI)</a:t>
            </a:r>
            <a:endParaRPr lang="en-US" dirty="0"/>
          </a:p>
        </p:txBody>
      </p:sp>
    </p:spTree>
    <p:extLst>
      <p:ext uri="{BB962C8B-B14F-4D97-AF65-F5344CB8AC3E}">
        <p14:creationId xmlns:p14="http://schemas.microsoft.com/office/powerpoint/2010/main" val="20554241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227</TotalTime>
  <Words>205</Words>
  <Application>Microsoft Office PowerPoint</Application>
  <PresentationFormat>Widescreen</PresentationFormat>
  <Paragraphs>20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Andalus</vt:lpstr>
      <vt:lpstr>Arial</vt:lpstr>
      <vt:lpstr>Bahnschrift</vt:lpstr>
      <vt:lpstr>Calibri</vt:lpstr>
      <vt:lpstr>Corbel</vt:lpstr>
      <vt:lpstr>Parallax</vt:lpstr>
      <vt:lpstr> DSA THEORY(3b) FINAL PROJECT 2020  REPORT ON PROJECT </vt:lpstr>
      <vt:lpstr>Introduction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THEORY FINAL PROJECT</dc:title>
  <dc:creator>Alexander Anjelo</dc:creator>
  <cp:lastModifiedBy>Alexander Anjelo</cp:lastModifiedBy>
  <cp:revision>17</cp:revision>
  <dcterms:created xsi:type="dcterms:W3CDTF">2020-06-20T15:20:08Z</dcterms:created>
  <dcterms:modified xsi:type="dcterms:W3CDTF">2022-01-11T15:08:08Z</dcterms:modified>
</cp:coreProperties>
</file>