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2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60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7322" y="1369907"/>
            <a:ext cx="429895" cy="984250"/>
          </a:xfrm>
          <a:custGeom>
            <a:avLst/>
            <a:gdLst/>
            <a:ahLst/>
            <a:cxnLst/>
            <a:rect l="l" t="t" r="r" b="b"/>
            <a:pathLst>
              <a:path w="429894" h="984250">
                <a:moveTo>
                  <a:pt x="0" y="0"/>
                </a:moveTo>
                <a:lnTo>
                  <a:pt x="429493" y="0"/>
                </a:lnTo>
                <a:lnTo>
                  <a:pt x="429493" y="983803"/>
                </a:lnTo>
                <a:lnTo>
                  <a:pt x="0" y="983803"/>
                </a:lnTo>
                <a:lnTo>
                  <a:pt x="0" y="0"/>
                </a:lnTo>
                <a:close/>
              </a:path>
            </a:pathLst>
          </a:custGeom>
          <a:solidFill>
            <a:srgbClr val="2D5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24097" y="1369907"/>
            <a:ext cx="6861809" cy="984250"/>
          </a:xfrm>
          <a:custGeom>
            <a:avLst/>
            <a:gdLst/>
            <a:ahLst/>
            <a:cxnLst/>
            <a:rect l="l" t="t" r="r" b="b"/>
            <a:pathLst>
              <a:path w="6861809" h="984250">
                <a:moveTo>
                  <a:pt x="0" y="0"/>
                </a:moveTo>
                <a:lnTo>
                  <a:pt x="6861336" y="0"/>
                </a:lnTo>
                <a:lnTo>
                  <a:pt x="6861336" y="983803"/>
                </a:lnTo>
                <a:lnTo>
                  <a:pt x="0" y="983803"/>
                </a:lnTo>
                <a:lnTo>
                  <a:pt x="0" y="0"/>
                </a:lnTo>
                <a:close/>
              </a:path>
            </a:pathLst>
          </a:custGeom>
          <a:solidFill>
            <a:srgbClr val="2D3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7F9F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7F9F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7F9F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9677" y="1535711"/>
            <a:ext cx="7319045" cy="73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7F9F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928" y="2365654"/>
            <a:ext cx="9822542" cy="363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ś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6B6E06D-2E14-3D5A-F985-73A59392D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2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5028"/>
            <a:ext cx="10047949" cy="5684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18435" y="3712354"/>
            <a:ext cx="52197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135" dirty="0">
                <a:solidFill>
                  <a:srgbClr val="67B5BD"/>
                </a:solidFill>
                <a:latin typeface="Arial"/>
                <a:cs typeface="Arial"/>
              </a:rPr>
              <a:t>o</a:t>
            </a:r>
            <a:r>
              <a:rPr sz="500" spc="20" dirty="0">
                <a:solidFill>
                  <a:srgbClr val="67B5BD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919AA0"/>
                </a:solidFill>
                <a:latin typeface="Arial"/>
                <a:cs typeface="Arial"/>
              </a:rPr>
              <a:t>sketc</a:t>
            </a:r>
            <a:r>
              <a:rPr sz="500" spc="5" dirty="0">
                <a:solidFill>
                  <a:srgbClr val="919AA0"/>
                </a:solidFill>
                <a:latin typeface="Arial"/>
                <a:cs typeface="Arial"/>
              </a:rPr>
              <a:t>h</a:t>
            </a:r>
            <a:r>
              <a:rPr sz="500" spc="35" dirty="0">
                <a:solidFill>
                  <a:srgbClr val="919AA0"/>
                </a:solidFill>
                <a:latin typeface="Arial"/>
                <a:cs typeface="Arial"/>
              </a:rPr>
              <a:t>.</a:t>
            </a:r>
            <a:r>
              <a:rPr sz="500" spc="-80" dirty="0">
                <a:solidFill>
                  <a:srgbClr val="919AA0"/>
                </a:solidFill>
                <a:latin typeface="Arial"/>
                <a:cs typeface="Arial"/>
              </a:rPr>
              <a:t>.</a:t>
            </a:r>
            <a:r>
              <a:rPr sz="500" spc="5" dirty="0">
                <a:solidFill>
                  <a:srgbClr val="919AA0"/>
                </a:solidFill>
                <a:latin typeface="Arial"/>
                <a:cs typeface="Arial"/>
              </a:rPr>
              <a:t>dec</a:t>
            </a:r>
            <a:r>
              <a:rPr sz="500" spc="-45" dirty="0">
                <a:solidFill>
                  <a:srgbClr val="919AA0"/>
                </a:solidFill>
                <a:latin typeface="Arial"/>
                <a:cs typeface="Arial"/>
              </a:rPr>
              <a:t>1</a:t>
            </a:r>
            <a:r>
              <a:rPr sz="500" spc="5" dirty="0">
                <a:solidFill>
                  <a:srgbClr val="919AA0"/>
                </a:solidFill>
                <a:latin typeface="Arial"/>
                <a:cs typeface="Arial"/>
              </a:rPr>
              <a:t>7a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5265" y="3530007"/>
            <a:ext cx="138938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marR="169545" indent="5080">
              <a:lnSpc>
                <a:spcPct val="101499"/>
              </a:lnSpc>
            </a:pPr>
            <a:r>
              <a:rPr sz="550" spc="50" dirty="0">
                <a:solidFill>
                  <a:srgbClr val="67B5BD"/>
                </a:solidFill>
                <a:latin typeface="Times New Roman"/>
                <a:cs typeface="Times New Roman"/>
              </a:rPr>
              <a:t>const </a:t>
            </a:r>
            <a:r>
              <a:rPr sz="550" spc="10" dirty="0">
                <a:solidFill>
                  <a:srgbClr val="67B5BD"/>
                </a:solidFill>
                <a:latin typeface="Times New Roman"/>
                <a:cs typeface="Times New Roman"/>
              </a:rPr>
              <a:t> </a:t>
            </a:r>
            <a:r>
              <a:rPr sz="550" spc="80" dirty="0">
                <a:solidFill>
                  <a:srgbClr val="67B5BD"/>
                </a:solidFill>
                <a:latin typeface="Times New Roman"/>
                <a:cs typeface="Times New Roman"/>
              </a:rPr>
              <a:t>int</a:t>
            </a:r>
            <a:r>
              <a:rPr sz="550" dirty="0">
                <a:solidFill>
                  <a:srgbClr val="67B5BD"/>
                </a:solidFill>
                <a:latin typeface="Times New Roman"/>
                <a:cs typeface="Times New Roman"/>
              </a:rPr>
              <a:t> </a:t>
            </a:r>
            <a:r>
              <a:rPr sz="550" spc="40" dirty="0">
                <a:solidFill>
                  <a:srgbClr val="67B5BD"/>
                </a:solidFill>
                <a:latin typeface="Times New Roman"/>
                <a:cs typeface="Times New Roman"/>
              </a:rPr>
              <a:t> </a:t>
            </a:r>
            <a:r>
              <a:rPr sz="550" spc="35" dirty="0">
                <a:solidFill>
                  <a:srgbClr val="919AA0"/>
                </a:solidFill>
                <a:latin typeface="Times New Roman"/>
                <a:cs typeface="Times New Roman"/>
              </a:rPr>
              <a:t>buzzerPin</a:t>
            </a:r>
            <a:r>
              <a:rPr sz="550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55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215" dirty="0">
                <a:solidFill>
                  <a:srgbClr val="919AA0"/>
                </a:solidFill>
                <a:latin typeface="Times New Roman"/>
                <a:cs typeface="Times New Roman"/>
              </a:rPr>
              <a:t>•</a:t>
            </a:r>
            <a:r>
              <a:rPr sz="550" spc="30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50" dirty="0">
                <a:solidFill>
                  <a:srgbClr val="6E9AA1"/>
                </a:solidFill>
                <a:latin typeface="Times New Roman"/>
                <a:cs typeface="Times New Roman"/>
              </a:rPr>
              <a:t>9</a:t>
            </a:r>
            <a:r>
              <a:rPr sz="550" spc="155" dirty="0">
                <a:solidFill>
                  <a:srgbClr val="919AA0"/>
                </a:solidFill>
                <a:latin typeface="Times New Roman"/>
                <a:cs typeface="Times New Roman"/>
              </a:rPr>
              <a:t>;</a:t>
            </a:r>
            <a:r>
              <a:rPr sz="550" spc="140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50" dirty="0">
                <a:solidFill>
                  <a:srgbClr val="67B5BD"/>
                </a:solidFill>
                <a:latin typeface="Times New Roman"/>
                <a:cs typeface="Times New Roman"/>
              </a:rPr>
              <a:t>const</a:t>
            </a:r>
            <a:r>
              <a:rPr sz="550" dirty="0">
                <a:solidFill>
                  <a:srgbClr val="67B5BD"/>
                </a:solidFill>
                <a:latin typeface="Times New Roman"/>
                <a:cs typeface="Times New Roman"/>
              </a:rPr>
              <a:t> </a:t>
            </a:r>
            <a:r>
              <a:rPr sz="550" spc="10" dirty="0">
                <a:solidFill>
                  <a:srgbClr val="67B5BD"/>
                </a:solidFill>
                <a:latin typeface="Times New Roman"/>
                <a:cs typeface="Times New Roman"/>
              </a:rPr>
              <a:t> </a:t>
            </a:r>
            <a:r>
              <a:rPr sz="550" spc="95" dirty="0">
                <a:solidFill>
                  <a:srgbClr val="67B5BD"/>
                </a:solidFill>
                <a:latin typeface="Times New Roman"/>
                <a:cs typeface="Times New Roman"/>
              </a:rPr>
              <a:t>int</a:t>
            </a:r>
            <a:r>
              <a:rPr sz="550" dirty="0">
                <a:solidFill>
                  <a:srgbClr val="67B5BD"/>
                </a:solidFill>
                <a:latin typeface="Times New Roman"/>
                <a:cs typeface="Times New Roman"/>
              </a:rPr>
              <a:t>  </a:t>
            </a:r>
            <a:r>
              <a:rPr sz="550" spc="50" dirty="0">
                <a:solidFill>
                  <a:srgbClr val="919AA0"/>
                </a:solidFill>
                <a:latin typeface="Times New Roman"/>
                <a:cs typeface="Times New Roman"/>
              </a:rPr>
              <a:t>fireSensorPin</a:t>
            </a:r>
            <a:r>
              <a:rPr sz="550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45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600" spc="-5" dirty="0">
                <a:solidFill>
                  <a:srgbClr val="919AA0"/>
                </a:solidFill>
                <a:latin typeface="Arial"/>
                <a:cs typeface="Arial"/>
              </a:rPr>
              <a:t>=</a:t>
            </a:r>
            <a:r>
              <a:rPr sz="600" spc="55" dirty="0">
                <a:solidFill>
                  <a:srgbClr val="919AA0"/>
                </a:solidFill>
                <a:latin typeface="Arial"/>
                <a:cs typeface="Arial"/>
              </a:rPr>
              <a:t> </a:t>
            </a:r>
            <a:r>
              <a:rPr sz="500" spc="75" dirty="0">
                <a:solidFill>
                  <a:srgbClr val="528990"/>
                </a:solidFill>
                <a:latin typeface="Times New Roman"/>
                <a:cs typeface="Times New Roman"/>
              </a:rPr>
              <a:t>8</a:t>
            </a:r>
            <a:r>
              <a:rPr sz="500" spc="165" dirty="0">
                <a:solidFill>
                  <a:srgbClr val="919AA0"/>
                </a:solidFill>
                <a:latin typeface="Times New Roman"/>
                <a:cs typeface="Times New Roman"/>
              </a:rPr>
              <a:t>;</a:t>
            </a:r>
            <a:r>
              <a:rPr sz="500" spc="150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45" dirty="0">
                <a:solidFill>
                  <a:srgbClr val="67B5BD"/>
                </a:solidFill>
                <a:latin typeface="Times New Roman"/>
                <a:cs typeface="Times New Roman"/>
              </a:rPr>
              <a:t>void</a:t>
            </a:r>
            <a:r>
              <a:rPr sz="550" dirty="0">
                <a:solidFill>
                  <a:srgbClr val="67B5BD"/>
                </a:solidFill>
                <a:latin typeface="Times New Roman"/>
                <a:cs typeface="Times New Roman"/>
              </a:rPr>
              <a:t> </a:t>
            </a:r>
            <a:r>
              <a:rPr sz="550" spc="30" dirty="0">
                <a:solidFill>
                  <a:srgbClr val="67B5BD"/>
                </a:solidFill>
                <a:latin typeface="Times New Roman"/>
                <a:cs typeface="Times New Roman"/>
              </a:rPr>
              <a:t> </a:t>
            </a:r>
            <a:r>
              <a:rPr sz="550" spc="75" dirty="0">
                <a:solidFill>
                  <a:srgbClr val="DF9575"/>
                </a:solidFill>
                <a:latin typeface="Times New Roman"/>
                <a:cs typeface="Times New Roman"/>
              </a:rPr>
              <a:t>s</a:t>
            </a:r>
            <a:r>
              <a:rPr sz="550" spc="-10" dirty="0">
                <a:solidFill>
                  <a:srgbClr val="DF9575"/>
                </a:solidFill>
                <a:latin typeface="Times New Roman"/>
                <a:cs typeface="Times New Roman"/>
              </a:rPr>
              <a:t>e</a:t>
            </a:r>
            <a:r>
              <a:rPr sz="550" spc="60" dirty="0">
                <a:solidFill>
                  <a:srgbClr val="DD835D"/>
                </a:solidFill>
                <a:latin typeface="Times New Roman"/>
                <a:cs typeface="Times New Roman"/>
              </a:rPr>
              <a:t>tu</a:t>
            </a:r>
            <a:r>
              <a:rPr sz="550" spc="105" dirty="0">
                <a:solidFill>
                  <a:srgbClr val="DD835D"/>
                </a:solidFill>
                <a:latin typeface="Times New Roman"/>
                <a:cs typeface="Times New Roman"/>
              </a:rPr>
              <a:t>p</a:t>
            </a:r>
            <a:r>
              <a:rPr sz="550" spc="70" dirty="0">
                <a:solidFill>
                  <a:srgbClr val="919AA0"/>
                </a:solidFill>
                <a:latin typeface="Times New Roman"/>
                <a:cs typeface="Times New Roman"/>
              </a:rPr>
              <a:t>()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550" spc="185" dirty="0">
                <a:solidFill>
                  <a:srgbClr val="7CAABC"/>
                </a:solidFill>
                <a:latin typeface="Courier New"/>
                <a:cs typeface="Courier New"/>
              </a:rPr>
              <a:t>4 </a:t>
            </a:r>
            <a:r>
              <a:rPr sz="550" spc="135" dirty="0">
                <a:solidFill>
                  <a:srgbClr val="7CAABC"/>
                </a:solidFill>
                <a:latin typeface="Courier New"/>
                <a:cs typeface="Courier New"/>
              </a:rPr>
              <a:t> </a:t>
            </a:r>
            <a:r>
              <a:rPr sz="550" spc="375" dirty="0">
                <a:solidFill>
                  <a:srgbClr val="919AA0"/>
                </a:solidFill>
                <a:latin typeface="Courier New"/>
                <a:cs typeface="Courier New"/>
              </a:rPr>
              <a:t>{</a:t>
            </a:r>
            <a:endParaRPr sz="550">
              <a:latin typeface="Courier New"/>
              <a:cs typeface="Courier New"/>
            </a:endParaRPr>
          </a:p>
          <a:p>
            <a:pPr marL="22860">
              <a:lnSpc>
                <a:spcPct val="100000"/>
              </a:lnSpc>
              <a:spcBef>
                <a:spcPts val="40"/>
              </a:spcBef>
              <a:tabLst>
                <a:tab pos="247650" algn="l"/>
              </a:tabLst>
            </a:pPr>
            <a:r>
              <a:rPr sz="500" spc="65" dirty="0">
                <a:solidFill>
                  <a:srgbClr val="7CAABC"/>
                </a:solidFill>
                <a:latin typeface="Times New Roman"/>
                <a:cs typeface="Times New Roman"/>
              </a:rPr>
              <a:t>5	</a:t>
            </a:r>
            <a:r>
              <a:rPr sz="550" spc="114" dirty="0">
                <a:solidFill>
                  <a:srgbClr val="DF9575"/>
                </a:solidFill>
                <a:latin typeface="Times New Roman"/>
                <a:cs typeface="Times New Roman"/>
              </a:rPr>
              <a:t>Serid</a:t>
            </a:r>
            <a:r>
              <a:rPr sz="550" spc="-40" dirty="0">
                <a:solidFill>
                  <a:srgbClr val="DF9575"/>
                </a:solidFill>
                <a:latin typeface="Times New Roman"/>
                <a:cs typeface="Times New Roman"/>
              </a:rPr>
              <a:t> </a:t>
            </a:r>
            <a:r>
              <a:rPr sz="550" spc="65" dirty="0">
                <a:solidFill>
                  <a:srgbClr val="919AA0"/>
                </a:solidFill>
                <a:latin typeface="Times New Roman"/>
                <a:cs typeface="Times New Roman"/>
              </a:rPr>
              <a:t>.</a:t>
            </a:r>
            <a:r>
              <a:rPr sz="550" spc="15" dirty="0">
                <a:solidFill>
                  <a:srgbClr val="DF9575"/>
                </a:solidFill>
                <a:latin typeface="Times New Roman"/>
                <a:cs typeface="Times New Roman"/>
              </a:rPr>
              <a:t>be</a:t>
            </a:r>
            <a:r>
              <a:rPr sz="550" spc="20" dirty="0">
                <a:solidFill>
                  <a:srgbClr val="DF9575"/>
                </a:solidFill>
                <a:latin typeface="Times New Roman"/>
                <a:cs typeface="Times New Roman"/>
              </a:rPr>
              <a:t>g</a:t>
            </a:r>
            <a:r>
              <a:rPr sz="550" spc="55" dirty="0">
                <a:solidFill>
                  <a:srgbClr val="DD835D"/>
                </a:solidFill>
                <a:latin typeface="Times New Roman"/>
                <a:cs typeface="Times New Roman"/>
              </a:rPr>
              <a:t>i</a:t>
            </a:r>
            <a:r>
              <a:rPr sz="550" spc="120" dirty="0">
                <a:solidFill>
                  <a:srgbClr val="DD835D"/>
                </a:solidFill>
                <a:latin typeface="Times New Roman"/>
                <a:cs typeface="Times New Roman"/>
              </a:rPr>
              <a:t>n</a:t>
            </a:r>
            <a:r>
              <a:rPr sz="550" spc="60" dirty="0">
                <a:solidFill>
                  <a:srgbClr val="919AA0"/>
                </a:solidFill>
                <a:latin typeface="Times New Roman"/>
                <a:cs typeface="Times New Roman"/>
              </a:rPr>
              <a:t>(</a:t>
            </a:r>
            <a:r>
              <a:rPr sz="550" spc="15" dirty="0">
                <a:solidFill>
                  <a:srgbClr val="6E9AA1"/>
                </a:solidFill>
                <a:latin typeface="Times New Roman"/>
                <a:cs typeface="Times New Roman"/>
              </a:rPr>
              <a:t>960</a:t>
            </a:r>
            <a:r>
              <a:rPr sz="550" spc="25" dirty="0">
                <a:solidFill>
                  <a:srgbClr val="6E9AA1"/>
                </a:solidFill>
                <a:latin typeface="Times New Roman"/>
                <a:cs typeface="Times New Roman"/>
              </a:rPr>
              <a:t>0</a:t>
            </a:r>
            <a:r>
              <a:rPr sz="550" spc="95" dirty="0">
                <a:solidFill>
                  <a:srgbClr val="919AA0"/>
                </a:solidFill>
                <a:latin typeface="Times New Roman"/>
                <a:cs typeface="Times New Roman"/>
              </a:rPr>
              <a:t>)</a:t>
            </a:r>
            <a:r>
              <a:rPr sz="550" spc="80" dirty="0">
                <a:solidFill>
                  <a:srgbClr val="919AA0"/>
                </a:solidFill>
                <a:latin typeface="Times New Roman"/>
                <a:cs typeface="Times New Roman"/>
              </a:rPr>
              <a:t>;</a:t>
            </a:r>
            <a:endParaRPr sz="550">
              <a:latin typeface="Times New Roman"/>
              <a:cs typeface="Times New Roman"/>
            </a:endParaRPr>
          </a:p>
          <a:p>
            <a:pPr marL="247650" indent="5080">
              <a:lnSpc>
                <a:spcPct val="100000"/>
              </a:lnSpc>
              <a:spcBef>
                <a:spcPts val="40"/>
              </a:spcBef>
            </a:pPr>
            <a:r>
              <a:rPr sz="550" spc="5" dirty="0">
                <a:solidFill>
                  <a:srgbClr val="DF9575"/>
                </a:solidFill>
                <a:latin typeface="Times New Roman"/>
                <a:cs typeface="Times New Roman"/>
              </a:rPr>
              <a:t>p</a:t>
            </a:r>
            <a:r>
              <a:rPr sz="550" spc="130" dirty="0">
                <a:solidFill>
                  <a:srgbClr val="DD835D"/>
                </a:solidFill>
                <a:latin typeface="Times New Roman"/>
                <a:cs typeface="Times New Roman"/>
              </a:rPr>
              <a:t>i</a:t>
            </a:r>
            <a:r>
              <a:rPr sz="550" spc="-35" dirty="0">
                <a:solidFill>
                  <a:srgbClr val="E4AC93"/>
                </a:solidFill>
                <a:latin typeface="Times New Roman"/>
                <a:cs typeface="Times New Roman"/>
              </a:rPr>
              <a:t>n</a:t>
            </a:r>
            <a:r>
              <a:rPr sz="550" spc="-70" dirty="0">
                <a:solidFill>
                  <a:srgbClr val="DF9575"/>
                </a:solidFill>
                <a:latin typeface="Times New Roman"/>
                <a:cs typeface="Times New Roman"/>
              </a:rPr>
              <a:t>Mo</a:t>
            </a:r>
            <a:r>
              <a:rPr sz="550" dirty="0">
                <a:solidFill>
                  <a:srgbClr val="DF9575"/>
                </a:solidFill>
                <a:latin typeface="Times New Roman"/>
                <a:cs typeface="Times New Roman"/>
              </a:rPr>
              <a:t>d</a:t>
            </a:r>
            <a:r>
              <a:rPr sz="550" spc="80" dirty="0">
                <a:solidFill>
                  <a:srgbClr val="DD835D"/>
                </a:solidFill>
                <a:latin typeface="Times New Roman"/>
                <a:cs typeface="Times New Roman"/>
              </a:rPr>
              <a:t>e</a:t>
            </a:r>
            <a:r>
              <a:rPr sz="550" spc="35" dirty="0">
                <a:solidFill>
                  <a:srgbClr val="919AA0"/>
                </a:solidFill>
                <a:latin typeface="Times New Roman"/>
                <a:cs typeface="Times New Roman"/>
              </a:rPr>
              <a:t>(</a:t>
            </a:r>
            <a:r>
              <a:rPr sz="550" spc="45" dirty="0">
                <a:solidFill>
                  <a:srgbClr val="919AA0"/>
                </a:solidFill>
                <a:latin typeface="Times New Roman"/>
                <a:cs typeface="Times New Roman"/>
              </a:rPr>
              <a:t>buzzerPin,</a:t>
            </a:r>
            <a:r>
              <a:rPr sz="550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50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-40" dirty="0">
                <a:solidFill>
                  <a:srgbClr val="919AA0"/>
                </a:solidFill>
                <a:latin typeface="Times New Roman"/>
                <a:cs typeface="Times New Roman"/>
              </a:rPr>
              <a:t>OUTPUT</a:t>
            </a:r>
            <a:r>
              <a:rPr sz="550" spc="-20" dirty="0">
                <a:solidFill>
                  <a:srgbClr val="919AA0"/>
                </a:solidFill>
                <a:latin typeface="Times New Roman"/>
                <a:cs typeface="Times New Roman"/>
              </a:rPr>
              <a:t>);</a:t>
            </a:r>
            <a:endParaRPr sz="55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  <a:spcBef>
                <a:spcPts val="80"/>
              </a:spcBef>
            </a:pPr>
            <a:r>
              <a:rPr sz="550" dirty="0">
                <a:solidFill>
                  <a:srgbClr val="DF9575"/>
                </a:solidFill>
                <a:latin typeface="Times New Roman"/>
                <a:cs typeface="Times New Roman"/>
              </a:rPr>
              <a:t>pinMode  </a:t>
            </a:r>
            <a:r>
              <a:rPr sz="550" spc="-55" dirty="0">
                <a:solidFill>
                  <a:srgbClr val="DF9575"/>
                </a:solidFill>
                <a:latin typeface="Times New Roman"/>
                <a:cs typeface="Times New Roman"/>
              </a:rPr>
              <a:t> </a:t>
            </a:r>
            <a:r>
              <a:rPr sz="550" spc="45" dirty="0">
                <a:solidFill>
                  <a:srgbClr val="919AA0"/>
                </a:solidFill>
                <a:latin typeface="Times New Roman"/>
                <a:cs typeface="Times New Roman"/>
              </a:rPr>
              <a:t>(</a:t>
            </a:r>
            <a:r>
              <a:rPr sz="550" spc="55" dirty="0">
                <a:solidFill>
                  <a:srgbClr val="919AA0"/>
                </a:solidFill>
                <a:latin typeface="Times New Roman"/>
                <a:cs typeface="Times New Roman"/>
              </a:rPr>
              <a:t>fireSensorPin,</a:t>
            </a:r>
            <a:r>
              <a:rPr sz="550" dirty="0">
                <a:solidFill>
                  <a:srgbClr val="919AA0"/>
                </a:solidFill>
                <a:latin typeface="Times New Roman"/>
                <a:cs typeface="Times New Roman"/>
              </a:rPr>
              <a:t>  </a:t>
            </a:r>
            <a:r>
              <a:rPr sz="550" spc="-55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-10" dirty="0">
                <a:solidFill>
                  <a:srgbClr val="919AA0"/>
                </a:solidFill>
                <a:latin typeface="Times New Roman"/>
                <a:cs typeface="Times New Roman"/>
              </a:rPr>
              <a:t>INPUT</a:t>
            </a:r>
            <a:r>
              <a:rPr sz="550" spc="-5" dirty="0">
                <a:solidFill>
                  <a:srgbClr val="919AA0"/>
                </a:solidFill>
                <a:latin typeface="Times New Roman"/>
                <a:cs typeface="Times New Roman"/>
              </a:rPr>
              <a:t>);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7244" y="4250834"/>
            <a:ext cx="167640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45" dirty="0">
                <a:solidFill>
                  <a:srgbClr val="67B5BD"/>
                </a:solidFill>
                <a:latin typeface="Times New Roman"/>
                <a:cs typeface="Times New Roman"/>
              </a:rPr>
              <a:t>void </a:t>
            </a:r>
            <a:r>
              <a:rPr sz="550" spc="30" dirty="0">
                <a:solidFill>
                  <a:srgbClr val="67B5BD"/>
                </a:solidFill>
                <a:latin typeface="Times New Roman"/>
                <a:cs typeface="Times New Roman"/>
              </a:rPr>
              <a:t> </a:t>
            </a:r>
            <a:r>
              <a:rPr sz="550" spc="40" dirty="0">
                <a:solidFill>
                  <a:srgbClr val="DD835D"/>
                </a:solidFill>
                <a:latin typeface="Times New Roman"/>
                <a:cs typeface="Times New Roman"/>
              </a:rPr>
              <a:t>loo</a:t>
            </a:r>
            <a:r>
              <a:rPr sz="550" spc="70" dirty="0">
                <a:solidFill>
                  <a:srgbClr val="DD835D"/>
                </a:solidFill>
                <a:latin typeface="Times New Roman"/>
                <a:cs typeface="Times New Roman"/>
              </a:rPr>
              <a:t>p</a:t>
            </a:r>
            <a:r>
              <a:rPr sz="550" spc="70" dirty="0">
                <a:solidFill>
                  <a:srgbClr val="919AA0"/>
                </a:solidFill>
                <a:latin typeface="Times New Roman"/>
                <a:cs typeface="Times New Roman"/>
              </a:rPr>
              <a:t>()</a:t>
            </a:r>
            <a:endParaRPr sz="5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80"/>
              </a:spcBef>
            </a:pPr>
            <a:r>
              <a:rPr sz="450" spc="210" dirty="0">
                <a:solidFill>
                  <a:srgbClr val="919AA0"/>
                </a:solidFill>
                <a:latin typeface="Times New Roman"/>
                <a:cs typeface="Times New Roman"/>
              </a:rPr>
              <a:t>{</a:t>
            </a:r>
            <a:endParaRPr sz="450">
              <a:latin typeface="Times New Roman"/>
              <a:cs typeface="Times New Roman"/>
            </a:endParaRPr>
          </a:p>
          <a:p>
            <a:pPr marL="85725" marR="5080" indent="5080">
              <a:lnSpc>
                <a:spcPts val="740"/>
              </a:lnSpc>
              <a:spcBef>
                <a:spcPts val="15"/>
              </a:spcBef>
            </a:pPr>
            <a:r>
              <a:rPr sz="550" spc="95" dirty="0">
                <a:solidFill>
                  <a:srgbClr val="67B5BD"/>
                </a:solidFill>
                <a:latin typeface="Times New Roman"/>
                <a:cs typeface="Times New Roman"/>
              </a:rPr>
              <a:t>int  </a:t>
            </a:r>
            <a:r>
              <a:rPr sz="550" spc="65" dirty="0">
                <a:solidFill>
                  <a:srgbClr val="919AA0"/>
                </a:solidFill>
                <a:latin typeface="Times New Roman"/>
                <a:cs typeface="Times New Roman"/>
              </a:rPr>
              <a:t>fireVllue </a:t>
            </a:r>
            <a:r>
              <a:rPr sz="550" spc="5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600" spc="-5" dirty="0">
                <a:solidFill>
                  <a:srgbClr val="919AA0"/>
                </a:solidFill>
                <a:latin typeface="Arial"/>
                <a:cs typeface="Arial"/>
              </a:rPr>
              <a:t>=</a:t>
            </a:r>
            <a:r>
              <a:rPr sz="600" spc="15" dirty="0">
                <a:solidFill>
                  <a:srgbClr val="919AA0"/>
                </a:solidFill>
                <a:latin typeface="Arial"/>
                <a:cs typeface="Arial"/>
              </a:rPr>
              <a:t> </a:t>
            </a:r>
            <a:r>
              <a:rPr sz="550" spc="95" dirty="0">
                <a:solidFill>
                  <a:srgbClr val="DF9575"/>
                </a:solidFill>
                <a:latin typeface="Times New Roman"/>
                <a:cs typeface="Times New Roman"/>
              </a:rPr>
              <a:t>dig</a:t>
            </a:r>
            <a:r>
              <a:rPr sz="550" spc="30" dirty="0">
                <a:solidFill>
                  <a:srgbClr val="DF9575"/>
                </a:solidFill>
                <a:latin typeface="Times New Roman"/>
                <a:cs typeface="Times New Roman"/>
              </a:rPr>
              <a:t>i</a:t>
            </a:r>
            <a:r>
              <a:rPr sz="550" spc="65" dirty="0">
                <a:solidFill>
                  <a:srgbClr val="DD835D"/>
                </a:solidFill>
                <a:latin typeface="Times New Roman"/>
                <a:cs typeface="Times New Roman"/>
              </a:rPr>
              <a:t>hlRea</a:t>
            </a:r>
            <a:r>
              <a:rPr sz="550" spc="130" dirty="0">
                <a:solidFill>
                  <a:srgbClr val="DD835D"/>
                </a:solidFill>
                <a:latin typeface="Times New Roman"/>
                <a:cs typeface="Times New Roman"/>
              </a:rPr>
              <a:t>d</a:t>
            </a:r>
            <a:r>
              <a:rPr sz="550" spc="55" dirty="0">
                <a:solidFill>
                  <a:srgbClr val="919AA0"/>
                </a:solidFill>
                <a:latin typeface="Times New Roman"/>
                <a:cs typeface="Times New Roman"/>
              </a:rPr>
              <a:t>(</a:t>
            </a:r>
            <a:r>
              <a:rPr sz="550" spc="65" dirty="0">
                <a:solidFill>
                  <a:srgbClr val="919AA0"/>
                </a:solidFill>
                <a:latin typeface="Times New Roman"/>
                <a:cs typeface="Times New Roman"/>
              </a:rPr>
              <a:t>fireSensorPin</a:t>
            </a:r>
            <a:r>
              <a:rPr sz="550" spc="55" dirty="0">
                <a:solidFill>
                  <a:srgbClr val="919AA0"/>
                </a:solidFill>
                <a:latin typeface="Times New Roman"/>
                <a:cs typeface="Times New Roman"/>
              </a:rPr>
              <a:t>)</a:t>
            </a:r>
            <a:r>
              <a:rPr sz="550" spc="40" dirty="0">
                <a:solidFill>
                  <a:srgbClr val="919AA0"/>
                </a:solidFill>
                <a:latin typeface="Times New Roman"/>
                <a:cs typeface="Times New Roman"/>
              </a:rPr>
              <a:t>;</a:t>
            </a:r>
            <a:r>
              <a:rPr sz="550" spc="35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60" dirty="0">
                <a:solidFill>
                  <a:srgbClr val="DF9575"/>
                </a:solidFill>
                <a:latin typeface="Times New Roman"/>
                <a:cs typeface="Times New Roman"/>
              </a:rPr>
              <a:t>Seri</a:t>
            </a:r>
            <a:r>
              <a:rPr sz="550" spc="75" dirty="0">
                <a:solidFill>
                  <a:srgbClr val="DF9575"/>
                </a:solidFill>
                <a:latin typeface="Times New Roman"/>
                <a:cs typeface="Times New Roman"/>
              </a:rPr>
              <a:t>a</a:t>
            </a:r>
            <a:r>
              <a:rPr sz="550" spc="145" dirty="0">
                <a:solidFill>
                  <a:srgbClr val="DD835D"/>
                </a:solidFill>
                <a:latin typeface="Times New Roman"/>
                <a:cs typeface="Times New Roman"/>
              </a:rPr>
              <a:t>l</a:t>
            </a:r>
            <a:r>
              <a:rPr sz="550" spc="-70" dirty="0">
                <a:solidFill>
                  <a:srgbClr val="DD835D"/>
                </a:solidFill>
                <a:latin typeface="Times New Roman"/>
                <a:cs typeface="Times New Roman"/>
              </a:rPr>
              <a:t> </a:t>
            </a:r>
            <a:r>
              <a:rPr sz="550" spc="65" dirty="0">
                <a:solidFill>
                  <a:srgbClr val="919AA0"/>
                </a:solidFill>
                <a:latin typeface="Times New Roman"/>
                <a:cs typeface="Times New Roman"/>
              </a:rPr>
              <a:t>.</a:t>
            </a:r>
            <a:r>
              <a:rPr sz="550" spc="65" dirty="0">
                <a:solidFill>
                  <a:srgbClr val="DD835D"/>
                </a:solidFill>
                <a:latin typeface="Times New Roman"/>
                <a:cs typeface="Times New Roman"/>
              </a:rPr>
              <a:t>printl</a:t>
            </a:r>
            <a:r>
              <a:rPr sz="550" spc="150" dirty="0">
                <a:solidFill>
                  <a:srgbClr val="DD835D"/>
                </a:solidFill>
                <a:latin typeface="Times New Roman"/>
                <a:cs typeface="Times New Roman"/>
              </a:rPr>
              <a:t>n</a:t>
            </a:r>
            <a:r>
              <a:rPr sz="550" spc="55" dirty="0">
                <a:solidFill>
                  <a:srgbClr val="919AA0"/>
                </a:solidFill>
                <a:latin typeface="Times New Roman"/>
                <a:cs typeface="Times New Roman"/>
              </a:rPr>
              <a:t>(</a:t>
            </a:r>
            <a:r>
              <a:rPr sz="550" spc="75" dirty="0">
                <a:solidFill>
                  <a:srgbClr val="919AA0"/>
                </a:solidFill>
                <a:latin typeface="Times New Roman"/>
                <a:cs typeface="Times New Roman"/>
              </a:rPr>
              <a:t>firevalue</a:t>
            </a:r>
            <a:r>
              <a:rPr sz="550" spc="65" dirty="0">
                <a:solidFill>
                  <a:srgbClr val="919AA0"/>
                </a:solidFill>
                <a:latin typeface="Times New Roman"/>
                <a:cs typeface="Times New Roman"/>
              </a:rPr>
              <a:t>)</a:t>
            </a:r>
            <a:r>
              <a:rPr sz="550" spc="50" dirty="0">
                <a:solidFill>
                  <a:srgbClr val="919AA0"/>
                </a:solidFill>
                <a:latin typeface="Times New Roman"/>
                <a:cs typeface="Times New Roman"/>
              </a:rPr>
              <a:t>;</a:t>
            </a:r>
            <a:endParaRPr sz="5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550" spc="50" dirty="0">
                <a:solidFill>
                  <a:srgbClr val="A3B170"/>
                </a:solidFill>
                <a:latin typeface="Times New Roman"/>
                <a:cs typeface="Times New Roman"/>
              </a:rPr>
              <a:t>if</a:t>
            </a:r>
            <a:r>
              <a:rPr sz="550" spc="60" dirty="0">
                <a:solidFill>
                  <a:srgbClr val="A3B170"/>
                </a:solidFill>
                <a:latin typeface="Times New Roman"/>
                <a:cs typeface="Times New Roman"/>
              </a:rPr>
              <a:t>(</a:t>
            </a:r>
            <a:r>
              <a:rPr sz="550" spc="70" dirty="0">
                <a:solidFill>
                  <a:srgbClr val="A3B170"/>
                </a:solidFill>
                <a:latin typeface="Times New Roman"/>
                <a:cs typeface="Times New Roman"/>
              </a:rPr>
              <a:t>fireValue </a:t>
            </a:r>
            <a:r>
              <a:rPr sz="550" spc="20" dirty="0">
                <a:solidFill>
                  <a:srgbClr val="A3B170"/>
                </a:solidFill>
                <a:latin typeface="Times New Roman"/>
                <a:cs typeface="Times New Roman"/>
              </a:rPr>
              <a:t> </a:t>
            </a:r>
            <a:r>
              <a:rPr sz="550" spc="90" dirty="0">
                <a:solidFill>
                  <a:srgbClr val="919AA0"/>
                </a:solidFill>
                <a:latin typeface="Times New Roman"/>
                <a:cs typeface="Times New Roman"/>
              </a:rPr>
              <a:t>•</a:t>
            </a:r>
            <a:r>
              <a:rPr sz="550" spc="215" dirty="0">
                <a:solidFill>
                  <a:srgbClr val="919AA0"/>
                </a:solidFill>
                <a:latin typeface="Times New Roman"/>
                <a:cs typeface="Times New Roman"/>
              </a:rPr>
              <a:t>•</a:t>
            </a:r>
            <a:r>
              <a:rPr sz="550" spc="30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00" spc="75" dirty="0">
                <a:solidFill>
                  <a:srgbClr val="6E9AA1"/>
                </a:solidFill>
                <a:latin typeface="Times New Roman"/>
                <a:cs typeface="Times New Roman"/>
              </a:rPr>
              <a:t>9</a:t>
            </a:r>
            <a:r>
              <a:rPr sz="500" spc="80" dirty="0">
                <a:solidFill>
                  <a:srgbClr val="919AA0"/>
                </a:solidFill>
                <a:latin typeface="Times New Roman"/>
                <a:cs typeface="Times New Roman"/>
              </a:rPr>
              <a:t>)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411" y="4355074"/>
            <a:ext cx="222885" cy="1353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 algn="ctr">
              <a:lnSpc>
                <a:spcPct val="100000"/>
              </a:lnSpc>
            </a:pPr>
            <a:r>
              <a:rPr sz="450" spc="20" dirty="0">
                <a:solidFill>
                  <a:srgbClr val="7CAABC"/>
                </a:solidFill>
                <a:latin typeface="Times New Roman"/>
                <a:cs typeface="Times New Roman"/>
              </a:rPr>
              <a:t>1</a:t>
            </a:r>
            <a:r>
              <a:rPr sz="450" spc="105" dirty="0">
                <a:solidFill>
                  <a:srgbClr val="7CAABC"/>
                </a:solidFill>
                <a:latin typeface="Times New Roman"/>
                <a:cs typeface="Times New Roman"/>
              </a:rPr>
              <a:t>0</a:t>
            </a:r>
            <a:endParaRPr sz="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500" spc="290" dirty="0">
                <a:solidFill>
                  <a:srgbClr val="E43438"/>
                </a:solidFill>
                <a:latin typeface="Times New Roman"/>
                <a:cs typeface="Times New Roman"/>
              </a:rPr>
              <a:t>•  </a:t>
            </a:r>
            <a:r>
              <a:rPr sz="500" spc="20" dirty="0">
                <a:solidFill>
                  <a:srgbClr val="E43438"/>
                </a:solidFill>
                <a:latin typeface="Times New Roman"/>
                <a:cs typeface="Times New Roman"/>
              </a:rPr>
              <a:t> </a:t>
            </a:r>
            <a:r>
              <a:rPr sz="500" spc="95" dirty="0">
                <a:solidFill>
                  <a:srgbClr val="7CAABC"/>
                </a:solidFill>
                <a:latin typeface="Times New Roman"/>
                <a:cs typeface="Times New Roman"/>
              </a:rPr>
              <a:t>11</a:t>
            </a:r>
            <a:endParaRPr sz="5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  <a:spcBef>
                <a:spcPts val="140"/>
              </a:spcBef>
            </a:pPr>
            <a:r>
              <a:rPr sz="500" spc="35" dirty="0">
                <a:solidFill>
                  <a:srgbClr val="7CAABC"/>
                </a:solidFill>
                <a:latin typeface="Times New Roman"/>
                <a:cs typeface="Times New Roman"/>
              </a:rPr>
              <a:t>1</a:t>
            </a:r>
            <a:r>
              <a:rPr sz="500" spc="25" dirty="0">
                <a:solidFill>
                  <a:srgbClr val="7CAABC"/>
                </a:solidFill>
                <a:latin typeface="Times New Roman"/>
                <a:cs typeface="Times New Roman"/>
              </a:rPr>
              <a:t>2</a:t>
            </a:r>
            <a:endParaRPr sz="500">
              <a:latin typeface="Times New Roman"/>
              <a:cs typeface="Times New Roman"/>
            </a:endParaRPr>
          </a:p>
          <a:p>
            <a:pPr marL="105410" algn="ctr">
              <a:lnSpc>
                <a:spcPct val="100000"/>
              </a:lnSpc>
              <a:spcBef>
                <a:spcPts val="100"/>
              </a:spcBef>
            </a:pPr>
            <a:r>
              <a:rPr sz="500" spc="80" dirty="0">
                <a:solidFill>
                  <a:srgbClr val="7CAABC"/>
                </a:solidFill>
                <a:latin typeface="Times New Roman"/>
                <a:cs typeface="Times New Roman"/>
              </a:rPr>
              <a:t>13</a:t>
            </a:r>
            <a:endParaRPr sz="500">
              <a:latin typeface="Times New Roman"/>
              <a:cs typeface="Times New Roman"/>
            </a:endParaRPr>
          </a:p>
          <a:p>
            <a:pPr marL="93345" algn="ctr">
              <a:lnSpc>
                <a:spcPct val="100000"/>
              </a:lnSpc>
              <a:spcBef>
                <a:spcPts val="90"/>
              </a:spcBef>
            </a:pPr>
            <a:r>
              <a:rPr sz="550" spc="-75" dirty="0">
                <a:solidFill>
                  <a:srgbClr val="7CAABC"/>
                </a:solidFill>
                <a:latin typeface="Times New Roman"/>
                <a:cs typeface="Times New Roman"/>
              </a:rPr>
              <a:t>1</a:t>
            </a:r>
            <a:r>
              <a:rPr sz="550" spc="85" dirty="0">
                <a:solidFill>
                  <a:srgbClr val="7CAABC"/>
                </a:solidFill>
                <a:latin typeface="Times New Roman"/>
                <a:cs typeface="Times New Roman"/>
              </a:rPr>
              <a:t>4</a:t>
            </a:r>
            <a:endParaRPr sz="550">
              <a:latin typeface="Times New Roman"/>
              <a:cs typeface="Times New Roman"/>
            </a:endParaRPr>
          </a:p>
          <a:p>
            <a:pPr marL="98425" algn="ctr">
              <a:lnSpc>
                <a:spcPct val="100000"/>
              </a:lnSpc>
              <a:spcBef>
                <a:spcPts val="90"/>
              </a:spcBef>
            </a:pPr>
            <a:r>
              <a:rPr sz="500" spc="35" dirty="0">
                <a:solidFill>
                  <a:srgbClr val="7CAABC"/>
                </a:solidFill>
                <a:latin typeface="Times New Roman"/>
                <a:cs typeface="Times New Roman"/>
              </a:rPr>
              <a:t>1</a:t>
            </a:r>
            <a:r>
              <a:rPr sz="500" spc="65" dirty="0">
                <a:solidFill>
                  <a:srgbClr val="7CAABC"/>
                </a:solidFill>
                <a:latin typeface="Times New Roman"/>
                <a:cs typeface="Times New Roman"/>
              </a:rPr>
              <a:t>5</a:t>
            </a:r>
            <a:endParaRPr sz="500">
              <a:latin typeface="Times New Roman"/>
              <a:cs typeface="Times New Roman"/>
            </a:endParaRPr>
          </a:p>
          <a:p>
            <a:pPr marL="96520" algn="ctr">
              <a:lnSpc>
                <a:spcPct val="100000"/>
              </a:lnSpc>
              <a:spcBef>
                <a:spcPts val="140"/>
              </a:spcBef>
            </a:pPr>
            <a:r>
              <a:rPr sz="500" spc="-5" dirty="0">
                <a:solidFill>
                  <a:srgbClr val="7CAABC"/>
                </a:solidFill>
                <a:latin typeface="Times New Roman"/>
                <a:cs typeface="Times New Roman"/>
              </a:rPr>
              <a:t>1</a:t>
            </a:r>
            <a:r>
              <a:rPr sz="500" spc="90" dirty="0">
                <a:solidFill>
                  <a:srgbClr val="7CAABC"/>
                </a:solidFill>
                <a:latin typeface="Times New Roman"/>
                <a:cs typeface="Times New Roman"/>
              </a:rPr>
              <a:t>6</a:t>
            </a:r>
            <a:endParaRPr sz="500">
              <a:latin typeface="Times New Roman"/>
              <a:cs typeface="Times New Roman"/>
            </a:endParaRPr>
          </a:p>
          <a:p>
            <a:pPr marL="96520" algn="ctr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solidFill>
                  <a:srgbClr val="7CAABC"/>
                </a:solidFill>
                <a:latin typeface="Times New Roman"/>
                <a:cs typeface="Times New Roman"/>
              </a:rPr>
              <a:t>1</a:t>
            </a:r>
            <a:r>
              <a:rPr sz="500" spc="90" dirty="0">
                <a:solidFill>
                  <a:srgbClr val="7CAABC"/>
                </a:solidFill>
                <a:latin typeface="Times New Roman"/>
                <a:cs typeface="Times New Roman"/>
              </a:rPr>
              <a:t>7</a:t>
            </a:r>
            <a:endParaRPr sz="500">
              <a:latin typeface="Times New Roman"/>
              <a:cs typeface="Times New Roman"/>
            </a:endParaRPr>
          </a:p>
          <a:p>
            <a:pPr marL="100330" algn="ctr">
              <a:lnSpc>
                <a:spcPct val="100000"/>
              </a:lnSpc>
              <a:spcBef>
                <a:spcPts val="140"/>
              </a:spcBef>
            </a:pPr>
            <a:r>
              <a:rPr sz="500" spc="-5" dirty="0">
                <a:solidFill>
                  <a:srgbClr val="7CAABC"/>
                </a:solidFill>
                <a:latin typeface="Times New Roman"/>
                <a:cs typeface="Times New Roman"/>
              </a:rPr>
              <a:t>1</a:t>
            </a:r>
            <a:r>
              <a:rPr sz="500" spc="120" dirty="0">
                <a:solidFill>
                  <a:srgbClr val="7CAABC"/>
                </a:solidFill>
                <a:latin typeface="Times New Roman"/>
                <a:cs typeface="Times New Roman"/>
              </a:rPr>
              <a:t>8</a:t>
            </a:r>
            <a:endParaRPr sz="500">
              <a:latin typeface="Times New Roman"/>
              <a:cs typeface="Times New Roman"/>
            </a:endParaRPr>
          </a:p>
          <a:p>
            <a:pPr marL="96520" algn="ctr">
              <a:lnSpc>
                <a:spcPct val="100000"/>
              </a:lnSpc>
              <a:spcBef>
                <a:spcPts val="105"/>
              </a:spcBef>
            </a:pPr>
            <a:r>
              <a:rPr sz="450" spc="20" dirty="0">
                <a:solidFill>
                  <a:srgbClr val="7CAABC"/>
                </a:solidFill>
                <a:latin typeface="Times New Roman"/>
                <a:cs typeface="Times New Roman"/>
              </a:rPr>
              <a:t>1</a:t>
            </a:r>
            <a:r>
              <a:rPr sz="450" spc="110" dirty="0">
                <a:solidFill>
                  <a:srgbClr val="7CAABC"/>
                </a:solidFill>
                <a:latin typeface="Times New Roman"/>
                <a:cs typeface="Times New Roman"/>
              </a:rPr>
              <a:t>9</a:t>
            </a:r>
            <a:endParaRPr sz="450">
              <a:latin typeface="Times New Roman"/>
              <a:cs typeface="Times New Roman"/>
            </a:endParaRPr>
          </a:p>
          <a:p>
            <a:pPr marL="92710" algn="ctr">
              <a:lnSpc>
                <a:spcPct val="100000"/>
              </a:lnSpc>
              <a:spcBef>
                <a:spcPts val="100"/>
              </a:spcBef>
            </a:pPr>
            <a:r>
              <a:rPr sz="550" spc="5" dirty="0">
                <a:solidFill>
                  <a:srgbClr val="7CAABC"/>
                </a:solidFill>
                <a:latin typeface="Times New Roman"/>
                <a:cs typeface="Times New Roman"/>
              </a:rPr>
              <a:t>29</a:t>
            </a:r>
            <a:endParaRPr sz="550">
              <a:latin typeface="Times New Roman"/>
              <a:cs typeface="Times New Roman"/>
            </a:endParaRPr>
          </a:p>
          <a:p>
            <a:pPr marL="99695" algn="ctr">
              <a:lnSpc>
                <a:spcPct val="100000"/>
              </a:lnSpc>
              <a:spcBef>
                <a:spcPts val="90"/>
              </a:spcBef>
            </a:pPr>
            <a:r>
              <a:rPr sz="500" spc="55" dirty="0">
                <a:solidFill>
                  <a:srgbClr val="7CAABC"/>
                </a:solidFill>
                <a:latin typeface="Times New Roman"/>
                <a:cs typeface="Times New Roman"/>
              </a:rPr>
              <a:t>21</a:t>
            </a:r>
            <a:endParaRPr sz="500">
              <a:latin typeface="Times New Roman"/>
              <a:cs typeface="Times New Roman"/>
            </a:endParaRPr>
          </a:p>
          <a:p>
            <a:pPr marL="92710" algn="ctr">
              <a:lnSpc>
                <a:spcPct val="100000"/>
              </a:lnSpc>
              <a:spcBef>
                <a:spcPts val="140"/>
              </a:spcBef>
            </a:pPr>
            <a:r>
              <a:rPr sz="500" spc="30" dirty="0">
                <a:solidFill>
                  <a:srgbClr val="7CAABC"/>
                </a:solidFill>
                <a:latin typeface="Times New Roman"/>
                <a:cs typeface="Times New Roman"/>
              </a:rPr>
              <a:t>22</a:t>
            </a:r>
            <a:endParaRPr sz="500">
              <a:latin typeface="Times New Roman"/>
              <a:cs typeface="Times New Roman"/>
            </a:endParaRPr>
          </a:p>
          <a:p>
            <a:pPr marL="95885" algn="ctr">
              <a:lnSpc>
                <a:spcPct val="100000"/>
              </a:lnSpc>
              <a:spcBef>
                <a:spcPts val="100"/>
              </a:spcBef>
            </a:pPr>
            <a:r>
              <a:rPr sz="500" spc="40" dirty="0">
                <a:solidFill>
                  <a:srgbClr val="7CAABC"/>
                </a:solidFill>
                <a:latin typeface="Times New Roman"/>
                <a:cs typeface="Times New Roman"/>
              </a:rPr>
              <a:t>23</a:t>
            </a:r>
            <a:endParaRPr sz="500">
              <a:latin typeface="Times New Roman"/>
              <a:cs typeface="Times New Roman"/>
            </a:endParaRPr>
          </a:p>
          <a:p>
            <a:pPr marL="92075" algn="ctr">
              <a:lnSpc>
                <a:spcPct val="100000"/>
              </a:lnSpc>
              <a:spcBef>
                <a:spcPts val="100"/>
              </a:spcBef>
            </a:pPr>
            <a:r>
              <a:rPr sz="500" spc="25" dirty="0">
                <a:solidFill>
                  <a:srgbClr val="7CAABC"/>
                </a:solidFill>
                <a:latin typeface="Times New Roman"/>
                <a:cs typeface="Times New Roman"/>
              </a:rPr>
              <a:t>24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3548" y="4799290"/>
            <a:ext cx="112014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75" dirty="0">
                <a:solidFill>
                  <a:srgbClr val="DD835D"/>
                </a:solidFill>
                <a:latin typeface="Times New Roman"/>
                <a:cs typeface="Times New Roman"/>
              </a:rPr>
              <a:t>digitalHrit</a:t>
            </a:r>
            <a:r>
              <a:rPr sz="550" spc="125" dirty="0">
                <a:solidFill>
                  <a:srgbClr val="DD835D"/>
                </a:solidFill>
                <a:latin typeface="Times New Roman"/>
                <a:cs typeface="Times New Roman"/>
              </a:rPr>
              <a:t>e</a:t>
            </a:r>
            <a:r>
              <a:rPr sz="550" spc="30" dirty="0">
                <a:solidFill>
                  <a:srgbClr val="919AA0"/>
                </a:solidFill>
                <a:latin typeface="Times New Roman"/>
                <a:cs typeface="Times New Roman"/>
              </a:rPr>
              <a:t>(</a:t>
            </a:r>
            <a:r>
              <a:rPr sz="550" spc="40" dirty="0">
                <a:solidFill>
                  <a:srgbClr val="919AA0"/>
                </a:solidFill>
                <a:latin typeface="Times New Roman"/>
                <a:cs typeface="Times New Roman"/>
              </a:rPr>
              <a:t>buzzerPi</a:t>
            </a:r>
            <a:r>
              <a:rPr sz="550" spc="85" dirty="0">
                <a:solidFill>
                  <a:srgbClr val="919AA0"/>
                </a:solidFill>
                <a:latin typeface="Times New Roman"/>
                <a:cs typeface="Times New Roman"/>
              </a:rPr>
              <a:t>n</a:t>
            </a:r>
            <a:r>
              <a:rPr sz="450" spc="240" baseline="-18518" dirty="0">
                <a:solidFill>
                  <a:srgbClr val="919AA0"/>
                </a:solidFill>
                <a:latin typeface="Times New Roman"/>
                <a:cs typeface="Times New Roman"/>
              </a:rPr>
              <a:t>1</a:t>
            </a:r>
            <a:r>
              <a:rPr sz="450" baseline="-18518" dirty="0">
                <a:solidFill>
                  <a:srgbClr val="919AA0"/>
                </a:solidFill>
                <a:latin typeface="Times New Roman"/>
                <a:cs typeface="Times New Roman"/>
              </a:rPr>
              <a:t>  </a:t>
            </a:r>
            <a:r>
              <a:rPr sz="450" spc="-7" baseline="-18518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00" spc="15" dirty="0">
                <a:solidFill>
                  <a:srgbClr val="919AA0"/>
                </a:solidFill>
                <a:latin typeface="Times New Roman"/>
                <a:cs typeface="Times New Roman"/>
              </a:rPr>
              <a:t>HIGH)</a:t>
            </a:r>
            <a:r>
              <a:rPr sz="500" spc="5" dirty="0">
                <a:solidFill>
                  <a:srgbClr val="919AA0"/>
                </a:solidFill>
                <a:latin typeface="Times New Roman"/>
                <a:cs typeface="Times New Roman"/>
              </a:rPr>
              <a:t>;</a:t>
            </a: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550" spc="65" dirty="0">
                <a:solidFill>
                  <a:srgbClr val="DF9575"/>
                </a:solidFill>
                <a:latin typeface="Times New Roman"/>
                <a:cs typeface="Times New Roman"/>
              </a:rPr>
              <a:t>d</a:t>
            </a:r>
            <a:r>
              <a:rPr sz="550" spc="20" dirty="0">
                <a:solidFill>
                  <a:srgbClr val="DF9575"/>
                </a:solidFill>
                <a:latin typeface="Times New Roman"/>
                <a:cs typeface="Times New Roman"/>
              </a:rPr>
              <a:t>e</a:t>
            </a:r>
            <a:r>
              <a:rPr sz="550" spc="55" dirty="0">
                <a:solidFill>
                  <a:srgbClr val="DD835D"/>
                </a:solidFill>
                <a:latin typeface="Times New Roman"/>
                <a:cs typeface="Times New Roman"/>
              </a:rPr>
              <a:t>la</a:t>
            </a:r>
            <a:r>
              <a:rPr sz="550" spc="105" dirty="0">
                <a:solidFill>
                  <a:srgbClr val="DD835D"/>
                </a:solidFill>
                <a:latin typeface="Times New Roman"/>
                <a:cs typeface="Times New Roman"/>
              </a:rPr>
              <a:t>y</a:t>
            </a:r>
            <a:r>
              <a:rPr sz="550" spc="55" dirty="0">
                <a:solidFill>
                  <a:srgbClr val="919AA0"/>
                </a:solidFill>
                <a:latin typeface="Times New Roman"/>
                <a:cs typeface="Times New Roman"/>
              </a:rPr>
              <a:t>(</a:t>
            </a:r>
            <a:r>
              <a:rPr sz="550" spc="20" dirty="0">
                <a:solidFill>
                  <a:srgbClr val="6E9AA1"/>
                </a:solidFill>
                <a:latin typeface="Times New Roman"/>
                <a:cs typeface="Times New Roman"/>
              </a:rPr>
              <a:t>590</a:t>
            </a:r>
            <a:r>
              <a:rPr sz="550" spc="25" dirty="0">
                <a:solidFill>
                  <a:srgbClr val="6E9AA1"/>
                </a:solidFill>
                <a:latin typeface="Times New Roman"/>
                <a:cs typeface="Times New Roman"/>
              </a:rPr>
              <a:t>9</a:t>
            </a:r>
            <a:r>
              <a:rPr sz="550" spc="95" dirty="0">
                <a:solidFill>
                  <a:srgbClr val="919AA0"/>
                </a:solidFill>
                <a:latin typeface="Times New Roman"/>
                <a:cs typeface="Times New Roman"/>
              </a:rPr>
              <a:t>)</a:t>
            </a:r>
            <a:r>
              <a:rPr sz="550" spc="80" dirty="0">
                <a:solidFill>
                  <a:srgbClr val="919AA0"/>
                </a:solidFill>
                <a:latin typeface="Times New Roman"/>
                <a:cs typeface="Times New Roman"/>
              </a:rPr>
              <a:t>;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0396" y="5071020"/>
            <a:ext cx="18161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70" dirty="0">
                <a:solidFill>
                  <a:srgbClr val="A3B170"/>
                </a:solidFill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5622" y="5253724"/>
            <a:ext cx="111252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ct val="100000"/>
              </a:lnSpc>
            </a:pPr>
            <a:r>
              <a:rPr sz="550" spc="45" dirty="0">
                <a:solidFill>
                  <a:srgbClr val="DF9575"/>
                </a:solidFill>
                <a:latin typeface="Times New Roman"/>
                <a:cs typeface="Times New Roman"/>
              </a:rPr>
              <a:t>d</a:t>
            </a:r>
            <a:r>
              <a:rPr sz="550" spc="65" dirty="0">
                <a:solidFill>
                  <a:srgbClr val="DD835D"/>
                </a:solidFill>
                <a:latin typeface="Times New Roman"/>
                <a:cs typeface="Times New Roman"/>
              </a:rPr>
              <a:t>igitalWrit</a:t>
            </a:r>
            <a:r>
              <a:rPr sz="550" spc="120" dirty="0">
                <a:solidFill>
                  <a:srgbClr val="DD835D"/>
                </a:solidFill>
                <a:latin typeface="Times New Roman"/>
                <a:cs typeface="Times New Roman"/>
              </a:rPr>
              <a:t>e</a:t>
            </a:r>
            <a:r>
              <a:rPr sz="550" spc="35" dirty="0">
                <a:solidFill>
                  <a:srgbClr val="919AA0"/>
                </a:solidFill>
                <a:latin typeface="Times New Roman"/>
                <a:cs typeface="Times New Roman"/>
              </a:rPr>
              <a:t>(</a:t>
            </a:r>
            <a:r>
              <a:rPr sz="550" spc="45" dirty="0">
                <a:solidFill>
                  <a:srgbClr val="919AA0"/>
                </a:solidFill>
                <a:latin typeface="Times New Roman"/>
                <a:cs typeface="Times New Roman"/>
              </a:rPr>
              <a:t>buzzerPin,</a:t>
            </a:r>
            <a:r>
              <a:rPr sz="550" dirty="0">
                <a:solidFill>
                  <a:srgbClr val="919AA0"/>
                </a:solidFill>
                <a:latin typeface="Times New Roman"/>
                <a:cs typeface="Times New Roman"/>
              </a:rPr>
              <a:t>  </a:t>
            </a:r>
            <a:r>
              <a:rPr sz="550" spc="-5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50" spc="-80" dirty="0">
                <a:solidFill>
                  <a:srgbClr val="79838C"/>
                </a:solidFill>
                <a:latin typeface="Times New Roman"/>
                <a:cs typeface="Times New Roman"/>
              </a:rPr>
              <a:t>LOW</a:t>
            </a:r>
            <a:r>
              <a:rPr sz="550" spc="-35" dirty="0">
                <a:solidFill>
                  <a:srgbClr val="79838C"/>
                </a:solidFill>
                <a:latin typeface="Times New Roman"/>
                <a:cs typeface="Times New Roman"/>
              </a:rPr>
              <a:t>)</a:t>
            </a:r>
            <a:r>
              <a:rPr sz="550" spc="-30" dirty="0">
                <a:solidFill>
                  <a:srgbClr val="79838C"/>
                </a:solidFill>
                <a:latin typeface="Times New Roman"/>
                <a:cs typeface="Times New Roman"/>
              </a:rPr>
              <a:t>;</a:t>
            </a:r>
            <a:endParaRPr sz="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130" dirty="0">
                <a:solidFill>
                  <a:srgbClr val="79838C"/>
                </a:solidFill>
                <a:latin typeface="Times New Roman"/>
                <a:cs typeface="Times New Roman"/>
              </a:rPr>
              <a:t>)</a:t>
            </a:r>
            <a:endParaRPr sz="5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  <a:spcBef>
                <a:spcPts val="140"/>
              </a:spcBef>
            </a:pPr>
            <a:r>
              <a:rPr sz="500" spc="60" dirty="0">
                <a:solidFill>
                  <a:srgbClr val="DF9575"/>
                </a:solidFill>
                <a:latin typeface="Times New Roman"/>
                <a:cs typeface="Times New Roman"/>
              </a:rPr>
              <a:t>deloy</a:t>
            </a:r>
            <a:r>
              <a:rPr sz="500" spc="-50" dirty="0">
                <a:solidFill>
                  <a:srgbClr val="DF9575"/>
                </a:solidFill>
                <a:latin typeface="Times New Roman"/>
                <a:cs typeface="Times New Roman"/>
              </a:rPr>
              <a:t> </a:t>
            </a:r>
            <a:r>
              <a:rPr sz="500" spc="30" dirty="0">
                <a:solidFill>
                  <a:srgbClr val="919AA0"/>
                </a:solidFill>
                <a:latin typeface="Times New Roman"/>
                <a:cs typeface="Times New Roman"/>
              </a:rPr>
              <a:t>(</a:t>
            </a:r>
            <a:r>
              <a:rPr sz="500" spc="-80" dirty="0">
                <a:solidFill>
                  <a:srgbClr val="919AA0"/>
                </a:solidFill>
                <a:latin typeface="Times New Roman"/>
                <a:cs typeface="Times New Roman"/>
              </a:rPr>
              <a:t> </a:t>
            </a:r>
            <a:r>
              <a:rPr sz="500" spc="-40" dirty="0">
                <a:solidFill>
                  <a:srgbClr val="6E9AA1"/>
                </a:solidFill>
                <a:latin typeface="Times New Roman"/>
                <a:cs typeface="Times New Roman"/>
              </a:rPr>
              <a:t>SO</a:t>
            </a:r>
            <a:r>
              <a:rPr sz="500" spc="-25" dirty="0">
                <a:solidFill>
                  <a:srgbClr val="6E9AA1"/>
                </a:solidFill>
                <a:latin typeface="Times New Roman"/>
                <a:cs typeface="Times New Roman"/>
              </a:rPr>
              <a:t>O</a:t>
            </a:r>
            <a:r>
              <a:rPr sz="500" spc="114" dirty="0">
                <a:solidFill>
                  <a:srgbClr val="919AA0"/>
                </a:solidFill>
                <a:latin typeface="Times New Roman"/>
                <a:cs typeface="Times New Roman"/>
              </a:rPr>
              <a:t>)</a:t>
            </a:r>
            <a:r>
              <a:rPr sz="500" spc="95" dirty="0">
                <a:solidFill>
                  <a:srgbClr val="919AA0"/>
                </a:solidFill>
                <a:latin typeface="Times New Roman"/>
                <a:cs typeface="Times New Roman"/>
              </a:rPr>
              <a:t>;</a:t>
            </a:r>
            <a:endParaRPr sz="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102</Words>
  <Application>Microsoft Office PowerPoint</Application>
  <PresentationFormat>Custom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Danish Attari</cp:lastModifiedBy>
  <cp:revision>3</cp:revision>
  <dcterms:created xsi:type="dcterms:W3CDTF">2022-12-21T07:35:15Z</dcterms:created>
  <dcterms:modified xsi:type="dcterms:W3CDTF">2022-12-21T06:38:52Z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2022-12-21T00:00:00Z</vt:filetime>
  </property>
  <property fmtid="{D5CDD505-2E9C-101B-9397-08002B2CF9AE}" pid="3" name="LastSaved">
    <vt:filetime>2022-12-21T00:00:00Z</vt:filetime>
  </property>
</Properties>
</file>