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Source Code Pro"/>
      <p:regular r:id="rId10"/>
      <p:bold r:id="rId11"/>
      <p:italic r:id="rId12"/>
      <p:boldItalic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bold.fntdata"/><Relationship Id="rId10" Type="http://schemas.openxmlformats.org/officeDocument/2006/relationships/font" Target="fonts/SourceCodePro-regular.fntdata"/><Relationship Id="rId13" Type="http://schemas.openxmlformats.org/officeDocument/2006/relationships/font" Target="fonts/SourceCodePro-boldItalic.fntdata"/><Relationship Id="rId12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35c204b9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35c204b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80d1ff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80d1f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2.jpg"/><Relationship Id="rId6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ward shot of Golden Gate Bridge against blue sky" id="62" name="Google Shape;62;p13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 Members: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Mai Anh Vu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Nguyen Dinh Thai 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Pham Minh Quang</a:t>
            </a:r>
            <a:endParaRPr/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 Haven Bag Shop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disposition for all members:	</a:t>
            </a:r>
            <a:endParaRPr/>
          </a:p>
        </p:txBody>
      </p:sp>
      <p:pic>
        <p:nvPicPr>
          <p:cNvPr descr="Closeup of protractor ruler on top of architectural diagrams" id="70" name="Google Shape;70;p14"/>
          <p:cNvPicPr preferRelativeResize="0"/>
          <p:nvPr/>
        </p:nvPicPr>
        <p:blipFill rotWithShape="1">
          <a:blip r:embed="rId3">
            <a:alphaModFix/>
          </a:blip>
          <a:srcRect b="3852" l="11076" r="29814" t="3769"/>
          <a:stretch/>
        </p:blipFill>
        <p:spPr>
          <a:xfrm>
            <a:off x="433450" y="434175"/>
            <a:ext cx="8549873" cy="45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61575" y="110600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Mai Anh Vu: </a:t>
            </a:r>
            <a:endParaRPr b="1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b="1" lang="en">
                <a:solidFill>
                  <a:srgbClr val="EFEFEF"/>
                </a:solidFill>
              </a:rPr>
              <a:t>Main page product display of latest products (3 recently added to database)</a:t>
            </a:r>
            <a:endParaRPr b="1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b="1" lang="en">
                <a:solidFill>
                  <a:srgbClr val="EFEFEF"/>
                </a:solidFill>
              </a:rPr>
              <a:t>Product’s management on admin side: Add/Edit/Delete products.</a:t>
            </a:r>
            <a:endParaRPr b="1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b="1" lang="en">
                <a:solidFill>
                  <a:srgbClr val="EFEFEF"/>
                </a:solidFill>
              </a:rPr>
              <a:t>Order Overview and resolving order + cart page logic.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Nguyen Dinh Thai An:</a:t>
            </a:r>
            <a:endParaRPr b="1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b="1" lang="en">
                <a:solidFill>
                  <a:srgbClr val="EFEFEF"/>
                </a:solidFill>
              </a:rPr>
              <a:t>Admin account login.</a:t>
            </a:r>
            <a:endParaRPr b="1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b="1" lang="en">
                <a:solidFill>
                  <a:srgbClr val="EFEFEF"/>
                </a:solidFill>
              </a:rPr>
              <a:t>Customer account creation, and login logic.</a:t>
            </a:r>
            <a:endParaRPr b="1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b="1" lang="en">
                <a:solidFill>
                  <a:srgbClr val="EFEFEF"/>
                </a:solidFill>
              </a:rPr>
              <a:t>Account Management: Enable and disable customer account.</a:t>
            </a:r>
            <a:endParaRPr b="1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disposition for all members:	</a:t>
            </a:r>
            <a:endParaRPr/>
          </a:p>
        </p:txBody>
      </p:sp>
      <p:pic>
        <p:nvPicPr>
          <p:cNvPr descr="Side view of hands writing in a notebook at a cafe" id="77" name="Google Shape;77;p15"/>
          <p:cNvPicPr preferRelativeResize="0"/>
          <p:nvPr/>
        </p:nvPicPr>
        <p:blipFill rotWithShape="1">
          <a:blip r:embed="rId3">
            <a:alphaModFix/>
          </a:blip>
          <a:srcRect b="26446" l="187" r="53022" t="12064"/>
          <a:stretch/>
        </p:blipFill>
        <p:spPr>
          <a:xfrm>
            <a:off x="448800" y="434175"/>
            <a:ext cx="8608021" cy="445285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68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Pham Minh Quang: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>
                <a:solidFill>
                  <a:srgbClr val="FFFFFF"/>
                </a:solidFill>
              </a:rPr>
              <a:t>Product page display, product specific display, user review + rating and user feedback.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up of protractor ruler on top of architectural diagrams" id="83" name="Google Shape;83;p16"/>
          <p:cNvPicPr preferRelativeResize="0"/>
          <p:nvPr/>
        </p:nvPicPr>
        <p:blipFill rotWithShape="1">
          <a:blip r:embed="rId3">
            <a:alphaModFix/>
          </a:blip>
          <a:srcRect b="3852" l="11076" r="29814" t="3769"/>
          <a:stretch/>
        </p:blipFill>
        <p:spPr>
          <a:xfrm>
            <a:off x="433450" y="434175"/>
            <a:ext cx="4090926" cy="4261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de view of hands writing in a notebook at a cafe" id="84" name="Google Shape;84;p16"/>
          <p:cNvPicPr preferRelativeResize="0"/>
          <p:nvPr/>
        </p:nvPicPr>
        <p:blipFill rotWithShape="1">
          <a:blip r:embed="rId4">
            <a:alphaModFix/>
          </a:blip>
          <a:srcRect b="26446" l="187" r="53022" t="12064"/>
          <a:stretch/>
        </p:blipFill>
        <p:spPr>
          <a:xfrm>
            <a:off x="4695824" y="434175"/>
            <a:ext cx="1891826" cy="16659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head shot of the components of a typewriter" id="85" name="Google Shape;85;p16"/>
          <p:cNvPicPr preferRelativeResize="0"/>
          <p:nvPr/>
        </p:nvPicPr>
        <p:blipFill rotWithShape="1">
          <a:blip r:embed="rId5">
            <a:alphaModFix/>
          </a:blip>
          <a:srcRect b="15315" l="32807" r="14776" t="15322"/>
          <a:stretch/>
        </p:blipFill>
        <p:spPr>
          <a:xfrm>
            <a:off x="6800775" y="434175"/>
            <a:ext cx="1918200" cy="1665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o classic cars in front of two yellow garage doors" id="86" name="Google Shape;86;p16"/>
          <p:cNvPicPr preferRelativeResize="0"/>
          <p:nvPr/>
        </p:nvPicPr>
        <p:blipFill rotWithShape="1">
          <a:blip r:embed="rId6">
            <a:alphaModFix/>
          </a:blip>
          <a:srcRect b="8267" l="11341" r="5931" t="17515"/>
          <a:stretch/>
        </p:blipFill>
        <p:spPr>
          <a:xfrm>
            <a:off x="4695825" y="2289750"/>
            <a:ext cx="4023152" cy="2406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