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Inter"/>
      <p:regular r:id="rId10"/>
      <p:bold r:id="rId11"/>
    </p:embeddedFont>
    <p:embeddedFont>
      <p:font typeface="Open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NsGhuUCzBMXZu4akGjS2jytpr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bold.fntdata"/><Relationship Id="rId10" Type="http://schemas.openxmlformats.org/officeDocument/2006/relationships/font" Target="fonts/Inter-regular.fntdata"/><Relationship Id="rId13" Type="http://schemas.openxmlformats.org/officeDocument/2006/relationships/font" Target="fonts/OpenSansLight-bold.fntdata"/><Relationship Id="rId12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boldItalic.fntdata"/><Relationship Id="rId14" Type="http://schemas.openxmlformats.org/officeDocument/2006/relationships/font" Target="fonts/OpenSansLight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ctrTitle"/>
          </p:nvPr>
        </p:nvSpPr>
        <p:spPr>
          <a:xfrm>
            <a:off x="548640" y="950976"/>
            <a:ext cx="6509385" cy="355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576072" y="4572000"/>
            <a:ext cx="64819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 rot="5400000">
            <a:off x="4081278" y="-1503811"/>
            <a:ext cx="4029074" cy="110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 rot="5400000">
            <a:off x="8023620" y="2401491"/>
            <a:ext cx="5105401" cy="2207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 rot="5400000">
            <a:off x="2462568" y="-952144"/>
            <a:ext cx="5105401" cy="891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557923" y="952500"/>
            <a:ext cx="6678695" cy="3962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8043860" y="952501"/>
            <a:ext cx="350044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548640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6257928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52659" y="950976"/>
            <a:ext cx="10802729" cy="88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42918" y="1832772"/>
            <a:ext cx="5281507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48640" y="2600531"/>
            <a:ext cx="528150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257927" y="1832772"/>
            <a:ext cx="5283202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257927" y="2600531"/>
            <a:ext cx="52832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48640" y="952500"/>
            <a:ext cx="4124084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600700" y="952500"/>
            <a:ext cx="5934074" cy="490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548641" y="3429000"/>
            <a:ext cx="4124084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48641" y="952500"/>
            <a:ext cx="4124084" cy="2397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5522119" y="987425"/>
            <a:ext cx="602218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48641" y="3429000"/>
            <a:ext cx="4124084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6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6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github.com/DanishKarur/INSE_64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-171450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-621175" y="0"/>
            <a:ext cx="12965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 amt="50000"/>
          </a:blip>
          <a:srcRect b="0" l="0" r="0" t="31609"/>
          <a:stretch/>
        </p:blipFill>
        <p:spPr>
          <a:xfrm>
            <a:off x="-621175" y="-25"/>
            <a:ext cx="12965100" cy="685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black background with gold and red text&#10;&#10;Description automatically generated" id="91" name="Google Shape;9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25" y="980675"/>
            <a:ext cx="10960650" cy="15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684125" y="2912725"/>
            <a:ext cx="80757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“User Authentication System Integration Testing” </a:t>
            </a:r>
            <a:endParaRPr b="1" sz="20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INSE 6421: System Integration and Testing </a:t>
            </a:r>
            <a:endParaRPr sz="20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Submitted to: Dr. Mona Taghavi </a:t>
            </a:r>
            <a:endParaRPr sz="20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Prepared By: </a:t>
            </a:r>
            <a:endParaRPr sz="20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    Bharath Surya Gandham	 	    40229877 </a:t>
            </a:r>
            <a:endParaRPr sz="20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Mahaboob Danish Basha Karur 	40236628 </a:t>
            </a:r>
            <a:endParaRPr sz="20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Geeshma Sri Sai Maddipati 		 40277629 </a:t>
            </a:r>
            <a:endParaRPr sz="20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    Sai Mahitha Bheemineni 		    40271856</a:t>
            </a:r>
            <a:endParaRPr sz="20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 amt="50000"/>
          </a:blip>
          <a:srcRect b="0" l="0" r="0" t="31611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567266" y="952500"/>
            <a:ext cx="10810200" cy="4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CONFIDENCE</a:t>
            </a: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 System Integration Testing</a:t>
            </a:r>
            <a:endParaRPr sz="2000"/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 authentication for secure user experience.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Facilitates registration, login, and secure access.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ensures reliability and security.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strategy identifies and addresses issues.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Objectives: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secure user authentication and management.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user-friendly registration and login processes.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 clear communication and error handling.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robustness through comprehensive testing strategy.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 amt="50000"/>
          </a:blip>
          <a:srcRect b="0" l="0" r="0" t="31611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548640" y="952499"/>
            <a:ext cx="11151524" cy="4808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3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 txBox="1"/>
          <p:nvPr/>
        </p:nvSpPr>
        <p:spPr>
          <a:xfrm>
            <a:off x="643466" y="678718"/>
            <a:ext cx="10828097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Variables for Testing:</a:t>
            </a:r>
            <a:b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the effectiveness of the key features, a set of environment variables is utilized across different functions during testing. These variables include: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800">
                <a:solidFill>
                  <a:schemeClr val="lt1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base_url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base URL of the API (‘</a:t>
            </a:r>
            <a:r>
              <a:rPr b="0" i="0"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http://127.0.0.1:5000/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valid_username: A valid test username.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valid_password: A valid test password.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invalid_username: An invalid test username.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invalid_password: An invalid test password.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valid_token: A valid authentication token.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invalid_token: An invalid authentication token.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Highlights: Testing with Postman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b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Testing is Crucial: Validating functionality and security is imperative.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Postman Offers Comprehensive Testing Environment: Robust tool for creating extensive test suites.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 amt="50000"/>
          </a:blip>
          <a:srcRect b="0" l="0" r="0" t="31611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548640" y="952499"/>
            <a:ext cx="11151524" cy="4808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4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643466" y="678718"/>
            <a:ext cx="10828097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Test Suits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Up Suite: Successful registration and error handling.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In Suite: Validating user authentication and tokens.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Reset Suite: Testing password reset functionality securely.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Password: Set a new password by providing the token generated from ‘Request Password Reset’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Route Access Suite: Secure access to protected routes.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User: User deletion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List Suite: Retrieval and verification of user lists.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Add-ons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Variables for Reusability: Parameterize values, reduce redundancy.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Assertions Ensure Expected Outcomes: pm.test() and pm.expect() maintain standards.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Environment Management: Handle variables for different environments.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Runner for Batch Execution: Execute test suites efficiently.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API Health: Assess after changes or updates.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 amt="50000"/>
          </a:blip>
          <a:srcRect b="0" l="0" r="0" t="31611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548640" y="952499"/>
            <a:ext cx="11151524" cy="4808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5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5"/>
          <p:cNvSpPr txBox="1"/>
          <p:nvPr/>
        </p:nvSpPr>
        <p:spPr>
          <a:xfrm>
            <a:off x="643466" y="678718"/>
            <a:ext cx="10828097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Verification Process: Postman streamlines testing for API functionality.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Suite Updates for New Features: Keep test suites current and expansive.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Collaborative Testing with Postman's Features: Enhance teamwork with seamless collaboration.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 Testing: Realized the critical role of  testing in ensuring functionality and security in the Authentication API.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Collaboration with Postman: Learned to leverage Postman for efficient teamwork, making API testing a collaborative and streamlined process.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Link: </a:t>
            </a: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https://github.com/DanishKarur/INSE_6421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Thank You.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buneVTI">
  <a:themeElements>
    <a:clrScheme name="AnalogousFromDarkSeedLeftStep">
      <a:dk1>
        <a:srgbClr val="000000"/>
      </a:dk1>
      <a:lt1>
        <a:srgbClr val="FFFFFF"/>
      </a:lt1>
      <a:dk2>
        <a:srgbClr val="321C1C"/>
      </a:dk2>
      <a:lt2>
        <a:srgbClr val="F0F3F3"/>
      </a:lt2>
      <a:accent1>
        <a:srgbClr val="DD3334"/>
      </a:accent1>
      <a:accent2>
        <a:srgbClr val="CB2169"/>
      </a:accent2>
      <a:accent3>
        <a:srgbClr val="DD33C2"/>
      </a:accent3>
      <a:accent4>
        <a:srgbClr val="9F21CB"/>
      </a:accent4>
      <a:accent5>
        <a:srgbClr val="6A33DD"/>
      </a:accent5>
      <a:accent6>
        <a:srgbClr val="2E3DCE"/>
      </a:accent6>
      <a:hlink>
        <a:srgbClr val="7E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2023-11-19T21:33:24Z</dcterms:created>
  <dc:creator>Mahaboob Danish Basha Karur</dc:creator>
</cp:coreProperties>
</file>