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5" r:id="rId6"/>
    <p:sldMasterId id="2147483657" r:id="rId7"/>
    <p:sldMasterId id="2147483659" r:id="rId8"/>
    <p:sldMasterId id="2147483661" r:id="rId9"/>
    <p:sldMasterId id="2147483663" r:id="rId10"/>
    <p:sldMasterId id="2147483665"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Lst>
  <p:sldSz cy="6858000" cx="12192000"/>
  <p:notesSz cx="6858000" cy="9144000"/>
  <p:embeddedFontLst>
    <p:embeddedFont>
      <p:font typeface="Abril Fatface"/>
      <p:regular r:id="rId41"/>
    </p:embeddedFont>
    <p:embeddedFont>
      <p:font typeface="Lato"/>
      <p:regular r:id="rId42"/>
      <p:bold r:id="rId43"/>
      <p:italic r:id="rId44"/>
      <p:boldItalic r:id="rId45"/>
    </p:embeddedFont>
    <p:embeddedFont>
      <p:font typeface="Lora"/>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50" roundtripDataSignature="AMtx7mgjHj4KkmNKv8yxUVAV8eqpjwcd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42" Type="http://schemas.openxmlformats.org/officeDocument/2006/relationships/font" Target="fonts/Lato-regular.fntdata"/><Relationship Id="rId41" Type="http://schemas.openxmlformats.org/officeDocument/2006/relationships/font" Target="fonts/AbrilFatface-regular.fntdata"/><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Lora-regular.fntdata"/><Relationship Id="rId45" Type="http://schemas.openxmlformats.org/officeDocument/2006/relationships/font" Target="fonts/Lato-boldItalic.fntdata"/><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Lora-italic.fntdata"/><Relationship Id="rId47" Type="http://schemas.openxmlformats.org/officeDocument/2006/relationships/font" Target="fonts/Lora-bold.fntdata"/><Relationship Id="rId49" Type="http://schemas.openxmlformats.org/officeDocument/2006/relationships/font" Target="fonts/Lora-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9.xml"/><Relationship Id="rId30" Type="http://schemas.openxmlformats.org/officeDocument/2006/relationships/slide" Target="slides/slide18.xml"/><Relationship Id="rId33" Type="http://schemas.openxmlformats.org/officeDocument/2006/relationships/slide" Target="slides/slide21.xml"/><Relationship Id="rId32" Type="http://schemas.openxmlformats.org/officeDocument/2006/relationships/slide" Target="slides/slide20.xml"/><Relationship Id="rId35" Type="http://schemas.openxmlformats.org/officeDocument/2006/relationships/slide" Target="slides/slide23.xml"/><Relationship Id="rId34" Type="http://schemas.openxmlformats.org/officeDocument/2006/relationships/slide" Target="slides/slide22.xml"/><Relationship Id="rId37" Type="http://schemas.openxmlformats.org/officeDocument/2006/relationships/slide" Target="slides/slide25.xml"/><Relationship Id="rId36" Type="http://schemas.openxmlformats.org/officeDocument/2006/relationships/slide" Target="slides/slide24.xml"/><Relationship Id="rId39" Type="http://schemas.openxmlformats.org/officeDocument/2006/relationships/slide" Target="slides/slide27.xml"/><Relationship Id="rId38" Type="http://schemas.openxmlformats.org/officeDocument/2006/relationships/slide" Target="slides/slide26.xml"/><Relationship Id="rId20" Type="http://schemas.openxmlformats.org/officeDocument/2006/relationships/slide" Target="slides/slide8.xml"/><Relationship Id="rId22" Type="http://schemas.openxmlformats.org/officeDocument/2006/relationships/slide" Target="slides/slide10.xml"/><Relationship Id="rId21" Type="http://schemas.openxmlformats.org/officeDocument/2006/relationships/slide" Target="slides/slide9.xml"/><Relationship Id="rId24" Type="http://schemas.openxmlformats.org/officeDocument/2006/relationships/slide" Target="slides/slide12.xml"/><Relationship Id="rId23" Type="http://schemas.openxmlformats.org/officeDocument/2006/relationships/slide" Target="slides/slide11.xml"/><Relationship Id="rId26" Type="http://schemas.openxmlformats.org/officeDocument/2006/relationships/slide" Target="slides/slide14.xml"/><Relationship Id="rId25" Type="http://schemas.openxmlformats.org/officeDocument/2006/relationships/slide" Target="slides/slide13.xml"/><Relationship Id="rId28" Type="http://schemas.openxmlformats.org/officeDocument/2006/relationships/slide" Target="slides/slide16.xml"/><Relationship Id="rId27" Type="http://schemas.openxmlformats.org/officeDocument/2006/relationships/slide" Target="slides/slide15.xml"/><Relationship Id="rId29" Type="http://schemas.openxmlformats.org/officeDocument/2006/relationships/slide" Target="slides/slide17.xml"/><Relationship Id="rId50" Type="http://customschemas.google.com/relationships/presentationmetadata" Target="meta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 Target="slides/slide1.xml"/><Relationship Id="rId12" Type="http://schemas.openxmlformats.org/officeDocument/2006/relationships/notesMaster" Target="notesMasters/notesMaster1.xml"/><Relationship Id="rId15" Type="http://schemas.openxmlformats.org/officeDocument/2006/relationships/slide" Target="slides/slide3.xml"/><Relationship Id="rId14" Type="http://schemas.openxmlformats.org/officeDocument/2006/relationships/slide" Target="slides/slide2.xml"/><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0"/>
          <p:cNvSpPr txBox="1"/>
          <p:nvPr>
            <p:ph type="ctrTitle"/>
          </p:nvPr>
        </p:nvSpPr>
        <p:spPr>
          <a:xfrm>
            <a:off x="914400" y="1752602"/>
            <a:ext cx="10363200" cy="1829761"/>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2"/>
              </a:buClr>
              <a:buSzPts val="4800"/>
              <a:buFont typeface="Lucida Sans"/>
              <a:buNone/>
              <a:defRPr b="1"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 type="subTitle"/>
          </p:nvPr>
        </p:nvSpPr>
        <p:spPr>
          <a:xfrm>
            <a:off x="914400" y="3611607"/>
            <a:ext cx="10363200" cy="1199704"/>
          </a:xfrm>
          <a:prstGeom prst="rect">
            <a:avLst/>
          </a:prstGeom>
          <a:noFill/>
          <a:ln>
            <a:noFill/>
          </a:ln>
        </p:spPr>
        <p:txBody>
          <a:bodyPr anchorCtr="0" anchor="t" bIns="45700" lIns="45700" spcFirstLastPara="1" rIns="45700" wrap="square" tIns="45700">
            <a:noAutofit/>
          </a:bodyPr>
          <a:lstStyle>
            <a:lvl1pPr lvl="0" marR="64008" algn="r">
              <a:lnSpc>
                <a:spcPct val="100000"/>
              </a:lnSpc>
              <a:spcBef>
                <a:spcPts val="400"/>
              </a:spcBef>
              <a:spcAft>
                <a:spcPts val="0"/>
              </a:spcAft>
              <a:buSzPts val="1836"/>
              <a:buNone/>
              <a:defRPr>
                <a:solidFill>
                  <a:schemeClr val="dk2"/>
                </a:solidFill>
              </a:defRPr>
            </a:lvl1pPr>
            <a:lvl2pPr lvl="1" algn="ctr">
              <a:lnSpc>
                <a:spcPct val="100000"/>
              </a:lnSpc>
              <a:spcBef>
                <a:spcPts val="324"/>
              </a:spcBef>
              <a:spcAft>
                <a:spcPts val="0"/>
              </a:spcAft>
              <a:buSzPts val="1800"/>
              <a:buNone/>
              <a:defRPr/>
            </a:lvl2pPr>
            <a:lvl3pPr lvl="2" algn="ctr">
              <a:lnSpc>
                <a:spcPct val="100000"/>
              </a:lnSpc>
              <a:spcBef>
                <a:spcPts val="350"/>
              </a:spcBef>
              <a:spcAft>
                <a:spcPts val="0"/>
              </a:spcAft>
              <a:buSzPts val="1800"/>
              <a:buNone/>
              <a:defRPr/>
            </a:lvl3pPr>
            <a:lvl4pPr lvl="3" algn="ctr">
              <a:lnSpc>
                <a:spcPct val="100000"/>
              </a:lnSpc>
              <a:spcBef>
                <a:spcPts val="350"/>
              </a:spcBef>
              <a:spcAft>
                <a:spcPts val="0"/>
              </a:spcAft>
              <a:buSzPts val="1800"/>
              <a:buNone/>
              <a:defRPr/>
            </a:lvl4pPr>
            <a:lvl5pPr lvl="4" algn="ctr">
              <a:lnSpc>
                <a:spcPct val="100000"/>
              </a:lnSpc>
              <a:spcBef>
                <a:spcPts val="350"/>
              </a:spcBef>
              <a:spcAft>
                <a:spcPts val="0"/>
              </a:spcAft>
              <a:buSzPts val="1800"/>
              <a:buNone/>
              <a:defRPr/>
            </a:lvl5pPr>
            <a:lvl6pPr lvl="5" algn="ctr">
              <a:lnSpc>
                <a:spcPct val="100000"/>
              </a:lnSpc>
              <a:spcBef>
                <a:spcPts val="350"/>
              </a:spcBef>
              <a:spcAft>
                <a:spcPts val="0"/>
              </a:spcAft>
              <a:buSzPts val="1800"/>
              <a:buNone/>
              <a:defRPr/>
            </a:lvl6pPr>
            <a:lvl7pPr lvl="6" algn="ctr">
              <a:lnSpc>
                <a:spcPct val="100000"/>
              </a:lnSpc>
              <a:spcBef>
                <a:spcPts val="350"/>
              </a:spcBef>
              <a:spcAft>
                <a:spcPts val="0"/>
              </a:spcAft>
              <a:buSzPts val="1800"/>
              <a:buNone/>
              <a:defRPr/>
            </a:lvl7pPr>
            <a:lvl8pPr lvl="7" algn="ctr">
              <a:lnSpc>
                <a:spcPct val="100000"/>
              </a:lnSpc>
              <a:spcBef>
                <a:spcPts val="350"/>
              </a:spcBef>
              <a:spcAft>
                <a:spcPts val="0"/>
              </a:spcAft>
              <a:buSzPts val="1800"/>
              <a:buNone/>
              <a:defRPr/>
            </a:lvl8pPr>
            <a:lvl9pPr lvl="8" algn="ctr">
              <a:lnSpc>
                <a:spcPct val="100000"/>
              </a:lnSpc>
              <a:spcBef>
                <a:spcPts val="350"/>
              </a:spcBef>
              <a:spcAft>
                <a:spcPts val="0"/>
              </a:spcAft>
              <a:buSzPts val="1800"/>
              <a:buNone/>
              <a:defRPr/>
            </a:lvl9pPr>
          </a:lstStyle>
          <a:p/>
        </p:txBody>
      </p:sp>
      <p:sp>
        <p:nvSpPr>
          <p:cNvPr id="20" name="Google Shape;20;p30"/>
          <p:cNvSpPr txBox="1"/>
          <p:nvPr>
            <p:ph idx="10" type="dt"/>
          </p:nvPr>
        </p:nvSpPr>
        <p:spPr>
          <a:xfrm>
            <a:off x="8969375" y="6408737"/>
            <a:ext cx="256063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0"/>
          <p:cNvSpPr txBox="1"/>
          <p:nvPr>
            <p:ph idx="11" type="ftr"/>
          </p:nvPr>
        </p:nvSpPr>
        <p:spPr>
          <a:xfrm>
            <a:off x="5840412" y="6408737"/>
            <a:ext cx="3133725"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0"/>
          <p:cNvSpPr txBox="1"/>
          <p:nvPr>
            <p:ph idx="12" type="sldNum"/>
          </p:nvPr>
        </p:nvSpPr>
        <p:spPr>
          <a:xfrm>
            <a:off x="11530012" y="6408737"/>
            <a:ext cx="48736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26" name="Shape 126"/>
        <p:cNvGrpSpPr/>
        <p:nvPr/>
      </p:nvGrpSpPr>
      <p:grpSpPr>
        <a:xfrm>
          <a:off x="0" y="0"/>
          <a:ext cx="0" cy="0"/>
          <a:chOff x="0" y="0"/>
          <a:chExt cx="0" cy="0"/>
        </a:xfrm>
      </p:grpSpPr>
      <p:sp>
        <p:nvSpPr>
          <p:cNvPr id="127" name="Google Shape;127;p45"/>
          <p:cNvSpPr txBox="1"/>
          <p:nvPr>
            <p:ph type="title"/>
          </p:nvPr>
        </p:nvSpPr>
        <p:spPr>
          <a:xfrm>
            <a:off x="1219200" y="4876800"/>
            <a:ext cx="9975701"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accent1"/>
              </a:buClr>
              <a:buSzPts val="2500"/>
              <a:buFont typeface="Lucida Sans"/>
              <a:buNone/>
              <a:defRPr b="0" sz="25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45"/>
          <p:cNvSpPr txBox="1"/>
          <p:nvPr>
            <p:ph idx="1" type="body"/>
          </p:nvPr>
        </p:nvSpPr>
        <p:spPr>
          <a:xfrm>
            <a:off x="5892800" y="5355102"/>
            <a:ext cx="5299456" cy="914400"/>
          </a:xfrm>
          <a:prstGeom prst="rect">
            <a:avLst/>
          </a:prstGeom>
          <a:noFill/>
          <a:ln>
            <a:noFill/>
          </a:ln>
        </p:spPr>
        <p:txBody>
          <a:bodyPr anchorCtr="0" anchor="t" bIns="45700" lIns="91425" spcFirstLastPara="1" rIns="91425" wrap="square" tIns="45700">
            <a:noAutofit/>
          </a:bodyPr>
          <a:lstStyle>
            <a:lvl1pPr indent="-228600" lvl="0" marL="457200" algn="r">
              <a:lnSpc>
                <a:spcPct val="100000"/>
              </a:lnSpc>
              <a:spcBef>
                <a:spcPts val="400"/>
              </a:spcBef>
              <a:spcAft>
                <a:spcPts val="0"/>
              </a:spcAft>
              <a:buSzPts val="1088"/>
              <a:buNone/>
              <a:defRPr sz="1600"/>
            </a:lvl1pPr>
            <a:lvl2pPr indent="-228600" lvl="1" marL="914400" algn="l">
              <a:lnSpc>
                <a:spcPct val="100000"/>
              </a:lnSpc>
              <a:spcBef>
                <a:spcPts val="324"/>
              </a:spcBef>
              <a:spcAft>
                <a:spcPts val="0"/>
              </a:spcAft>
              <a:buSzPts val="1200"/>
              <a:buNone/>
              <a:defRPr sz="1200"/>
            </a:lvl2pPr>
            <a:lvl3pPr indent="-228600" lvl="2" marL="1371600" algn="l">
              <a:lnSpc>
                <a:spcPct val="100000"/>
              </a:lnSpc>
              <a:spcBef>
                <a:spcPts val="350"/>
              </a:spcBef>
              <a:spcAft>
                <a:spcPts val="0"/>
              </a:spcAft>
              <a:buSzPts val="1000"/>
              <a:buNone/>
              <a:defRPr sz="1000"/>
            </a:lvl3pPr>
            <a:lvl4pPr indent="-228600" lvl="3" marL="1828800" algn="l">
              <a:lnSpc>
                <a:spcPct val="100000"/>
              </a:lnSpc>
              <a:spcBef>
                <a:spcPts val="350"/>
              </a:spcBef>
              <a:spcAft>
                <a:spcPts val="0"/>
              </a:spcAft>
              <a:buSzPts val="900"/>
              <a:buNone/>
              <a:defRPr sz="900"/>
            </a:lvl4pPr>
            <a:lvl5pPr indent="-228600" lvl="4" marL="2286000" algn="l">
              <a:lnSpc>
                <a:spcPct val="100000"/>
              </a:lnSpc>
              <a:spcBef>
                <a:spcPts val="350"/>
              </a:spcBef>
              <a:spcAft>
                <a:spcPts val="0"/>
              </a:spcAft>
              <a:buSzPts val="900"/>
              <a:buNone/>
              <a:defRPr sz="9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129" name="Google Shape;129;p45"/>
          <p:cNvSpPr txBox="1"/>
          <p:nvPr>
            <p:ph idx="2" type="body"/>
          </p:nvPr>
        </p:nvSpPr>
        <p:spPr>
          <a:xfrm>
            <a:off x="1219200" y="274320"/>
            <a:ext cx="9973056" cy="4572000"/>
          </a:xfrm>
          <a:prstGeom prst="rect">
            <a:avLst/>
          </a:prstGeom>
          <a:noFill/>
          <a:ln>
            <a:noFill/>
          </a:ln>
        </p:spPr>
        <p:txBody>
          <a:bodyPr anchorCtr="0" anchor="t" bIns="45700" lIns="91425" spcFirstLastPara="1" rIns="91425" wrap="square" tIns="45700">
            <a:noAutofit/>
          </a:bodyPr>
          <a:lstStyle>
            <a:lvl1pPr indent="-366776" lvl="0" marL="457200" algn="l">
              <a:lnSpc>
                <a:spcPct val="100000"/>
              </a:lnSpc>
              <a:spcBef>
                <a:spcPts val="400"/>
              </a:spcBef>
              <a:spcAft>
                <a:spcPts val="0"/>
              </a:spcAft>
              <a:buSzPts val="2176"/>
              <a:buChar char="?"/>
              <a:defRPr sz="3200"/>
            </a:lvl1pPr>
            <a:lvl2pPr indent="-406400" lvl="1" marL="914400" algn="l">
              <a:lnSpc>
                <a:spcPct val="100000"/>
              </a:lnSpc>
              <a:spcBef>
                <a:spcPts val="324"/>
              </a:spcBef>
              <a:spcAft>
                <a:spcPts val="0"/>
              </a:spcAft>
              <a:buSzPts val="2800"/>
              <a:buChar char="◦"/>
              <a:defRPr sz="2800"/>
            </a:lvl2pPr>
            <a:lvl3pPr indent="-381000" lvl="2" marL="1371600" algn="l">
              <a:lnSpc>
                <a:spcPct val="100000"/>
              </a:lnSpc>
              <a:spcBef>
                <a:spcPts val="350"/>
              </a:spcBef>
              <a:spcAft>
                <a:spcPts val="0"/>
              </a:spcAft>
              <a:buSzPts val="2400"/>
              <a:buChar char="●"/>
              <a:defRPr sz="2400"/>
            </a:lvl3pPr>
            <a:lvl4pPr indent="-355600" lvl="3" marL="1828800" algn="l">
              <a:lnSpc>
                <a:spcPct val="100000"/>
              </a:lnSpc>
              <a:spcBef>
                <a:spcPts val="350"/>
              </a:spcBef>
              <a:spcAft>
                <a:spcPts val="0"/>
              </a:spcAft>
              <a:buSzPts val="2000"/>
              <a:buChar char="●"/>
              <a:defRPr sz="2000"/>
            </a:lvl4pPr>
            <a:lvl5pPr indent="-355600" lvl="4" marL="2286000" algn="l">
              <a:lnSpc>
                <a:spcPct val="100000"/>
              </a:lnSpc>
              <a:spcBef>
                <a:spcPts val="350"/>
              </a:spcBef>
              <a:spcAft>
                <a:spcPts val="0"/>
              </a:spcAft>
              <a:buSzPts val="2000"/>
              <a:buChar char="●"/>
              <a:defRPr sz="20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130" name="Google Shape;130;p45"/>
          <p:cNvSpPr txBox="1"/>
          <p:nvPr>
            <p:ph idx="10" type="dt"/>
          </p:nvPr>
        </p:nvSpPr>
        <p:spPr>
          <a:xfrm>
            <a:off x="8969375" y="6408737"/>
            <a:ext cx="256063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45"/>
          <p:cNvSpPr txBox="1"/>
          <p:nvPr>
            <p:ph idx="11" type="ftr"/>
          </p:nvPr>
        </p:nvSpPr>
        <p:spPr>
          <a:xfrm>
            <a:off x="5840412" y="6408737"/>
            <a:ext cx="3133725"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45"/>
          <p:cNvSpPr txBox="1"/>
          <p:nvPr>
            <p:ph idx="12" type="sldNum"/>
          </p:nvPr>
        </p:nvSpPr>
        <p:spPr>
          <a:xfrm>
            <a:off x="11530012" y="6408737"/>
            <a:ext cx="48736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45" name="Shape 145"/>
        <p:cNvGrpSpPr/>
        <p:nvPr/>
      </p:nvGrpSpPr>
      <p:grpSpPr>
        <a:xfrm>
          <a:off x="0" y="0"/>
          <a:ext cx="0" cy="0"/>
          <a:chOff x="0" y="0"/>
          <a:chExt cx="0" cy="0"/>
        </a:xfrm>
      </p:grpSpPr>
      <p:sp>
        <p:nvSpPr>
          <p:cNvPr id="146" name="Google Shape;146;p47"/>
          <p:cNvSpPr txBox="1"/>
          <p:nvPr>
            <p:ph idx="1" type="body"/>
          </p:nvPr>
        </p:nvSpPr>
        <p:spPr>
          <a:xfrm>
            <a:off x="1521643" y="5443402"/>
            <a:ext cx="9550400" cy="648232"/>
          </a:xfrm>
          <a:prstGeom prst="rect">
            <a:avLst/>
          </a:prstGeom>
          <a:noFill/>
          <a:ln>
            <a:noFill/>
          </a:ln>
        </p:spPr>
        <p:txBody>
          <a:bodyPr anchorCtr="0" anchor="t" bIns="45700" lIns="91425" spcFirstLastPara="1" rIns="91425" wrap="square" tIns="0">
            <a:noAutofit/>
          </a:bodyPr>
          <a:lstStyle>
            <a:lvl1pPr indent="-228600" lvl="0" marL="457200" marR="18288" algn="r">
              <a:lnSpc>
                <a:spcPct val="100000"/>
              </a:lnSpc>
              <a:spcBef>
                <a:spcPts val="400"/>
              </a:spcBef>
              <a:spcAft>
                <a:spcPts val="0"/>
              </a:spcAft>
              <a:buSzPts val="952"/>
              <a:buNone/>
              <a:defRPr sz="1400"/>
            </a:lvl1pPr>
            <a:lvl2pPr indent="-304800" lvl="1" marL="914400" algn="l">
              <a:lnSpc>
                <a:spcPct val="100000"/>
              </a:lnSpc>
              <a:spcBef>
                <a:spcPts val="324"/>
              </a:spcBef>
              <a:spcAft>
                <a:spcPts val="0"/>
              </a:spcAft>
              <a:buSzPts val="1200"/>
              <a:buChar char="◦"/>
              <a:defRPr sz="1200"/>
            </a:lvl2pPr>
            <a:lvl3pPr indent="-292100" lvl="2" marL="1371600" algn="l">
              <a:lnSpc>
                <a:spcPct val="100000"/>
              </a:lnSpc>
              <a:spcBef>
                <a:spcPts val="350"/>
              </a:spcBef>
              <a:spcAft>
                <a:spcPts val="0"/>
              </a:spcAft>
              <a:buSzPts val="1000"/>
              <a:buChar char="●"/>
              <a:defRPr sz="1000"/>
            </a:lvl3pPr>
            <a:lvl4pPr indent="-285750" lvl="3" marL="1828800" algn="l">
              <a:lnSpc>
                <a:spcPct val="100000"/>
              </a:lnSpc>
              <a:spcBef>
                <a:spcPts val="350"/>
              </a:spcBef>
              <a:spcAft>
                <a:spcPts val="0"/>
              </a:spcAft>
              <a:buSzPts val="900"/>
              <a:buChar char="●"/>
              <a:defRPr sz="900"/>
            </a:lvl4pPr>
            <a:lvl5pPr indent="-285750" lvl="4" marL="2286000" algn="l">
              <a:lnSpc>
                <a:spcPct val="100000"/>
              </a:lnSpc>
              <a:spcBef>
                <a:spcPts val="350"/>
              </a:spcBef>
              <a:spcAft>
                <a:spcPts val="0"/>
              </a:spcAft>
              <a:buSzPts val="900"/>
              <a:buChar char="●"/>
              <a:defRPr sz="9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147" name="Google Shape;147;p47"/>
          <p:cNvSpPr/>
          <p:nvPr>
            <p:ph idx="2" type="pic"/>
          </p:nvPr>
        </p:nvSpPr>
        <p:spPr>
          <a:xfrm>
            <a:off x="304800" y="189968"/>
            <a:ext cx="11582400" cy="4389120"/>
          </a:xfrm>
          <a:prstGeom prst="rect">
            <a:avLst/>
          </a:prstGeom>
          <a:solidFill>
            <a:schemeClr val="dk2"/>
          </a:solidFill>
          <a:ln cap="flat" cmpd="sng" w="9525">
            <a:solidFill>
              <a:schemeClr val="dk1"/>
            </a:solidFill>
            <a:prstDash val="solid"/>
            <a:round/>
            <a:headEnd len="sm" w="sm" type="none"/>
            <a:tailEnd len="sm" w="sm" type="none"/>
          </a:ln>
        </p:spPr>
      </p:sp>
      <p:sp>
        <p:nvSpPr>
          <p:cNvPr id="148" name="Google Shape;148;p47"/>
          <p:cNvSpPr txBox="1"/>
          <p:nvPr>
            <p:ph type="title"/>
          </p:nvPr>
        </p:nvSpPr>
        <p:spPr>
          <a:xfrm>
            <a:off x="304800" y="4865122"/>
            <a:ext cx="10767243" cy="562672"/>
          </a:xfrm>
          <a:prstGeom prst="rect">
            <a:avLst/>
          </a:prstGeom>
          <a:noFill/>
          <a:ln>
            <a:noFill/>
          </a:ln>
        </p:spPr>
        <p:txBody>
          <a:bodyPr anchorCtr="0" anchor="t" bIns="45700" lIns="91425" spcFirstLastPara="1" rIns="91425" wrap="square" tIns="45700">
            <a:normAutofit/>
          </a:bodyPr>
          <a:lstStyle>
            <a:lvl1pPr lvl="0" marR="0" algn="r">
              <a:lnSpc>
                <a:spcPct val="100000"/>
              </a:lnSpc>
              <a:spcBef>
                <a:spcPts val="0"/>
              </a:spcBef>
              <a:spcAft>
                <a:spcPts val="0"/>
              </a:spcAft>
              <a:buClr>
                <a:schemeClr val="accent1"/>
              </a:buClr>
              <a:buSzPts val="3000"/>
              <a:buFont typeface="Lucida Sans"/>
              <a:buNone/>
              <a:defRPr b="0" sz="3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7"/>
          <p:cNvSpPr txBox="1"/>
          <p:nvPr>
            <p:ph idx="10" type="dt"/>
          </p:nvPr>
        </p:nvSpPr>
        <p:spPr>
          <a:xfrm>
            <a:off x="8969375" y="6408737"/>
            <a:ext cx="256063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7"/>
          <p:cNvSpPr txBox="1"/>
          <p:nvPr>
            <p:ph idx="11" type="ftr"/>
          </p:nvPr>
        </p:nvSpPr>
        <p:spPr>
          <a:xfrm>
            <a:off x="5840412" y="6408737"/>
            <a:ext cx="3133725"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47"/>
          <p:cNvSpPr txBox="1"/>
          <p:nvPr>
            <p:ph idx="12" type="sldNum"/>
          </p:nvPr>
        </p:nvSpPr>
        <p:spPr>
          <a:xfrm>
            <a:off x="11530012" y="6408737"/>
            <a:ext cx="48736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32"/>
          <p:cNvSpPr txBox="1"/>
          <p:nvPr>
            <p:ph idx="1" type="body"/>
          </p:nvPr>
        </p:nvSpPr>
        <p:spPr>
          <a:xfrm>
            <a:off x="609600" y="1481137"/>
            <a:ext cx="10972800" cy="4525962"/>
          </a:xfrm>
          <a:prstGeom prst="rect">
            <a:avLst/>
          </a:prstGeom>
          <a:noFill/>
          <a:ln>
            <a:noFill/>
          </a:ln>
        </p:spPr>
        <p:txBody>
          <a:bodyPr anchorCtr="0" anchor="t" bIns="45700" lIns="91425" spcFirstLastPara="1" rIns="91425" wrap="square" tIns="45700">
            <a:noAutofit/>
          </a:bodyPr>
          <a:lstStyle>
            <a:lvl1pPr indent="-306324" lvl="0" marL="457200" algn="l">
              <a:lnSpc>
                <a:spcPct val="100000"/>
              </a:lnSpc>
              <a:spcBef>
                <a:spcPts val="400"/>
              </a:spcBef>
              <a:spcAft>
                <a:spcPts val="0"/>
              </a:spcAft>
              <a:buSzPts val="1224"/>
              <a:buChar char="?"/>
              <a:defRPr/>
            </a:lvl1pPr>
            <a:lvl2pPr indent="-342900" lvl="1" marL="914400" algn="l">
              <a:lnSpc>
                <a:spcPct val="100000"/>
              </a:lnSpc>
              <a:spcBef>
                <a:spcPts val="324"/>
              </a:spcBef>
              <a:spcAft>
                <a:spcPts val="0"/>
              </a:spcAft>
              <a:buSzPts val="1800"/>
              <a:buChar char="◦"/>
              <a:defRPr/>
            </a:lvl2pPr>
            <a:lvl3pPr indent="-342900" lvl="2" marL="1371600" algn="l">
              <a:lnSpc>
                <a:spcPct val="100000"/>
              </a:lnSpc>
              <a:spcBef>
                <a:spcPts val="350"/>
              </a:spcBef>
              <a:spcAft>
                <a:spcPts val="0"/>
              </a:spcAft>
              <a:buSzPts val="1800"/>
              <a:buChar char="●"/>
              <a:defRPr/>
            </a:lvl3pPr>
            <a:lvl4pPr indent="-342900" lvl="3" marL="1828800" algn="l">
              <a:lnSpc>
                <a:spcPct val="100000"/>
              </a:lnSpc>
              <a:spcBef>
                <a:spcPts val="350"/>
              </a:spcBef>
              <a:spcAft>
                <a:spcPts val="0"/>
              </a:spcAft>
              <a:buSzPts val="18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35" name="Google Shape;35;p3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2"/>
          <p:cNvSpPr txBox="1"/>
          <p:nvPr>
            <p:ph idx="10" type="dt"/>
          </p:nvPr>
        </p:nvSpPr>
        <p:spPr>
          <a:xfrm>
            <a:off x="8969375" y="6408737"/>
            <a:ext cx="256063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2"/>
          <p:cNvSpPr txBox="1"/>
          <p:nvPr>
            <p:ph idx="11" type="ftr"/>
          </p:nvPr>
        </p:nvSpPr>
        <p:spPr>
          <a:xfrm>
            <a:off x="5840412" y="6408737"/>
            <a:ext cx="3133725"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2" type="sldNum"/>
          </p:nvPr>
        </p:nvSpPr>
        <p:spPr>
          <a:xfrm>
            <a:off x="11530012" y="6408737"/>
            <a:ext cx="48736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9" name="Shape 39"/>
        <p:cNvGrpSpPr/>
        <p:nvPr/>
      </p:nvGrpSpPr>
      <p:grpSpPr>
        <a:xfrm>
          <a:off x="0" y="0"/>
          <a:ext cx="0" cy="0"/>
          <a:chOff x="0" y="0"/>
          <a:chExt cx="0" cy="0"/>
        </a:xfrm>
      </p:grpSpPr>
      <p:sp>
        <p:nvSpPr>
          <p:cNvPr id="40" name="Google Shape;40;p37"/>
          <p:cNvSpPr txBox="1"/>
          <p:nvPr>
            <p:ph type="title"/>
          </p:nvPr>
        </p:nvSpPr>
        <p:spPr>
          <a:xfrm rot="5400000">
            <a:off x="7513950" y="1886041"/>
            <a:ext cx="5592761" cy="236996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7"/>
          <p:cNvSpPr txBox="1"/>
          <p:nvPr>
            <p:ph idx="1" type="body"/>
          </p:nvPr>
        </p:nvSpPr>
        <p:spPr>
          <a:xfrm rot="5400000">
            <a:off x="2029620" y="-1145379"/>
            <a:ext cx="5592760" cy="8432800"/>
          </a:xfrm>
          <a:prstGeom prst="rect">
            <a:avLst/>
          </a:prstGeom>
          <a:noFill/>
          <a:ln>
            <a:noFill/>
          </a:ln>
        </p:spPr>
        <p:txBody>
          <a:bodyPr anchorCtr="0" anchor="t" bIns="45700" lIns="91425" spcFirstLastPara="1" rIns="91425" wrap="square" tIns="45700">
            <a:noAutofit/>
          </a:bodyPr>
          <a:lstStyle>
            <a:lvl1pPr indent="-306324" lvl="0" marL="457200" algn="l">
              <a:lnSpc>
                <a:spcPct val="100000"/>
              </a:lnSpc>
              <a:spcBef>
                <a:spcPts val="400"/>
              </a:spcBef>
              <a:spcAft>
                <a:spcPts val="0"/>
              </a:spcAft>
              <a:buSzPts val="1224"/>
              <a:buChar char="?"/>
              <a:defRPr/>
            </a:lvl1pPr>
            <a:lvl2pPr indent="-342900" lvl="1" marL="914400" algn="l">
              <a:lnSpc>
                <a:spcPct val="100000"/>
              </a:lnSpc>
              <a:spcBef>
                <a:spcPts val="324"/>
              </a:spcBef>
              <a:spcAft>
                <a:spcPts val="0"/>
              </a:spcAft>
              <a:buSzPts val="1800"/>
              <a:buChar char="◦"/>
              <a:defRPr/>
            </a:lvl2pPr>
            <a:lvl3pPr indent="-342900" lvl="2" marL="1371600" algn="l">
              <a:lnSpc>
                <a:spcPct val="100000"/>
              </a:lnSpc>
              <a:spcBef>
                <a:spcPts val="350"/>
              </a:spcBef>
              <a:spcAft>
                <a:spcPts val="0"/>
              </a:spcAft>
              <a:buSzPts val="1800"/>
              <a:buChar char="●"/>
              <a:defRPr/>
            </a:lvl3pPr>
            <a:lvl4pPr indent="-342900" lvl="3" marL="1828800" algn="l">
              <a:lnSpc>
                <a:spcPct val="100000"/>
              </a:lnSpc>
              <a:spcBef>
                <a:spcPts val="350"/>
              </a:spcBef>
              <a:spcAft>
                <a:spcPts val="0"/>
              </a:spcAft>
              <a:buSzPts val="18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42" name="Google Shape;42;p37"/>
          <p:cNvSpPr txBox="1"/>
          <p:nvPr>
            <p:ph idx="10" type="dt"/>
          </p:nvPr>
        </p:nvSpPr>
        <p:spPr>
          <a:xfrm>
            <a:off x="8969375" y="6408737"/>
            <a:ext cx="256063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7"/>
          <p:cNvSpPr txBox="1"/>
          <p:nvPr>
            <p:ph idx="11" type="ftr"/>
          </p:nvPr>
        </p:nvSpPr>
        <p:spPr>
          <a:xfrm>
            <a:off x="5840412" y="6408737"/>
            <a:ext cx="3133725"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7"/>
          <p:cNvSpPr txBox="1"/>
          <p:nvPr>
            <p:ph idx="12" type="sldNum"/>
          </p:nvPr>
        </p:nvSpPr>
        <p:spPr>
          <a:xfrm>
            <a:off x="11530012" y="6408737"/>
            <a:ext cx="48736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5" name="Shape 45"/>
        <p:cNvGrpSpPr/>
        <p:nvPr/>
      </p:nvGrpSpPr>
      <p:grpSpPr>
        <a:xfrm>
          <a:off x="0" y="0"/>
          <a:ext cx="0" cy="0"/>
          <a:chOff x="0" y="0"/>
          <a:chExt cx="0" cy="0"/>
        </a:xfrm>
      </p:grpSpPr>
      <p:sp>
        <p:nvSpPr>
          <p:cNvPr id="46" name="Google Shape;46;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8"/>
          <p:cNvSpPr txBox="1"/>
          <p:nvPr>
            <p:ph idx="1" type="body"/>
          </p:nvPr>
        </p:nvSpPr>
        <p:spPr>
          <a:xfrm rot="5400000">
            <a:off x="3902965" y="-1812035"/>
            <a:ext cx="4386071" cy="10972800"/>
          </a:xfrm>
          <a:prstGeom prst="rect">
            <a:avLst/>
          </a:prstGeom>
          <a:noFill/>
          <a:ln>
            <a:noFill/>
          </a:ln>
        </p:spPr>
        <p:txBody>
          <a:bodyPr anchorCtr="0" anchor="t" bIns="45700" lIns="91425" spcFirstLastPara="1" rIns="91425" wrap="square" tIns="45700">
            <a:noAutofit/>
          </a:bodyPr>
          <a:lstStyle>
            <a:lvl1pPr indent="-306324" lvl="0" marL="457200" algn="l">
              <a:lnSpc>
                <a:spcPct val="100000"/>
              </a:lnSpc>
              <a:spcBef>
                <a:spcPts val="400"/>
              </a:spcBef>
              <a:spcAft>
                <a:spcPts val="0"/>
              </a:spcAft>
              <a:buSzPts val="1224"/>
              <a:buChar char="?"/>
              <a:defRPr/>
            </a:lvl1pPr>
            <a:lvl2pPr indent="-342900" lvl="1" marL="914400" algn="l">
              <a:lnSpc>
                <a:spcPct val="100000"/>
              </a:lnSpc>
              <a:spcBef>
                <a:spcPts val="324"/>
              </a:spcBef>
              <a:spcAft>
                <a:spcPts val="0"/>
              </a:spcAft>
              <a:buSzPts val="1800"/>
              <a:buChar char="◦"/>
              <a:defRPr/>
            </a:lvl2pPr>
            <a:lvl3pPr indent="-342900" lvl="2" marL="1371600" algn="l">
              <a:lnSpc>
                <a:spcPct val="100000"/>
              </a:lnSpc>
              <a:spcBef>
                <a:spcPts val="350"/>
              </a:spcBef>
              <a:spcAft>
                <a:spcPts val="0"/>
              </a:spcAft>
              <a:buSzPts val="1800"/>
              <a:buChar char="●"/>
              <a:defRPr/>
            </a:lvl3pPr>
            <a:lvl4pPr indent="-342900" lvl="3" marL="1828800" algn="l">
              <a:lnSpc>
                <a:spcPct val="100000"/>
              </a:lnSpc>
              <a:spcBef>
                <a:spcPts val="350"/>
              </a:spcBef>
              <a:spcAft>
                <a:spcPts val="0"/>
              </a:spcAft>
              <a:buSzPts val="18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48" name="Google Shape;48;p38"/>
          <p:cNvSpPr txBox="1"/>
          <p:nvPr>
            <p:ph idx="10" type="dt"/>
          </p:nvPr>
        </p:nvSpPr>
        <p:spPr>
          <a:xfrm>
            <a:off x="8969375" y="6408737"/>
            <a:ext cx="256063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8"/>
          <p:cNvSpPr txBox="1"/>
          <p:nvPr>
            <p:ph idx="11" type="ftr"/>
          </p:nvPr>
        </p:nvSpPr>
        <p:spPr>
          <a:xfrm>
            <a:off x="5840412" y="6408737"/>
            <a:ext cx="3133725"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8"/>
          <p:cNvSpPr txBox="1"/>
          <p:nvPr>
            <p:ph idx="12" type="sldNum"/>
          </p:nvPr>
        </p:nvSpPr>
        <p:spPr>
          <a:xfrm>
            <a:off x="11530012" y="6408737"/>
            <a:ext cx="48736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39"/>
          <p:cNvSpPr txBox="1"/>
          <p:nvPr>
            <p:ph idx="10" type="dt"/>
          </p:nvPr>
        </p:nvSpPr>
        <p:spPr>
          <a:xfrm>
            <a:off x="8969375" y="6408737"/>
            <a:ext cx="256063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9"/>
          <p:cNvSpPr txBox="1"/>
          <p:nvPr>
            <p:ph idx="11" type="ftr"/>
          </p:nvPr>
        </p:nvSpPr>
        <p:spPr>
          <a:xfrm>
            <a:off x="5840412" y="6408737"/>
            <a:ext cx="3133725"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9"/>
          <p:cNvSpPr txBox="1"/>
          <p:nvPr>
            <p:ph idx="12" type="sldNum"/>
          </p:nvPr>
        </p:nvSpPr>
        <p:spPr>
          <a:xfrm>
            <a:off x="11530012" y="6408737"/>
            <a:ext cx="48736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34"/>
          <p:cNvSpPr txBox="1"/>
          <p:nvPr>
            <p:ph type="title"/>
          </p:nvPr>
        </p:nvSpPr>
        <p:spPr>
          <a:xfrm>
            <a:off x="609600" y="273050"/>
            <a:ext cx="109728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4"/>
          <p:cNvSpPr txBox="1"/>
          <p:nvPr>
            <p:ph idx="1" type="body"/>
          </p:nvPr>
        </p:nvSpPr>
        <p:spPr>
          <a:xfrm>
            <a:off x="609600" y="5410200"/>
            <a:ext cx="5386917"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lnSpc>
                <a:spcPct val="100000"/>
              </a:lnSpc>
              <a:spcBef>
                <a:spcPts val="400"/>
              </a:spcBef>
              <a:spcAft>
                <a:spcPts val="0"/>
              </a:spcAft>
              <a:buSzPts val="1632"/>
              <a:buNone/>
              <a:defRPr b="0" sz="2400">
                <a:solidFill>
                  <a:schemeClr val="lt1"/>
                </a:solidFill>
              </a:defRPr>
            </a:lvl1pPr>
            <a:lvl2pPr indent="-228600" lvl="1" marL="914400" algn="l">
              <a:lnSpc>
                <a:spcPct val="100000"/>
              </a:lnSpc>
              <a:spcBef>
                <a:spcPts val="324"/>
              </a:spcBef>
              <a:spcAft>
                <a:spcPts val="0"/>
              </a:spcAft>
              <a:buSzPts val="2000"/>
              <a:buNone/>
              <a:defRPr b="1" sz="2000"/>
            </a:lvl2pPr>
            <a:lvl3pPr indent="-228600" lvl="2" marL="1371600" algn="l">
              <a:lnSpc>
                <a:spcPct val="100000"/>
              </a:lnSpc>
              <a:spcBef>
                <a:spcPts val="350"/>
              </a:spcBef>
              <a:spcAft>
                <a:spcPts val="0"/>
              </a:spcAft>
              <a:buSzPts val="1800"/>
              <a:buNone/>
              <a:defRPr b="1" sz="1800"/>
            </a:lvl3pPr>
            <a:lvl4pPr indent="-228600" lvl="3" marL="1828800" algn="l">
              <a:lnSpc>
                <a:spcPct val="100000"/>
              </a:lnSpc>
              <a:spcBef>
                <a:spcPts val="350"/>
              </a:spcBef>
              <a:spcAft>
                <a:spcPts val="0"/>
              </a:spcAft>
              <a:buSzPts val="1600"/>
              <a:buNone/>
              <a:defRPr b="1" sz="1600"/>
            </a:lvl4pPr>
            <a:lvl5pPr indent="-228600" lvl="4" marL="2286000" algn="l">
              <a:lnSpc>
                <a:spcPct val="100000"/>
              </a:lnSpc>
              <a:spcBef>
                <a:spcPts val="350"/>
              </a:spcBef>
              <a:spcAft>
                <a:spcPts val="0"/>
              </a:spcAft>
              <a:buSzPts val="1600"/>
              <a:buNone/>
              <a:defRPr b="1" sz="16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64" name="Google Shape;64;p34"/>
          <p:cNvSpPr txBox="1"/>
          <p:nvPr>
            <p:ph idx="2" type="body"/>
          </p:nvPr>
        </p:nvSpPr>
        <p:spPr>
          <a:xfrm>
            <a:off x="6193369" y="5410200"/>
            <a:ext cx="5389033"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lnSpc>
                <a:spcPct val="100000"/>
              </a:lnSpc>
              <a:spcBef>
                <a:spcPts val="400"/>
              </a:spcBef>
              <a:spcAft>
                <a:spcPts val="0"/>
              </a:spcAft>
              <a:buSzPts val="1632"/>
              <a:buNone/>
              <a:defRPr b="0" sz="2400">
                <a:solidFill>
                  <a:schemeClr val="lt1"/>
                </a:solidFill>
              </a:defRPr>
            </a:lvl1pPr>
            <a:lvl2pPr indent="-228600" lvl="1" marL="914400" algn="l">
              <a:lnSpc>
                <a:spcPct val="100000"/>
              </a:lnSpc>
              <a:spcBef>
                <a:spcPts val="324"/>
              </a:spcBef>
              <a:spcAft>
                <a:spcPts val="0"/>
              </a:spcAft>
              <a:buSzPts val="2000"/>
              <a:buNone/>
              <a:defRPr b="1" sz="2000"/>
            </a:lvl2pPr>
            <a:lvl3pPr indent="-228600" lvl="2" marL="1371600" algn="l">
              <a:lnSpc>
                <a:spcPct val="100000"/>
              </a:lnSpc>
              <a:spcBef>
                <a:spcPts val="350"/>
              </a:spcBef>
              <a:spcAft>
                <a:spcPts val="0"/>
              </a:spcAft>
              <a:buSzPts val="1800"/>
              <a:buNone/>
              <a:defRPr b="1" sz="1800"/>
            </a:lvl3pPr>
            <a:lvl4pPr indent="-228600" lvl="3" marL="1828800" algn="l">
              <a:lnSpc>
                <a:spcPct val="100000"/>
              </a:lnSpc>
              <a:spcBef>
                <a:spcPts val="350"/>
              </a:spcBef>
              <a:spcAft>
                <a:spcPts val="0"/>
              </a:spcAft>
              <a:buSzPts val="1600"/>
              <a:buNone/>
              <a:defRPr b="1" sz="1600"/>
            </a:lvl4pPr>
            <a:lvl5pPr indent="-228600" lvl="4" marL="2286000" algn="l">
              <a:lnSpc>
                <a:spcPct val="100000"/>
              </a:lnSpc>
              <a:spcBef>
                <a:spcPts val="350"/>
              </a:spcBef>
              <a:spcAft>
                <a:spcPts val="0"/>
              </a:spcAft>
              <a:buSzPts val="1600"/>
              <a:buNone/>
              <a:defRPr b="1" sz="16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65" name="Google Shape;65;p34"/>
          <p:cNvSpPr txBox="1"/>
          <p:nvPr>
            <p:ph idx="3" type="body"/>
          </p:nvPr>
        </p:nvSpPr>
        <p:spPr>
          <a:xfrm>
            <a:off x="609600" y="1444295"/>
            <a:ext cx="5386917" cy="3941763"/>
          </a:xfrm>
          <a:prstGeom prst="rect">
            <a:avLst/>
          </a:prstGeom>
          <a:noFill/>
          <a:ln>
            <a:noFill/>
          </a:ln>
        </p:spPr>
        <p:txBody>
          <a:bodyPr anchorCtr="0" anchor="t" bIns="45700" lIns="91425" spcFirstLastPara="1" rIns="91425" wrap="square" tIns="45700">
            <a:noAutofit/>
          </a:bodyPr>
          <a:lstStyle>
            <a:lvl1pPr indent="-332232" lvl="0" marL="457200" algn="l">
              <a:lnSpc>
                <a:spcPct val="100000"/>
              </a:lnSpc>
              <a:spcBef>
                <a:spcPts val="400"/>
              </a:spcBef>
              <a:spcAft>
                <a:spcPts val="0"/>
              </a:spcAft>
              <a:buSzPts val="1632"/>
              <a:buChar char="?"/>
              <a:defRPr sz="2400"/>
            </a:lvl1pPr>
            <a:lvl2pPr indent="-355600" lvl="1" marL="914400" algn="l">
              <a:lnSpc>
                <a:spcPct val="100000"/>
              </a:lnSpc>
              <a:spcBef>
                <a:spcPts val="324"/>
              </a:spcBef>
              <a:spcAft>
                <a:spcPts val="0"/>
              </a:spcAft>
              <a:buSzPts val="2000"/>
              <a:buChar char="◦"/>
              <a:defRPr sz="2000"/>
            </a:lvl2pPr>
            <a:lvl3pPr indent="-342900" lvl="2" marL="1371600" algn="l">
              <a:lnSpc>
                <a:spcPct val="100000"/>
              </a:lnSpc>
              <a:spcBef>
                <a:spcPts val="350"/>
              </a:spcBef>
              <a:spcAft>
                <a:spcPts val="0"/>
              </a:spcAft>
              <a:buSzPts val="1800"/>
              <a:buChar char="●"/>
              <a:defRPr sz="1800"/>
            </a:lvl3pPr>
            <a:lvl4pPr indent="-330200" lvl="3" marL="1828800" algn="l">
              <a:lnSpc>
                <a:spcPct val="100000"/>
              </a:lnSpc>
              <a:spcBef>
                <a:spcPts val="350"/>
              </a:spcBef>
              <a:spcAft>
                <a:spcPts val="0"/>
              </a:spcAft>
              <a:buSzPts val="1600"/>
              <a:buChar char="●"/>
              <a:defRPr sz="1600"/>
            </a:lvl4pPr>
            <a:lvl5pPr indent="-330200" lvl="4" marL="2286000" algn="l">
              <a:lnSpc>
                <a:spcPct val="100000"/>
              </a:lnSpc>
              <a:spcBef>
                <a:spcPts val="350"/>
              </a:spcBef>
              <a:spcAft>
                <a:spcPts val="0"/>
              </a:spcAft>
              <a:buSzPts val="1600"/>
              <a:buChar char="●"/>
              <a:defRPr sz="16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66" name="Google Shape;66;p34"/>
          <p:cNvSpPr txBox="1"/>
          <p:nvPr>
            <p:ph idx="4" type="body"/>
          </p:nvPr>
        </p:nvSpPr>
        <p:spPr>
          <a:xfrm>
            <a:off x="6193368" y="1444295"/>
            <a:ext cx="5389033" cy="3941763"/>
          </a:xfrm>
          <a:prstGeom prst="rect">
            <a:avLst/>
          </a:prstGeom>
          <a:noFill/>
          <a:ln>
            <a:noFill/>
          </a:ln>
        </p:spPr>
        <p:txBody>
          <a:bodyPr anchorCtr="0" anchor="t" bIns="45700" lIns="91425" spcFirstLastPara="1" rIns="91425" wrap="square" tIns="45700">
            <a:noAutofit/>
          </a:bodyPr>
          <a:lstStyle>
            <a:lvl1pPr indent="-332232" lvl="0" marL="457200" algn="l">
              <a:lnSpc>
                <a:spcPct val="100000"/>
              </a:lnSpc>
              <a:spcBef>
                <a:spcPts val="0"/>
              </a:spcBef>
              <a:spcAft>
                <a:spcPts val="0"/>
              </a:spcAft>
              <a:buSzPts val="1632"/>
              <a:buChar char="?"/>
              <a:defRPr sz="2400"/>
            </a:lvl1pPr>
            <a:lvl2pPr indent="-355600" lvl="1" marL="914400" algn="l">
              <a:lnSpc>
                <a:spcPct val="100000"/>
              </a:lnSpc>
              <a:spcBef>
                <a:spcPts val="324"/>
              </a:spcBef>
              <a:spcAft>
                <a:spcPts val="0"/>
              </a:spcAft>
              <a:buSzPts val="2000"/>
              <a:buChar char="◦"/>
              <a:defRPr sz="2000"/>
            </a:lvl2pPr>
            <a:lvl3pPr indent="-342900" lvl="2" marL="1371600" algn="l">
              <a:lnSpc>
                <a:spcPct val="100000"/>
              </a:lnSpc>
              <a:spcBef>
                <a:spcPts val="350"/>
              </a:spcBef>
              <a:spcAft>
                <a:spcPts val="0"/>
              </a:spcAft>
              <a:buSzPts val="1800"/>
              <a:buChar char="●"/>
              <a:defRPr sz="1800"/>
            </a:lvl3pPr>
            <a:lvl4pPr indent="-330200" lvl="3" marL="1828800" algn="l">
              <a:lnSpc>
                <a:spcPct val="100000"/>
              </a:lnSpc>
              <a:spcBef>
                <a:spcPts val="350"/>
              </a:spcBef>
              <a:spcAft>
                <a:spcPts val="0"/>
              </a:spcAft>
              <a:buSzPts val="1600"/>
              <a:buChar char="●"/>
              <a:defRPr sz="1600"/>
            </a:lvl4pPr>
            <a:lvl5pPr indent="-330200" lvl="4" marL="2286000" algn="l">
              <a:lnSpc>
                <a:spcPct val="100000"/>
              </a:lnSpc>
              <a:spcBef>
                <a:spcPts val="350"/>
              </a:spcBef>
              <a:spcAft>
                <a:spcPts val="0"/>
              </a:spcAft>
              <a:buSzPts val="1600"/>
              <a:buChar char="●"/>
              <a:defRPr sz="16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67" name="Google Shape;67;p34"/>
          <p:cNvSpPr txBox="1"/>
          <p:nvPr>
            <p:ph idx="10" type="dt"/>
          </p:nvPr>
        </p:nvSpPr>
        <p:spPr>
          <a:xfrm>
            <a:off x="8969375" y="6408737"/>
            <a:ext cx="256063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4"/>
          <p:cNvSpPr txBox="1"/>
          <p:nvPr>
            <p:ph idx="11" type="ftr"/>
          </p:nvPr>
        </p:nvSpPr>
        <p:spPr>
          <a:xfrm>
            <a:off x="5840412" y="6408737"/>
            <a:ext cx="3133725"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4"/>
          <p:cNvSpPr txBox="1"/>
          <p:nvPr>
            <p:ph idx="12" type="sldNum"/>
          </p:nvPr>
        </p:nvSpPr>
        <p:spPr>
          <a:xfrm>
            <a:off x="11530012" y="6408737"/>
            <a:ext cx="48736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36"/>
          <p:cNvSpPr txBox="1"/>
          <p:nvPr>
            <p:ph idx="1" type="body"/>
          </p:nvPr>
        </p:nvSpPr>
        <p:spPr>
          <a:xfrm>
            <a:off x="609600" y="1481329"/>
            <a:ext cx="5384800" cy="4525963"/>
          </a:xfrm>
          <a:prstGeom prst="rect">
            <a:avLst/>
          </a:prstGeom>
          <a:noFill/>
          <a:ln>
            <a:noFill/>
          </a:ln>
        </p:spPr>
        <p:txBody>
          <a:bodyPr anchorCtr="0" anchor="t" bIns="45700" lIns="91425" spcFirstLastPara="1" rIns="91425" wrap="square" tIns="45700">
            <a:noAutofit/>
          </a:bodyPr>
          <a:lstStyle>
            <a:lvl1pPr indent="-349504" lvl="0" marL="457200" algn="l">
              <a:lnSpc>
                <a:spcPct val="100000"/>
              </a:lnSpc>
              <a:spcBef>
                <a:spcPts val="400"/>
              </a:spcBef>
              <a:spcAft>
                <a:spcPts val="0"/>
              </a:spcAft>
              <a:buSzPts val="1904"/>
              <a:buChar char="?"/>
              <a:defRPr sz="2800"/>
            </a:lvl1pPr>
            <a:lvl2pPr indent="-381000" lvl="1" marL="914400" algn="l">
              <a:lnSpc>
                <a:spcPct val="100000"/>
              </a:lnSpc>
              <a:spcBef>
                <a:spcPts val="324"/>
              </a:spcBef>
              <a:spcAft>
                <a:spcPts val="0"/>
              </a:spcAft>
              <a:buSzPts val="2400"/>
              <a:buChar char="◦"/>
              <a:defRPr sz="2400"/>
            </a:lvl2pPr>
            <a:lvl3pPr indent="-355600" lvl="2" marL="1371600" algn="l">
              <a:lnSpc>
                <a:spcPct val="100000"/>
              </a:lnSpc>
              <a:spcBef>
                <a:spcPts val="350"/>
              </a:spcBef>
              <a:spcAft>
                <a:spcPts val="0"/>
              </a:spcAft>
              <a:buSzPts val="2000"/>
              <a:buChar char="●"/>
              <a:defRPr sz="2000"/>
            </a:lvl3pPr>
            <a:lvl4pPr indent="-342900" lvl="3" marL="1828800" algn="l">
              <a:lnSpc>
                <a:spcPct val="100000"/>
              </a:lnSpc>
              <a:spcBef>
                <a:spcPts val="350"/>
              </a:spcBef>
              <a:spcAft>
                <a:spcPts val="0"/>
              </a:spcAft>
              <a:buSzPts val="1800"/>
              <a:buChar char="●"/>
              <a:defRPr sz="1800"/>
            </a:lvl4pPr>
            <a:lvl5pPr indent="-342900" lvl="4" marL="2286000" algn="l">
              <a:lnSpc>
                <a:spcPct val="100000"/>
              </a:lnSpc>
              <a:spcBef>
                <a:spcPts val="350"/>
              </a:spcBef>
              <a:spcAft>
                <a:spcPts val="0"/>
              </a:spcAft>
              <a:buSzPts val="1800"/>
              <a:buChar char="●"/>
              <a:defRPr sz="18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82" name="Google Shape;82;p36"/>
          <p:cNvSpPr txBox="1"/>
          <p:nvPr>
            <p:ph idx="2" type="body"/>
          </p:nvPr>
        </p:nvSpPr>
        <p:spPr>
          <a:xfrm>
            <a:off x="6197600" y="1481329"/>
            <a:ext cx="5384800" cy="4525963"/>
          </a:xfrm>
          <a:prstGeom prst="rect">
            <a:avLst/>
          </a:prstGeom>
          <a:noFill/>
          <a:ln>
            <a:noFill/>
          </a:ln>
        </p:spPr>
        <p:txBody>
          <a:bodyPr anchorCtr="0" anchor="t" bIns="45700" lIns="91425" spcFirstLastPara="1" rIns="91425" wrap="square" tIns="45700">
            <a:noAutofit/>
          </a:bodyPr>
          <a:lstStyle>
            <a:lvl1pPr indent="-349504" lvl="0" marL="457200" algn="l">
              <a:lnSpc>
                <a:spcPct val="100000"/>
              </a:lnSpc>
              <a:spcBef>
                <a:spcPts val="400"/>
              </a:spcBef>
              <a:spcAft>
                <a:spcPts val="0"/>
              </a:spcAft>
              <a:buSzPts val="1904"/>
              <a:buChar char="?"/>
              <a:defRPr sz="2800"/>
            </a:lvl1pPr>
            <a:lvl2pPr indent="-381000" lvl="1" marL="914400" algn="l">
              <a:lnSpc>
                <a:spcPct val="100000"/>
              </a:lnSpc>
              <a:spcBef>
                <a:spcPts val="324"/>
              </a:spcBef>
              <a:spcAft>
                <a:spcPts val="0"/>
              </a:spcAft>
              <a:buSzPts val="2400"/>
              <a:buChar char="◦"/>
              <a:defRPr sz="2400"/>
            </a:lvl2pPr>
            <a:lvl3pPr indent="-355600" lvl="2" marL="1371600" algn="l">
              <a:lnSpc>
                <a:spcPct val="100000"/>
              </a:lnSpc>
              <a:spcBef>
                <a:spcPts val="350"/>
              </a:spcBef>
              <a:spcAft>
                <a:spcPts val="0"/>
              </a:spcAft>
              <a:buSzPts val="2000"/>
              <a:buChar char="●"/>
              <a:defRPr sz="2000"/>
            </a:lvl3pPr>
            <a:lvl4pPr indent="-342900" lvl="3" marL="1828800" algn="l">
              <a:lnSpc>
                <a:spcPct val="100000"/>
              </a:lnSpc>
              <a:spcBef>
                <a:spcPts val="350"/>
              </a:spcBef>
              <a:spcAft>
                <a:spcPts val="0"/>
              </a:spcAft>
              <a:buSzPts val="1800"/>
              <a:buChar char="●"/>
              <a:defRPr sz="1800"/>
            </a:lvl4pPr>
            <a:lvl5pPr indent="-342900" lvl="4" marL="2286000" algn="l">
              <a:lnSpc>
                <a:spcPct val="100000"/>
              </a:lnSpc>
              <a:spcBef>
                <a:spcPts val="350"/>
              </a:spcBef>
              <a:spcAft>
                <a:spcPts val="0"/>
              </a:spcAft>
              <a:buSzPts val="1800"/>
              <a:buChar char="●"/>
              <a:defRPr sz="18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83" name="Google Shape;83;p3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6"/>
          <p:cNvSpPr txBox="1"/>
          <p:nvPr>
            <p:ph idx="10" type="dt"/>
          </p:nvPr>
        </p:nvSpPr>
        <p:spPr>
          <a:xfrm>
            <a:off x="8969375" y="6408737"/>
            <a:ext cx="256063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6"/>
          <p:cNvSpPr txBox="1"/>
          <p:nvPr>
            <p:ph idx="11" type="ftr"/>
          </p:nvPr>
        </p:nvSpPr>
        <p:spPr>
          <a:xfrm>
            <a:off x="5840412" y="6408737"/>
            <a:ext cx="3133725"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6"/>
          <p:cNvSpPr txBox="1"/>
          <p:nvPr>
            <p:ph idx="12" type="sldNum"/>
          </p:nvPr>
        </p:nvSpPr>
        <p:spPr>
          <a:xfrm>
            <a:off x="11530012" y="6408737"/>
            <a:ext cx="48736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9" name="Shape 99"/>
        <p:cNvGrpSpPr/>
        <p:nvPr/>
      </p:nvGrpSpPr>
      <p:grpSpPr>
        <a:xfrm>
          <a:off x="0" y="0"/>
          <a:ext cx="0" cy="0"/>
          <a:chOff x="0" y="0"/>
          <a:chExt cx="0" cy="0"/>
        </a:xfrm>
      </p:grpSpPr>
      <p:sp>
        <p:nvSpPr>
          <p:cNvPr id="100" name="Google Shape;100;p41"/>
          <p:cNvSpPr txBox="1"/>
          <p:nvPr>
            <p:ph type="title"/>
          </p:nvPr>
        </p:nvSpPr>
        <p:spPr>
          <a:xfrm>
            <a:off x="963168" y="1059712"/>
            <a:ext cx="10363200" cy="18288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lt2"/>
              </a:buClr>
              <a:buSzPts val="4800"/>
              <a:buFont typeface="Lucida Sans"/>
              <a:buNone/>
              <a:defRPr b="1"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1"/>
          <p:cNvSpPr txBox="1"/>
          <p:nvPr>
            <p:ph idx="1" type="body"/>
          </p:nvPr>
        </p:nvSpPr>
        <p:spPr>
          <a:xfrm>
            <a:off x="5230284" y="2931712"/>
            <a:ext cx="6096000" cy="14548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SzPts val="1564"/>
              <a:buNone/>
              <a:defRPr sz="2300">
                <a:solidFill>
                  <a:schemeClr val="lt1"/>
                </a:solidFill>
              </a:defRPr>
            </a:lvl1pPr>
            <a:lvl2pPr indent="-228600" lvl="1" marL="914400" algn="l">
              <a:lnSpc>
                <a:spcPct val="100000"/>
              </a:lnSpc>
              <a:spcBef>
                <a:spcPts val="324"/>
              </a:spcBef>
              <a:spcAft>
                <a:spcPts val="0"/>
              </a:spcAft>
              <a:buSzPts val="1800"/>
              <a:buNone/>
              <a:defRPr sz="1800">
                <a:solidFill>
                  <a:schemeClr val="lt1"/>
                </a:solidFill>
              </a:defRPr>
            </a:lvl2pPr>
            <a:lvl3pPr indent="-228600" lvl="2" marL="1371600" algn="l">
              <a:lnSpc>
                <a:spcPct val="100000"/>
              </a:lnSpc>
              <a:spcBef>
                <a:spcPts val="350"/>
              </a:spcBef>
              <a:spcAft>
                <a:spcPts val="0"/>
              </a:spcAft>
              <a:buSzPts val="1600"/>
              <a:buNone/>
              <a:defRPr sz="1600">
                <a:solidFill>
                  <a:schemeClr val="lt1"/>
                </a:solidFill>
              </a:defRPr>
            </a:lvl3pPr>
            <a:lvl4pPr indent="-228600" lvl="3" marL="1828800" algn="l">
              <a:lnSpc>
                <a:spcPct val="100000"/>
              </a:lnSpc>
              <a:spcBef>
                <a:spcPts val="350"/>
              </a:spcBef>
              <a:spcAft>
                <a:spcPts val="0"/>
              </a:spcAft>
              <a:buSzPts val="1400"/>
              <a:buNone/>
              <a:defRPr sz="1400">
                <a:solidFill>
                  <a:schemeClr val="lt1"/>
                </a:solidFill>
              </a:defRPr>
            </a:lvl4pPr>
            <a:lvl5pPr indent="-228600" lvl="4" marL="2286000" algn="l">
              <a:lnSpc>
                <a:spcPct val="100000"/>
              </a:lnSpc>
              <a:spcBef>
                <a:spcPts val="350"/>
              </a:spcBef>
              <a:spcAft>
                <a:spcPts val="0"/>
              </a:spcAft>
              <a:buSzPts val="1400"/>
              <a:buNone/>
              <a:defRPr sz="1400">
                <a:solidFill>
                  <a:schemeClr val="lt1"/>
                </a:solidFill>
              </a:defRPr>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102" name="Google Shape;102;p41"/>
          <p:cNvSpPr txBox="1"/>
          <p:nvPr>
            <p:ph idx="10" type="dt"/>
          </p:nvPr>
        </p:nvSpPr>
        <p:spPr>
          <a:xfrm>
            <a:off x="8969375" y="6408737"/>
            <a:ext cx="256063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1"/>
          <p:cNvSpPr txBox="1"/>
          <p:nvPr>
            <p:ph idx="11" type="ftr"/>
          </p:nvPr>
        </p:nvSpPr>
        <p:spPr>
          <a:xfrm>
            <a:off x="5840412" y="6408737"/>
            <a:ext cx="3133725"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1"/>
          <p:cNvSpPr txBox="1"/>
          <p:nvPr>
            <p:ph idx="12" type="sldNum"/>
          </p:nvPr>
        </p:nvSpPr>
        <p:spPr>
          <a:xfrm>
            <a:off x="11530012" y="6408737"/>
            <a:ext cx="48736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4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43"/>
          <p:cNvSpPr txBox="1"/>
          <p:nvPr>
            <p:ph idx="10" type="dt"/>
          </p:nvPr>
        </p:nvSpPr>
        <p:spPr>
          <a:xfrm>
            <a:off x="8969375" y="6408737"/>
            <a:ext cx="256063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43"/>
          <p:cNvSpPr txBox="1"/>
          <p:nvPr>
            <p:ph idx="11" type="ftr"/>
          </p:nvPr>
        </p:nvSpPr>
        <p:spPr>
          <a:xfrm>
            <a:off x="5840412" y="6408737"/>
            <a:ext cx="3133725"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3"/>
          <p:cNvSpPr txBox="1"/>
          <p:nvPr>
            <p:ph idx="12" type="sldNum"/>
          </p:nvPr>
        </p:nvSpPr>
        <p:spPr>
          <a:xfrm>
            <a:off x="11530012" y="6408737"/>
            <a:ext cx="48736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6.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4.jpg"/><Relationship Id="rId2" Type="http://schemas.openxmlformats.org/officeDocument/2006/relationships/image" Target="../media/image1.jpg"/><Relationship Id="rId3" Type="http://schemas.openxmlformats.org/officeDocument/2006/relationships/image" Target="../media/image4.png"/><Relationship Id="rId4" Type="http://schemas.openxmlformats.org/officeDocument/2006/relationships/slideLayout" Target="../slideLayouts/slideLayout7.xml"/><Relationship Id="rId5"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4.jpg"/><Relationship Id="rId2" Type="http://schemas.openxmlformats.org/officeDocument/2006/relationships/image" Target="../media/image1.jpg"/><Relationship Id="rId3" Type="http://schemas.openxmlformats.org/officeDocument/2006/relationships/image" Target="../media/image4.png"/><Relationship Id="rId4" Type="http://schemas.openxmlformats.org/officeDocument/2006/relationships/slideLayout" Target="../slideLayouts/slideLayout8.xml"/><Relationship Id="rId5"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4.jpg"/><Relationship Id="rId2" Type="http://schemas.openxmlformats.org/officeDocument/2006/relationships/image" Target="../media/image1.jpg"/><Relationship Id="rId3" Type="http://schemas.openxmlformats.org/officeDocument/2006/relationships/image" Target="../media/image4.png"/><Relationship Id="rId4" Type="http://schemas.openxmlformats.org/officeDocument/2006/relationships/slideLayout" Target="../slideLayouts/slideLayout9.xml"/><Relationship Id="rId5" Type="http://schemas.openxmlformats.org/officeDocument/2006/relationships/theme" Target="../theme/theme2.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10.xml"/><Relationship Id="rId3" Type="http://schemas.openxmlformats.org/officeDocument/2006/relationships/theme" Target="../theme/theme6.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4.jpg"/><Relationship Id="rId2" Type="http://schemas.openxmlformats.org/officeDocument/2006/relationships/image" Target="../media/image1.jpg"/><Relationship Id="rId3" Type="http://schemas.openxmlformats.org/officeDocument/2006/relationships/image" Target="../media/image4.png"/><Relationship Id="rId4" Type="http://schemas.openxmlformats.org/officeDocument/2006/relationships/slideLayout" Target="../slideLayouts/slideLayout11.xml"/><Relationship Id="rId5"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9"/>
          <p:cNvSpPr/>
          <p:nvPr/>
        </p:nvSpPr>
        <p:spPr>
          <a:xfrm>
            <a:off x="0" y="4664075"/>
            <a:ext cx="12201525" cy="0"/>
          </a:xfrm>
          <a:prstGeom prst="rtTriangle">
            <a:avLst/>
          </a:prstGeom>
          <a:gradFill>
            <a:gsLst>
              <a:gs pos="0">
                <a:srgbClr val="007897"/>
              </a:gs>
              <a:gs pos="55000">
                <a:srgbClr val="4ABBE0"/>
              </a:gs>
              <a:gs pos="100000">
                <a:srgbClr val="007897"/>
              </a:gs>
            </a:gsLst>
            <a:lin ang="30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7" name="Google Shape;7;p29"/>
          <p:cNvGrpSpPr/>
          <p:nvPr/>
        </p:nvGrpSpPr>
        <p:grpSpPr>
          <a:xfrm>
            <a:off x="-11935" y="4953000"/>
            <a:ext cx="12210030" cy="1911350"/>
            <a:chOff x="-9145" y="4832896"/>
            <a:chExt cx="9157716" cy="2032192"/>
          </a:xfrm>
        </p:grpSpPr>
        <p:sp>
          <p:nvSpPr>
            <p:cNvPr id="8" name="Google Shape;8;p29"/>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FCBDC">
                <a:alpha val="3921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 name="Google Shape;9;p29"/>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 name="Google Shape;10;p29"/>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1" name="Google Shape;11;p29"/>
            <p:cNvPicPr preferRelativeResize="0"/>
            <p:nvPr/>
          </p:nvPicPr>
          <p:blipFill rotWithShape="1">
            <a:blip r:embed="rId2">
              <a:alphaModFix/>
            </a:blip>
            <a:srcRect b="0" l="0" r="0" t="0"/>
            <a:stretch/>
          </p:blipFill>
          <p:spPr>
            <a:xfrm>
              <a:off x="-9145" y="4868530"/>
              <a:ext cx="9157716" cy="868174"/>
            </a:xfrm>
            <a:prstGeom prst="rect">
              <a:avLst/>
            </a:prstGeom>
            <a:noFill/>
            <a:ln>
              <a:noFill/>
            </a:ln>
          </p:spPr>
        </p:pic>
      </p:grpSp>
      <p:sp>
        <p:nvSpPr>
          <p:cNvPr id="12" name="Google Shape;12;p2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9"/>
          <p:cNvSpPr txBox="1"/>
          <p:nvPr>
            <p:ph idx="1" type="body"/>
          </p:nvPr>
        </p:nvSpPr>
        <p:spPr>
          <a:xfrm>
            <a:off x="609600" y="1481137"/>
            <a:ext cx="10972800" cy="4525962"/>
          </a:xfrm>
          <a:prstGeom prst="rect">
            <a:avLst/>
          </a:prstGeom>
          <a:noFill/>
          <a:ln>
            <a:noFill/>
          </a:ln>
        </p:spPr>
        <p:txBody>
          <a:bodyPr anchorCtr="0" anchor="t" bIns="45700" lIns="91425" spcFirstLastPara="1" rIns="91425" wrap="square" tIns="45700">
            <a:noAutofit/>
          </a:bodyPr>
          <a:lstStyle>
            <a:lvl1pPr indent="-345186" lvl="0" marL="457200" marR="0" rtl="0" algn="l">
              <a:lnSpc>
                <a:spcPct val="100000"/>
              </a:lnSpc>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lnSpc>
                <a:spcPct val="100000"/>
              </a:lnSpc>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lnSpc>
                <a:spcPct val="100000"/>
              </a:lnSpc>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lnSpc>
                <a:spcPct val="100000"/>
              </a:lnSpc>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lnSpc>
                <a:spcPct val="100000"/>
              </a:lnSpc>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lnSpc>
                <a:spcPct val="100000"/>
              </a:lnSpc>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4" name="Google Shape;14;p29"/>
          <p:cNvSpPr txBox="1"/>
          <p:nvPr>
            <p:ph idx="10" type="dt"/>
          </p:nvPr>
        </p:nvSpPr>
        <p:spPr>
          <a:xfrm>
            <a:off x="8969375" y="6408737"/>
            <a:ext cx="256063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29"/>
          <p:cNvSpPr txBox="1"/>
          <p:nvPr>
            <p:ph idx="11" type="ftr"/>
          </p:nvPr>
        </p:nvSpPr>
        <p:spPr>
          <a:xfrm>
            <a:off x="5840412" y="6408737"/>
            <a:ext cx="3133725"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29"/>
          <p:cNvSpPr txBox="1"/>
          <p:nvPr>
            <p:ph idx="12" type="sldNum"/>
          </p:nvPr>
        </p:nvSpPr>
        <p:spPr>
          <a:xfrm>
            <a:off x="11530012" y="6408737"/>
            <a:ext cx="48736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31"/>
          <p:cNvSpPr/>
          <p:nvPr/>
        </p:nvSpPr>
        <p:spPr>
          <a:xfrm>
            <a:off x="955675" y="5002212"/>
            <a:ext cx="5068887" cy="1443037"/>
          </a:xfrm>
          <a:custGeom>
            <a:rect b="b" l="l" r="r" t="t"/>
            <a:pathLst>
              <a:path extrusionOk="0" h="528" w="5760">
                <a:moveTo>
                  <a:pt x="-329" y="347"/>
                </a:moveTo>
                <a:lnTo>
                  <a:pt x="7156" y="682"/>
                </a:lnTo>
                <a:lnTo>
                  <a:pt x="5229" y="682"/>
                </a:lnTo>
                <a:lnTo>
                  <a:pt x="-328" y="345"/>
                </a:lnTo>
              </a:path>
            </a:pathLst>
          </a:custGeom>
          <a:solidFill>
            <a:srgbClr val="9FCBDC">
              <a:alpha val="3921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 name="Google Shape;25;p31"/>
          <p:cNvSpPr/>
          <p:nvPr/>
        </p:nvSpPr>
        <p:spPr>
          <a:xfrm>
            <a:off x="-71437" y="5784850"/>
            <a:ext cx="5068887"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31"/>
          <p:cNvSpPr/>
          <p:nvPr/>
        </p:nvSpPr>
        <p:spPr>
          <a:xfrm>
            <a:off x="-8056" y="5791253"/>
            <a:ext cx="4536419"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27" name="Google Shape;27;p31"/>
          <p:cNvPicPr preferRelativeResize="0"/>
          <p:nvPr/>
        </p:nvPicPr>
        <p:blipFill rotWithShape="1">
          <a:blip r:embed="rId2">
            <a:alphaModFix/>
          </a:blip>
          <a:srcRect b="0" l="0" r="0" t="0"/>
          <a:stretch/>
        </p:blipFill>
        <p:spPr>
          <a:xfrm>
            <a:off x="-19050" y="5772150"/>
            <a:ext cx="4554537" cy="1109662"/>
          </a:xfrm>
          <a:prstGeom prst="rect">
            <a:avLst/>
          </a:prstGeom>
          <a:noFill/>
          <a:ln>
            <a:noFill/>
          </a:ln>
        </p:spPr>
      </p:pic>
      <p:sp>
        <p:nvSpPr>
          <p:cNvPr id="28" name="Google Shape;28;p3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31"/>
          <p:cNvSpPr txBox="1"/>
          <p:nvPr>
            <p:ph idx="1" type="body"/>
          </p:nvPr>
        </p:nvSpPr>
        <p:spPr>
          <a:xfrm>
            <a:off x="609600" y="1481137"/>
            <a:ext cx="10972800" cy="4525962"/>
          </a:xfrm>
          <a:prstGeom prst="rect">
            <a:avLst/>
          </a:prstGeom>
          <a:noFill/>
          <a:ln>
            <a:noFill/>
          </a:ln>
        </p:spPr>
        <p:txBody>
          <a:bodyPr anchorCtr="0" anchor="t" bIns="45700" lIns="91425" spcFirstLastPara="1" rIns="91425" wrap="square" tIns="45700">
            <a:noAutofit/>
          </a:bodyPr>
          <a:lstStyle>
            <a:lvl1pPr indent="-345186" lvl="0" marL="457200" marR="0" rtl="0" algn="l">
              <a:lnSpc>
                <a:spcPct val="100000"/>
              </a:lnSpc>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lnSpc>
                <a:spcPct val="100000"/>
              </a:lnSpc>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lnSpc>
                <a:spcPct val="100000"/>
              </a:lnSpc>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lnSpc>
                <a:spcPct val="100000"/>
              </a:lnSpc>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lnSpc>
                <a:spcPct val="100000"/>
              </a:lnSpc>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lnSpc>
                <a:spcPct val="100000"/>
              </a:lnSpc>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30" name="Google Shape;30;p31"/>
          <p:cNvSpPr txBox="1"/>
          <p:nvPr>
            <p:ph idx="10" type="dt"/>
          </p:nvPr>
        </p:nvSpPr>
        <p:spPr>
          <a:xfrm>
            <a:off x="8969375" y="6408737"/>
            <a:ext cx="256063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1" name="Google Shape;31;p31"/>
          <p:cNvSpPr txBox="1"/>
          <p:nvPr>
            <p:ph idx="11" type="ftr"/>
          </p:nvPr>
        </p:nvSpPr>
        <p:spPr>
          <a:xfrm>
            <a:off x="5840412" y="6408737"/>
            <a:ext cx="3133725"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2" name="Google Shape;32;p31"/>
          <p:cNvSpPr txBox="1"/>
          <p:nvPr>
            <p:ph idx="12" type="sldNum"/>
          </p:nvPr>
        </p:nvSpPr>
        <p:spPr>
          <a:xfrm>
            <a:off x="11530012" y="6408737"/>
            <a:ext cx="48736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5" name="Shape 55"/>
        <p:cNvGrpSpPr/>
        <p:nvPr/>
      </p:nvGrpSpPr>
      <p:grpSpPr>
        <a:xfrm>
          <a:off x="0" y="0"/>
          <a:ext cx="0" cy="0"/>
          <a:chOff x="0" y="0"/>
          <a:chExt cx="0" cy="0"/>
        </a:xfrm>
      </p:grpSpPr>
      <p:sp>
        <p:nvSpPr>
          <p:cNvPr id="56" name="Google Shape;56;p3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7" name="Google Shape;57;p33"/>
          <p:cNvSpPr txBox="1"/>
          <p:nvPr>
            <p:ph idx="1" type="body"/>
          </p:nvPr>
        </p:nvSpPr>
        <p:spPr>
          <a:xfrm>
            <a:off x="609600" y="1481137"/>
            <a:ext cx="10972800" cy="4525962"/>
          </a:xfrm>
          <a:prstGeom prst="rect">
            <a:avLst/>
          </a:prstGeom>
          <a:noFill/>
          <a:ln>
            <a:noFill/>
          </a:ln>
        </p:spPr>
        <p:txBody>
          <a:bodyPr anchorCtr="0" anchor="t" bIns="45700" lIns="91425" spcFirstLastPara="1" rIns="91425" wrap="square" tIns="45700">
            <a:noAutofit/>
          </a:bodyPr>
          <a:lstStyle>
            <a:lvl1pPr indent="-345186" lvl="0" marL="457200" marR="0" rtl="0" algn="l">
              <a:lnSpc>
                <a:spcPct val="100000"/>
              </a:lnSpc>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lnSpc>
                <a:spcPct val="100000"/>
              </a:lnSpc>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lnSpc>
                <a:spcPct val="100000"/>
              </a:lnSpc>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lnSpc>
                <a:spcPct val="100000"/>
              </a:lnSpc>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lnSpc>
                <a:spcPct val="100000"/>
              </a:lnSpc>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lnSpc>
                <a:spcPct val="100000"/>
              </a:lnSpc>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58" name="Google Shape;58;p33"/>
          <p:cNvSpPr txBox="1"/>
          <p:nvPr>
            <p:ph idx="10" type="dt"/>
          </p:nvPr>
        </p:nvSpPr>
        <p:spPr>
          <a:xfrm>
            <a:off x="8969375" y="6408737"/>
            <a:ext cx="256063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9" name="Google Shape;59;p33"/>
          <p:cNvSpPr txBox="1"/>
          <p:nvPr>
            <p:ph idx="11" type="ftr"/>
          </p:nvPr>
        </p:nvSpPr>
        <p:spPr>
          <a:xfrm>
            <a:off x="5840412" y="6408737"/>
            <a:ext cx="3133725"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0" name="Google Shape;60;p33"/>
          <p:cNvSpPr txBox="1"/>
          <p:nvPr>
            <p:ph idx="12" type="sldNum"/>
          </p:nvPr>
        </p:nvSpPr>
        <p:spPr>
          <a:xfrm>
            <a:off x="11530012" y="6408737"/>
            <a:ext cx="48736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0" name="Shape 70"/>
        <p:cNvGrpSpPr/>
        <p:nvPr/>
      </p:nvGrpSpPr>
      <p:grpSpPr>
        <a:xfrm>
          <a:off x="0" y="0"/>
          <a:ext cx="0" cy="0"/>
          <a:chOff x="0" y="0"/>
          <a:chExt cx="0" cy="0"/>
        </a:xfrm>
      </p:grpSpPr>
      <p:sp>
        <p:nvSpPr>
          <p:cNvPr id="71" name="Google Shape;71;p35"/>
          <p:cNvSpPr/>
          <p:nvPr/>
        </p:nvSpPr>
        <p:spPr>
          <a:xfrm>
            <a:off x="955675" y="5002212"/>
            <a:ext cx="5068887" cy="1443037"/>
          </a:xfrm>
          <a:custGeom>
            <a:rect b="b" l="l" r="r" t="t"/>
            <a:pathLst>
              <a:path extrusionOk="0" h="528" w="5760">
                <a:moveTo>
                  <a:pt x="-329" y="347"/>
                </a:moveTo>
                <a:lnTo>
                  <a:pt x="7156" y="682"/>
                </a:lnTo>
                <a:lnTo>
                  <a:pt x="5229" y="682"/>
                </a:lnTo>
                <a:lnTo>
                  <a:pt x="-328" y="345"/>
                </a:lnTo>
              </a:path>
            </a:pathLst>
          </a:custGeom>
          <a:solidFill>
            <a:srgbClr val="9FCBDC">
              <a:alpha val="3921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 name="Google Shape;72;p35"/>
          <p:cNvSpPr/>
          <p:nvPr/>
        </p:nvSpPr>
        <p:spPr>
          <a:xfrm>
            <a:off x="-71437" y="5784850"/>
            <a:ext cx="5068887"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 name="Google Shape;73;p35"/>
          <p:cNvSpPr/>
          <p:nvPr/>
        </p:nvSpPr>
        <p:spPr>
          <a:xfrm>
            <a:off x="-8056" y="5791253"/>
            <a:ext cx="4536419"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74" name="Google Shape;74;p35"/>
          <p:cNvPicPr preferRelativeResize="0"/>
          <p:nvPr/>
        </p:nvPicPr>
        <p:blipFill rotWithShape="1">
          <a:blip r:embed="rId3">
            <a:alphaModFix/>
          </a:blip>
          <a:srcRect b="0" l="0" r="0" t="0"/>
          <a:stretch/>
        </p:blipFill>
        <p:spPr>
          <a:xfrm>
            <a:off x="-19050" y="5772150"/>
            <a:ext cx="4554537" cy="1109662"/>
          </a:xfrm>
          <a:prstGeom prst="rect">
            <a:avLst/>
          </a:prstGeom>
          <a:noFill/>
          <a:ln>
            <a:noFill/>
          </a:ln>
        </p:spPr>
      </p:pic>
      <p:sp>
        <p:nvSpPr>
          <p:cNvPr id="75" name="Google Shape;75;p3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2"/>
              </a:buClr>
              <a:buSzPts val="4100"/>
              <a:buFont typeface="Lucida Sans"/>
              <a:buNone/>
              <a:defRPr b="1" i="0" sz="4100" u="none" cap="none" strike="noStrike">
                <a:solidFill>
                  <a:schemeClr val="lt2"/>
                </a:solidFill>
                <a:latin typeface="Lucida Sans"/>
                <a:ea typeface="Lucida Sans"/>
                <a:cs typeface="Lucida Sans"/>
                <a:sym typeface="Lucid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35"/>
          <p:cNvSpPr txBox="1"/>
          <p:nvPr>
            <p:ph idx="1" type="body"/>
          </p:nvPr>
        </p:nvSpPr>
        <p:spPr>
          <a:xfrm>
            <a:off x="609600" y="1481137"/>
            <a:ext cx="10972800" cy="4525962"/>
          </a:xfrm>
          <a:prstGeom prst="rect">
            <a:avLst/>
          </a:prstGeom>
          <a:noFill/>
          <a:ln>
            <a:noFill/>
          </a:ln>
        </p:spPr>
        <p:txBody>
          <a:bodyPr anchorCtr="0" anchor="t" bIns="45700" lIns="91425" spcFirstLastPara="1" rIns="91425" wrap="square" tIns="45700">
            <a:noAutofit/>
          </a:bodyPr>
          <a:lstStyle>
            <a:lvl1pPr indent="-345186" lvl="0" marL="457200" marR="0" rtl="0" algn="l">
              <a:lnSpc>
                <a:spcPct val="100000"/>
              </a:lnSpc>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lnSpc>
                <a:spcPct val="100000"/>
              </a:lnSpc>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lnSpc>
                <a:spcPct val="100000"/>
              </a:lnSpc>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lnSpc>
                <a:spcPct val="100000"/>
              </a:lnSpc>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lnSpc>
                <a:spcPct val="100000"/>
              </a:lnSpc>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lnSpc>
                <a:spcPct val="100000"/>
              </a:lnSpc>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77" name="Google Shape;77;p35"/>
          <p:cNvSpPr txBox="1"/>
          <p:nvPr>
            <p:ph idx="10" type="dt"/>
          </p:nvPr>
        </p:nvSpPr>
        <p:spPr>
          <a:xfrm>
            <a:off x="8969375" y="6408737"/>
            <a:ext cx="256063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78" name="Google Shape;78;p35"/>
          <p:cNvSpPr txBox="1"/>
          <p:nvPr>
            <p:ph idx="11" type="ftr"/>
          </p:nvPr>
        </p:nvSpPr>
        <p:spPr>
          <a:xfrm>
            <a:off x="5840412" y="6408737"/>
            <a:ext cx="3133725"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79" name="Google Shape;79;p35"/>
          <p:cNvSpPr txBox="1"/>
          <p:nvPr>
            <p:ph idx="12" type="sldNum"/>
          </p:nvPr>
        </p:nvSpPr>
        <p:spPr>
          <a:xfrm>
            <a:off x="11530012" y="6408737"/>
            <a:ext cx="48736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7" name="Shape 87"/>
        <p:cNvGrpSpPr/>
        <p:nvPr/>
      </p:nvGrpSpPr>
      <p:grpSpPr>
        <a:xfrm>
          <a:off x="0" y="0"/>
          <a:ext cx="0" cy="0"/>
          <a:chOff x="0" y="0"/>
          <a:chExt cx="0" cy="0"/>
        </a:xfrm>
      </p:grpSpPr>
      <p:sp>
        <p:nvSpPr>
          <p:cNvPr id="88" name="Google Shape;88;p40"/>
          <p:cNvSpPr/>
          <p:nvPr/>
        </p:nvSpPr>
        <p:spPr>
          <a:xfrm>
            <a:off x="955675" y="5002212"/>
            <a:ext cx="5068887" cy="1443037"/>
          </a:xfrm>
          <a:custGeom>
            <a:rect b="b" l="l" r="r" t="t"/>
            <a:pathLst>
              <a:path extrusionOk="0" h="528" w="5760">
                <a:moveTo>
                  <a:pt x="-329" y="347"/>
                </a:moveTo>
                <a:lnTo>
                  <a:pt x="7156" y="682"/>
                </a:lnTo>
                <a:lnTo>
                  <a:pt x="5229" y="682"/>
                </a:lnTo>
                <a:lnTo>
                  <a:pt x="-328" y="345"/>
                </a:lnTo>
              </a:path>
            </a:pathLst>
          </a:custGeom>
          <a:solidFill>
            <a:srgbClr val="9FCBDC">
              <a:alpha val="3921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40"/>
          <p:cNvSpPr/>
          <p:nvPr/>
        </p:nvSpPr>
        <p:spPr>
          <a:xfrm>
            <a:off x="-71437" y="5784850"/>
            <a:ext cx="5068887"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 name="Google Shape;90;p40"/>
          <p:cNvSpPr/>
          <p:nvPr/>
        </p:nvSpPr>
        <p:spPr>
          <a:xfrm>
            <a:off x="-8056" y="5791253"/>
            <a:ext cx="4536419"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91" name="Google Shape;91;p40"/>
          <p:cNvPicPr preferRelativeResize="0"/>
          <p:nvPr/>
        </p:nvPicPr>
        <p:blipFill rotWithShape="1">
          <a:blip r:embed="rId3">
            <a:alphaModFix/>
          </a:blip>
          <a:srcRect b="0" l="0" r="0" t="0"/>
          <a:stretch/>
        </p:blipFill>
        <p:spPr>
          <a:xfrm>
            <a:off x="-19050" y="5772150"/>
            <a:ext cx="4554537" cy="1109662"/>
          </a:xfrm>
          <a:prstGeom prst="rect">
            <a:avLst/>
          </a:prstGeom>
          <a:noFill/>
          <a:ln>
            <a:noFill/>
          </a:ln>
        </p:spPr>
      </p:pic>
      <p:sp>
        <p:nvSpPr>
          <p:cNvPr id="92" name="Google Shape;92;p40"/>
          <p:cNvSpPr/>
          <p:nvPr/>
        </p:nvSpPr>
        <p:spPr>
          <a:xfrm>
            <a:off x="4848225" y="3005137"/>
            <a:ext cx="244475" cy="228600"/>
          </a:xfrm>
          <a:prstGeom prst="chevron">
            <a:avLst>
              <a:gd fmla="val 11475"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49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3" name="Google Shape;93;p40"/>
          <p:cNvSpPr/>
          <p:nvPr/>
        </p:nvSpPr>
        <p:spPr>
          <a:xfrm>
            <a:off x="4600575" y="3005137"/>
            <a:ext cx="242887" cy="228600"/>
          </a:xfrm>
          <a:prstGeom prst="chevron">
            <a:avLst>
              <a:gd fmla="val 11475"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49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4" name="Google Shape;94;p4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2"/>
              </a:buClr>
              <a:buSzPts val="4100"/>
              <a:buFont typeface="Lucida Sans"/>
              <a:buNone/>
              <a:defRPr b="1" i="0" sz="4100" u="none" cap="none" strike="noStrike">
                <a:solidFill>
                  <a:schemeClr val="lt2"/>
                </a:solidFill>
                <a:latin typeface="Lucida Sans"/>
                <a:ea typeface="Lucida Sans"/>
                <a:cs typeface="Lucida Sans"/>
                <a:sym typeface="Lucid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5" name="Google Shape;95;p40"/>
          <p:cNvSpPr txBox="1"/>
          <p:nvPr>
            <p:ph idx="1" type="body"/>
          </p:nvPr>
        </p:nvSpPr>
        <p:spPr>
          <a:xfrm>
            <a:off x="609600" y="1481137"/>
            <a:ext cx="10972800" cy="4525962"/>
          </a:xfrm>
          <a:prstGeom prst="rect">
            <a:avLst/>
          </a:prstGeom>
          <a:noFill/>
          <a:ln>
            <a:noFill/>
          </a:ln>
        </p:spPr>
        <p:txBody>
          <a:bodyPr anchorCtr="0" anchor="t" bIns="45700" lIns="91425" spcFirstLastPara="1" rIns="91425" wrap="square" tIns="45700">
            <a:noAutofit/>
          </a:bodyPr>
          <a:lstStyle>
            <a:lvl1pPr indent="-345186" lvl="0" marL="457200" marR="0" rtl="0" algn="l">
              <a:lnSpc>
                <a:spcPct val="100000"/>
              </a:lnSpc>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lnSpc>
                <a:spcPct val="100000"/>
              </a:lnSpc>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lnSpc>
                <a:spcPct val="100000"/>
              </a:lnSpc>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lnSpc>
                <a:spcPct val="100000"/>
              </a:lnSpc>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lnSpc>
                <a:spcPct val="100000"/>
              </a:lnSpc>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lnSpc>
                <a:spcPct val="100000"/>
              </a:lnSpc>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96" name="Google Shape;96;p40"/>
          <p:cNvSpPr txBox="1"/>
          <p:nvPr>
            <p:ph idx="10" type="dt"/>
          </p:nvPr>
        </p:nvSpPr>
        <p:spPr>
          <a:xfrm>
            <a:off x="8969375" y="6408737"/>
            <a:ext cx="256063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97" name="Google Shape;97;p40"/>
          <p:cNvSpPr txBox="1"/>
          <p:nvPr>
            <p:ph idx="11" type="ftr"/>
          </p:nvPr>
        </p:nvSpPr>
        <p:spPr>
          <a:xfrm>
            <a:off x="5840412" y="6408737"/>
            <a:ext cx="3133725"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98" name="Google Shape;98;p40"/>
          <p:cNvSpPr txBox="1"/>
          <p:nvPr>
            <p:ph idx="12" type="sldNum"/>
          </p:nvPr>
        </p:nvSpPr>
        <p:spPr>
          <a:xfrm>
            <a:off x="11530012" y="6408737"/>
            <a:ext cx="48736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5" name="Shape 105"/>
        <p:cNvGrpSpPr/>
        <p:nvPr/>
      </p:nvGrpSpPr>
      <p:grpSpPr>
        <a:xfrm>
          <a:off x="0" y="0"/>
          <a:ext cx="0" cy="0"/>
          <a:chOff x="0" y="0"/>
          <a:chExt cx="0" cy="0"/>
        </a:xfrm>
      </p:grpSpPr>
      <p:sp>
        <p:nvSpPr>
          <p:cNvPr id="106" name="Google Shape;106;p42"/>
          <p:cNvSpPr/>
          <p:nvPr/>
        </p:nvSpPr>
        <p:spPr>
          <a:xfrm>
            <a:off x="955675" y="5002212"/>
            <a:ext cx="5068887" cy="1443037"/>
          </a:xfrm>
          <a:custGeom>
            <a:rect b="b" l="l" r="r" t="t"/>
            <a:pathLst>
              <a:path extrusionOk="0" h="528" w="5760">
                <a:moveTo>
                  <a:pt x="-329" y="347"/>
                </a:moveTo>
                <a:lnTo>
                  <a:pt x="7156" y="682"/>
                </a:lnTo>
                <a:lnTo>
                  <a:pt x="5229" y="682"/>
                </a:lnTo>
                <a:lnTo>
                  <a:pt x="-328" y="345"/>
                </a:lnTo>
              </a:path>
            </a:pathLst>
          </a:custGeom>
          <a:solidFill>
            <a:srgbClr val="9FCBDC">
              <a:alpha val="3921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7" name="Google Shape;107;p42"/>
          <p:cNvSpPr/>
          <p:nvPr/>
        </p:nvSpPr>
        <p:spPr>
          <a:xfrm>
            <a:off x="-71437" y="5784850"/>
            <a:ext cx="5068887"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42"/>
          <p:cNvSpPr/>
          <p:nvPr/>
        </p:nvSpPr>
        <p:spPr>
          <a:xfrm>
            <a:off x="-8056" y="5791253"/>
            <a:ext cx="4536419"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09" name="Google Shape;109;p42"/>
          <p:cNvPicPr preferRelativeResize="0"/>
          <p:nvPr/>
        </p:nvPicPr>
        <p:blipFill rotWithShape="1">
          <a:blip r:embed="rId3">
            <a:alphaModFix/>
          </a:blip>
          <a:srcRect b="0" l="0" r="0" t="0"/>
          <a:stretch/>
        </p:blipFill>
        <p:spPr>
          <a:xfrm>
            <a:off x="-19050" y="5772150"/>
            <a:ext cx="4554537" cy="1109662"/>
          </a:xfrm>
          <a:prstGeom prst="rect">
            <a:avLst/>
          </a:prstGeom>
          <a:noFill/>
          <a:ln>
            <a:noFill/>
          </a:ln>
        </p:spPr>
      </p:pic>
      <p:sp>
        <p:nvSpPr>
          <p:cNvPr id="110" name="Google Shape;110;p4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2"/>
              </a:buClr>
              <a:buSzPts val="4100"/>
              <a:buFont typeface="Lucida Sans"/>
              <a:buNone/>
              <a:defRPr b="1" i="0" sz="4100" u="none" cap="none" strike="noStrike">
                <a:solidFill>
                  <a:schemeClr val="lt2"/>
                </a:solidFill>
                <a:latin typeface="Lucida Sans"/>
                <a:ea typeface="Lucida Sans"/>
                <a:cs typeface="Lucida Sans"/>
                <a:sym typeface="Lucid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1" name="Google Shape;111;p42"/>
          <p:cNvSpPr txBox="1"/>
          <p:nvPr>
            <p:ph idx="1" type="body"/>
          </p:nvPr>
        </p:nvSpPr>
        <p:spPr>
          <a:xfrm>
            <a:off x="609600" y="1481137"/>
            <a:ext cx="10972800" cy="4525962"/>
          </a:xfrm>
          <a:prstGeom prst="rect">
            <a:avLst/>
          </a:prstGeom>
          <a:noFill/>
          <a:ln>
            <a:noFill/>
          </a:ln>
        </p:spPr>
        <p:txBody>
          <a:bodyPr anchorCtr="0" anchor="t" bIns="45700" lIns="91425" spcFirstLastPara="1" rIns="91425" wrap="square" tIns="45700">
            <a:noAutofit/>
          </a:bodyPr>
          <a:lstStyle>
            <a:lvl1pPr indent="-345186" lvl="0" marL="457200" marR="0" rtl="0" algn="l">
              <a:lnSpc>
                <a:spcPct val="100000"/>
              </a:lnSpc>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lnSpc>
                <a:spcPct val="100000"/>
              </a:lnSpc>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lnSpc>
                <a:spcPct val="100000"/>
              </a:lnSpc>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lnSpc>
                <a:spcPct val="100000"/>
              </a:lnSpc>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lnSpc>
                <a:spcPct val="100000"/>
              </a:lnSpc>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lnSpc>
                <a:spcPct val="100000"/>
              </a:lnSpc>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12" name="Google Shape;112;p42"/>
          <p:cNvSpPr txBox="1"/>
          <p:nvPr>
            <p:ph idx="10" type="dt"/>
          </p:nvPr>
        </p:nvSpPr>
        <p:spPr>
          <a:xfrm>
            <a:off x="8969375" y="6408737"/>
            <a:ext cx="256063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13" name="Google Shape;113;p42"/>
          <p:cNvSpPr txBox="1"/>
          <p:nvPr>
            <p:ph idx="11" type="ftr"/>
          </p:nvPr>
        </p:nvSpPr>
        <p:spPr>
          <a:xfrm>
            <a:off x="5840412" y="6408737"/>
            <a:ext cx="3133725"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14" name="Google Shape;114;p42"/>
          <p:cNvSpPr txBox="1"/>
          <p:nvPr>
            <p:ph idx="12" type="sldNum"/>
          </p:nvPr>
        </p:nvSpPr>
        <p:spPr>
          <a:xfrm>
            <a:off x="11530012" y="6408737"/>
            <a:ext cx="48736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0" name="Shape 120"/>
        <p:cNvGrpSpPr/>
        <p:nvPr/>
      </p:nvGrpSpPr>
      <p:grpSpPr>
        <a:xfrm>
          <a:off x="0" y="0"/>
          <a:ext cx="0" cy="0"/>
          <a:chOff x="0" y="0"/>
          <a:chExt cx="0" cy="0"/>
        </a:xfrm>
      </p:grpSpPr>
      <p:sp>
        <p:nvSpPr>
          <p:cNvPr id="121" name="Google Shape;121;p4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2" name="Google Shape;122;p44"/>
          <p:cNvSpPr txBox="1"/>
          <p:nvPr>
            <p:ph idx="1" type="body"/>
          </p:nvPr>
        </p:nvSpPr>
        <p:spPr>
          <a:xfrm>
            <a:off x="609600" y="1481137"/>
            <a:ext cx="10972800" cy="4525962"/>
          </a:xfrm>
          <a:prstGeom prst="rect">
            <a:avLst/>
          </a:prstGeom>
          <a:noFill/>
          <a:ln>
            <a:noFill/>
          </a:ln>
        </p:spPr>
        <p:txBody>
          <a:bodyPr anchorCtr="0" anchor="t" bIns="45700" lIns="91425" spcFirstLastPara="1" rIns="91425" wrap="square" tIns="45700">
            <a:noAutofit/>
          </a:bodyPr>
          <a:lstStyle>
            <a:lvl1pPr indent="-345186" lvl="0" marL="457200" marR="0" rtl="0" algn="l">
              <a:lnSpc>
                <a:spcPct val="100000"/>
              </a:lnSpc>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lnSpc>
                <a:spcPct val="100000"/>
              </a:lnSpc>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lnSpc>
                <a:spcPct val="100000"/>
              </a:lnSpc>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lnSpc>
                <a:spcPct val="100000"/>
              </a:lnSpc>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lnSpc>
                <a:spcPct val="100000"/>
              </a:lnSpc>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lnSpc>
                <a:spcPct val="100000"/>
              </a:lnSpc>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23" name="Google Shape;123;p44"/>
          <p:cNvSpPr txBox="1"/>
          <p:nvPr>
            <p:ph idx="10" type="dt"/>
          </p:nvPr>
        </p:nvSpPr>
        <p:spPr>
          <a:xfrm>
            <a:off x="8969375" y="6408737"/>
            <a:ext cx="256063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4" name="Google Shape;124;p44"/>
          <p:cNvSpPr txBox="1"/>
          <p:nvPr>
            <p:ph idx="11" type="ftr"/>
          </p:nvPr>
        </p:nvSpPr>
        <p:spPr>
          <a:xfrm>
            <a:off x="5840412" y="6408737"/>
            <a:ext cx="3133725"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5" name="Google Shape;125;p44"/>
          <p:cNvSpPr txBox="1"/>
          <p:nvPr>
            <p:ph idx="12" type="sldNum"/>
          </p:nvPr>
        </p:nvSpPr>
        <p:spPr>
          <a:xfrm>
            <a:off x="11530012" y="6408737"/>
            <a:ext cx="48736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3" name="Shape 133"/>
        <p:cNvGrpSpPr/>
        <p:nvPr/>
      </p:nvGrpSpPr>
      <p:grpSpPr>
        <a:xfrm>
          <a:off x="0" y="0"/>
          <a:ext cx="0" cy="0"/>
          <a:chOff x="0" y="0"/>
          <a:chExt cx="0" cy="0"/>
        </a:xfrm>
      </p:grpSpPr>
      <p:sp>
        <p:nvSpPr>
          <p:cNvPr id="134" name="Google Shape;134;p46"/>
          <p:cNvSpPr/>
          <p:nvPr/>
        </p:nvSpPr>
        <p:spPr>
          <a:xfrm>
            <a:off x="955675" y="5002212"/>
            <a:ext cx="5068887" cy="1443037"/>
          </a:xfrm>
          <a:custGeom>
            <a:rect b="b" l="l" r="r" t="t"/>
            <a:pathLst>
              <a:path extrusionOk="0" h="528" w="5760">
                <a:moveTo>
                  <a:pt x="-329" y="347"/>
                </a:moveTo>
                <a:lnTo>
                  <a:pt x="7156" y="682"/>
                </a:lnTo>
                <a:lnTo>
                  <a:pt x="5229" y="682"/>
                </a:lnTo>
                <a:lnTo>
                  <a:pt x="-328" y="345"/>
                </a:lnTo>
              </a:path>
            </a:pathLst>
          </a:custGeom>
          <a:solidFill>
            <a:srgbClr val="9FCBDC">
              <a:alpha val="3921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46"/>
          <p:cNvSpPr/>
          <p:nvPr/>
        </p:nvSpPr>
        <p:spPr>
          <a:xfrm>
            <a:off x="-71437" y="5784850"/>
            <a:ext cx="5068887"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46"/>
          <p:cNvSpPr/>
          <p:nvPr/>
        </p:nvSpPr>
        <p:spPr>
          <a:xfrm>
            <a:off x="-8056" y="5791253"/>
            <a:ext cx="4536419"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37" name="Google Shape;137;p46"/>
          <p:cNvPicPr preferRelativeResize="0"/>
          <p:nvPr/>
        </p:nvPicPr>
        <p:blipFill rotWithShape="1">
          <a:blip r:embed="rId3">
            <a:alphaModFix/>
          </a:blip>
          <a:srcRect b="0" l="0" r="0" t="0"/>
          <a:stretch/>
        </p:blipFill>
        <p:spPr>
          <a:xfrm>
            <a:off x="-19050" y="5772150"/>
            <a:ext cx="4554537" cy="1109662"/>
          </a:xfrm>
          <a:prstGeom prst="rect">
            <a:avLst/>
          </a:prstGeom>
          <a:noFill/>
          <a:ln>
            <a:noFill/>
          </a:ln>
        </p:spPr>
      </p:pic>
      <p:sp>
        <p:nvSpPr>
          <p:cNvPr id="138" name="Google Shape;138;p46"/>
          <p:cNvSpPr/>
          <p:nvPr/>
        </p:nvSpPr>
        <p:spPr>
          <a:xfrm>
            <a:off x="11552237" y="4987925"/>
            <a:ext cx="244475" cy="228600"/>
          </a:xfrm>
          <a:prstGeom prst="chevron">
            <a:avLst>
              <a:gd fmla="val 11475"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49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46"/>
          <p:cNvSpPr/>
          <p:nvPr/>
        </p:nvSpPr>
        <p:spPr>
          <a:xfrm>
            <a:off x="11303000" y="4987925"/>
            <a:ext cx="244475" cy="228600"/>
          </a:xfrm>
          <a:prstGeom prst="chevron">
            <a:avLst>
              <a:gd fmla="val 11475"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49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4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2"/>
              </a:buClr>
              <a:buSzPts val="4100"/>
              <a:buFont typeface="Lucida Sans"/>
              <a:buNone/>
              <a:defRPr b="1" i="0" sz="4100" u="none" cap="none" strike="noStrike">
                <a:solidFill>
                  <a:schemeClr val="lt2"/>
                </a:solidFill>
                <a:latin typeface="Lucida Sans"/>
                <a:ea typeface="Lucida Sans"/>
                <a:cs typeface="Lucida Sans"/>
                <a:sym typeface="Lucid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1" name="Google Shape;141;p46"/>
          <p:cNvSpPr txBox="1"/>
          <p:nvPr>
            <p:ph idx="1" type="body"/>
          </p:nvPr>
        </p:nvSpPr>
        <p:spPr>
          <a:xfrm>
            <a:off x="609600" y="1481137"/>
            <a:ext cx="10972800" cy="4525962"/>
          </a:xfrm>
          <a:prstGeom prst="rect">
            <a:avLst/>
          </a:prstGeom>
          <a:noFill/>
          <a:ln>
            <a:noFill/>
          </a:ln>
        </p:spPr>
        <p:txBody>
          <a:bodyPr anchorCtr="0" anchor="t" bIns="45700" lIns="91425" spcFirstLastPara="1" rIns="91425" wrap="square" tIns="45700">
            <a:noAutofit/>
          </a:bodyPr>
          <a:lstStyle>
            <a:lvl1pPr indent="-345186" lvl="0" marL="457200" marR="0" rtl="0" algn="l">
              <a:lnSpc>
                <a:spcPct val="100000"/>
              </a:lnSpc>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lnSpc>
                <a:spcPct val="100000"/>
              </a:lnSpc>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lnSpc>
                <a:spcPct val="100000"/>
              </a:lnSpc>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lnSpc>
                <a:spcPct val="100000"/>
              </a:lnSpc>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lnSpc>
                <a:spcPct val="100000"/>
              </a:lnSpc>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lnSpc>
                <a:spcPct val="100000"/>
              </a:lnSpc>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42" name="Google Shape;142;p46"/>
          <p:cNvSpPr txBox="1"/>
          <p:nvPr>
            <p:ph idx="10" type="dt"/>
          </p:nvPr>
        </p:nvSpPr>
        <p:spPr>
          <a:xfrm>
            <a:off x="8969375" y="6408737"/>
            <a:ext cx="256063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43" name="Google Shape;143;p46"/>
          <p:cNvSpPr txBox="1"/>
          <p:nvPr>
            <p:ph idx="11" type="ftr"/>
          </p:nvPr>
        </p:nvSpPr>
        <p:spPr>
          <a:xfrm>
            <a:off x="5840412" y="6408737"/>
            <a:ext cx="3133725"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44" name="Google Shape;144;p46"/>
          <p:cNvSpPr txBox="1"/>
          <p:nvPr>
            <p:ph idx="12" type="sldNum"/>
          </p:nvPr>
        </p:nvSpPr>
        <p:spPr>
          <a:xfrm>
            <a:off x="11530012" y="6408737"/>
            <a:ext cx="48736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hyperlink" Target="https://pandas.pydata.org/pandas-docs/stable/generated/pandas.DataFrame.std.html" TargetMode="Externa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
          <p:cNvSpPr txBox="1"/>
          <p:nvPr>
            <p:ph idx="4294967295" type="ctrTitle"/>
          </p:nvPr>
        </p:nvSpPr>
        <p:spPr>
          <a:xfrm>
            <a:off x="1506538" y="2405063"/>
            <a:ext cx="8180387" cy="1646237"/>
          </a:xfrm>
          <a:prstGeom prst="rect">
            <a:avLst/>
          </a:prstGeom>
          <a:noFill/>
          <a:ln>
            <a:noFill/>
          </a:ln>
        </p:spPr>
        <p:txBody>
          <a:bodyPr anchorCtr="0" anchor="b"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800"/>
              <a:buFont typeface="Lucida Sans"/>
              <a:buNone/>
            </a:pPr>
            <a:r>
              <a:rPr b="1" i="0" lang="en-US" sz="4800" u="none" cap="none" strike="noStrike">
                <a:solidFill>
                  <a:schemeClr val="dk2"/>
                </a:solidFill>
                <a:latin typeface="Lucida Sans"/>
                <a:ea typeface="Lucida Sans"/>
                <a:cs typeface="Lucida Sans"/>
                <a:sym typeface="Lucida Sans"/>
              </a:rPr>
              <a:t>Unit 2 </a:t>
            </a:r>
            <a:r>
              <a:rPr b="1" i="0" lang="en-US" sz="4800" u="none" cap="none" strike="noStrike">
                <a:solidFill>
                  <a:srgbClr val="000000"/>
                </a:solidFill>
                <a:latin typeface="Times New Roman"/>
                <a:ea typeface="Times New Roman"/>
                <a:cs typeface="Times New Roman"/>
                <a:sym typeface="Times New Roman"/>
              </a:rPr>
              <a:t> Exploratory Data Analysis	</a:t>
            </a:r>
            <a:endParaRPr b="1" i="0" sz="4800" u="none" cap="none" strike="noStrike">
              <a:solidFill>
                <a:schemeClr val="dk2"/>
              </a:solidFill>
              <a:latin typeface="Lucida Sans"/>
              <a:ea typeface="Lucida Sans"/>
              <a:cs typeface="Lucida Sans"/>
              <a:sym typeface="Lucida Sans"/>
            </a:endParaRPr>
          </a:p>
        </p:txBody>
      </p:sp>
      <p:sp>
        <p:nvSpPr>
          <p:cNvPr id="157" name="Google Shape;157;p1"/>
          <p:cNvSpPr txBox="1"/>
          <p:nvPr>
            <p:ph idx="1" type="subTitle"/>
          </p:nvPr>
        </p:nvSpPr>
        <p:spPr>
          <a:xfrm>
            <a:off x="1506537" y="4051300"/>
            <a:ext cx="7767637" cy="1646237"/>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1632"/>
              <a:buNone/>
            </a:pPr>
            <a:r>
              <a:t/>
            </a:r>
            <a:endParaRPr b="0" i="0" sz="2400" u="none">
              <a:solidFill>
                <a:srgbClr val="000000"/>
              </a:solidFill>
              <a:latin typeface="Times New Roman"/>
              <a:ea typeface="Times New Roman"/>
              <a:cs typeface="Times New Roman"/>
              <a:sym typeface="Times New Roman"/>
            </a:endParaRPr>
          </a:p>
          <a:p>
            <a:pPr indent="0" lvl="0" marL="0" rtl="0" algn="r">
              <a:lnSpc>
                <a:spcPct val="100000"/>
              </a:lnSpc>
              <a:spcBef>
                <a:spcPts val="400"/>
              </a:spcBef>
              <a:spcAft>
                <a:spcPts val="0"/>
              </a:spcAft>
              <a:buSzPts val="1632"/>
              <a:buNone/>
            </a:pPr>
            <a:r>
              <a:rPr b="0" i="0" lang="en-US" sz="2400" u="none">
                <a:solidFill>
                  <a:srgbClr val="000000"/>
                </a:solidFill>
                <a:latin typeface="Times New Roman"/>
                <a:ea typeface="Times New Roman"/>
                <a:cs typeface="Times New Roman"/>
                <a:sym typeface="Times New Roman"/>
              </a:rPr>
              <a:t> 	</a:t>
            </a:r>
            <a:r>
              <a:rPr b="0" i="0" lang="en-US" sz="2400" u="none">
                <a:solidFill>
                  <a:schemeClr val="dk2"/>
                </a:solidFill>
                <a:latin typeface="Times New Roman"/>
                <a:ea typeface="Times New Roman"/>
                <a:cs typeface="Times New Roman"/>
                <a:sym typeface="Times New Roman"/>
              </a:rPr>
              <a:t>Prepared By: Prof. Ra</a:t>
            </a:r>
            <a:r>
              <a:rPr lang="en-US" sz="2400">
                <a:latin typeface="Times New Roman"/>
                <a:ea typeface="Times New Roman"/>
                <a:cs typeface="Times New Roman"/>
                <a:sym typeface="Times New Roman"/>
              </a:rPr>
              <a:t>shmi Hirani</a:t>
            </a:r>
            <a:endParaRPr sz="2400">
              <a:latin typeface="Times New Roman"/>
              <a:ea typeface="Times New Roman"/>
              <a:cs typeface="Times New Roman"/>
              <a:sym typeface="Times New Roman"/>
            </a:endParaRPr>
          </a:p>
        </p:txBody>
      </p:sp>
      <p:pic>
        <p:nvPicPr>
          <p:cNvPr descr="logo" id="158" name="Google Shape;158;p1"/>
          <p:cNvPicPr preferRelativeResize="0"/>
          <p:nvPr/>
        </p:nvPicPr>
        <p:blipFill rotWithShape="1">
          <a:blip r:embed="rId3">
            <a:alphaModFix/>
          </a:blip>
          <a:srcRect b="0" l="0" r="0" t="0"/>
          <a:stretch/>
        </p:blipFill>
        <p:spPr>
          <a:xfrm>
            <a:off x="8459787" y="0"/>
            <a:ext cx="3732212" cy="9667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0"/>
          <p:cNvSpPr txBox="1"/>
          <p:nvPr>
            <p:ph idx="1" type="body"/>
          </p:nvPr>
        </p:nvSpPr>
        <p:spPr>
          <a:xfrm>
            <a:off x="677862" y="1350962"/>
            <a:ext cx="9367837" cy="5222875"/>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632"/>
              <a:buFont typeface="Noto Sans Symbols"/>
              <a:buChar char="🞂"/>
            </a:pPr>
            <a:r>
              <a:rPr b="1" i="0" lang="en-US" sz="2400" u="none">
                <a:solidFill>
                  <a:srgbClr val="3A3B41"/>
                </a:solidFill>
                <a:latin typeface="Times New Roman"/>
                <a:ea typeface="Times New Roman"/>
                <a:cs typeface="Times New Roman"/>
                <a:sym typeface="Times New Roman"/>
              </a:rPr>
              <a:t>The mode is the value or category that occurs most often within the data.</a:t>
            </a:r>
            <a:r>
              <a:rPr b="0" i="0" lang="en-US" sz="2400" u="none">
                <a:solidFill>
                  <a:srgbClr val="3A3B41"/>
                </a:solidFill>
                <a:latin typeface="Times New Roman"/>
                <a:ea typeface="Times New Roman"/>
                <a:cs typeface="Times New Roman"/>
                <a:sym typeface="Times New Roman"/>
              </a:rPr>
              <a:t> </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3A3B41"/>
                </a:solidFill>
                <a:latin typeface="Times New Roman"/>
                <a:ea typeface="Times New Roman"/>
                <a:cs typeface="Times New Roman"/>
                <a:sym typeface="Times New Roman"/>
              </a:rPr>
              <a:t>Therefore a dataset has no mode, if no number is repeated or if no category is the same. </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3A3B41"/>
                </a:solidFill>
                <a:latin typeface="Times New Roman"/>
                <a:ea typeface="Times New Roman"/>
                <a:cs typeface="Times New Roman"/>
                <a:sym typeface="Times New Roman"/>
              </a:rPr>
              <a:t>The mode is also the only measure of central tendency that can be used for categorical variables since you can’t compute for example the average for the variable „gender“. </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3A3B41"/>
                </a:solidFill>
                <a:latin typeface="Times New Roman"/>
                <a:ea typeface="Times New Roman"/>
                <a:cs typeface="Times New Roman"/>
                <a:sym typeface="Times New Roman"/>
              </a:rPr>
              <a:t>You simply report categorical variables as numbers and percentages.</a:t>
            </a:r>
            <a:endParaRPr/>
          </a:p>
          <a:p>
            <a:pPr indent="-152400" lvl="0" marL="365760" marR="0" rtl="0" algn="l">
              <a:lnSpc>
                <a:spcPct val="100000"/>
              </a:lnSpc>
              <a:spcBef>
                <a:spcPts val="400"/>
              </a:spcBef>
              <a:spcAft>
                <a:spcPts val="0"/>
              </a:spcAft>
              <a:buClr>
                <a:schemeClr val="accent1"/>
              </a:buClr>
              <a:buSzPts val="1632"/>
              <a:buFont typeface="Noto Sans Symbols"/>
              <a:buNone/>
            </a:pPr>
            <a:r>
              <a:t/>
            </a:r>
            <a:endParaRPr b="0" i="0" sz="2400" u="none">
              <a:solidFill>
                <a:srgbClr val="3A3B41"/>
              </a:solidFill>
              <a:latin typeface="Times New Roman"/>
              <a:ea typeface="Times New Roman"/>
              <a:cs typeface="Times New Roman"/>
              <a:sym typeface="Times New Roman"/>
            </a:endParaRPr>
          </a:p>
        </p:txBody>
      </p:sp>
      <p:sp>
        <p:nvSpPr>
          <p:cNvPr id="216" name="Google Shape;216;p10"/>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04003F"/>
              </a:buClr>
              <a:buSzPct val="100000"/>
              <a:buFont typeface="Abril Fatface"/>
              <a:buNone/>
            </a:pPr>
            <a:r>
              <a:rPr b="1" i="0" lang="en-US" sz="4100" u="none" cap="none" strike="noStrike">
                <a:solidFill>
                  <a:srgbClr val="04003F"/>
                </a:solidFill>
                <a:latin typeface="Abril Fatface"/>
                <a:ea typeface="Abril Fatface"/>
                <a:cs typeface="Abril Fatface"/>
                <a:sym typeface="Abril Fatface"/>
              </a:rPr>
              <a:t>Central Tendency</a:t>
            </a:r>
            <a:br>
              <a:rPr b="1" i="0" lang="en-US" sz="4100" u="none" cap="none" strike="noStrike">
                <a:solidFill>
                  <a:srgbClr val="04003F"/>
                </a:solidFill>
                <a:latin typeface="Abril Fatface"/>
                <a:ea typeface="Abril Fatface"/>
                <a:cs typeface="Abril Fatface"/>
                <a:sym typeface="Abril Fatface"/>
              </a:rPr>
            </a:br>
            <a:br>
              <a:rPr b="1" i="0" lang="en-US" sz="4100" u="none" cap="none" strike="noStrike">
                <a:solidFill>
                  <a:schemeClr val="dk2"/>
                </a:solidFill>
                <a:latin typeface="Lucida Sans"/>
                <a:ea typeface="Lucida Sans"/>
                <a:cs typeface="Lucida Sans"/>
                <a:sym typeface="Lucida Sans"/>
              </a:rPr>
            </a:b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ph idx="1" type="body"/>
          </p:nvPr>
        </p:nvSpPr>
        <p:spPr>
          <a:xfrm>
            <a:off x="677862" y="927100"/>
            <a:ext cx="9142412" cy="522128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accent1"/>
              </a:buClr>
              <a:buSzPts val="1360"/>
              <a:buFont typeface="Noto Sans Symbols"/>
              <a:buNone/>
            </a:pPr>
            <a:r>
              <a:t/>
            </a:r>
            <a:endParaRPr b="0" i="0" sz="2000" u="none">
              <a:solidFill>
                <a:srgbClr val="3A3B41"/>
              </a:solidFill>
              <a:latin typeface="Times New Roman"/>
              <a:ea typeface="Times New Roman"/>
              <a:cs typeface="Times New Roman"/>
              <a:sym typeface="Times New Roman"/>
            </a:endParaRPr>
          </a:p>
          <a:p>
            <a:pPr indent="-86360" lvl="0" marL="0" marR="0" rtl="0" algn="just">
              <a:lnSpc>
                <a:spcPct val="100000"/>
              </a:lnSpc>
              <a:spcBef>
                <a:spcPts val="400"/>
              </a:spcBef>
              <a:spcAft>
                <a:spcPts val="0"/>
              </a:spcAft>
              <a:buClr>
                <a:schemeClr val="accent1"/>
              </a:buClr>
              <a:buSzPts val="1360"/>
              <a:buFont typeface="Noto Sans Symbols"/>
              <a:buChar char="►"/>
            </a:pPr>
            <a:r>
              <a:rPr b="1" i="0" lang="en-US" sz="2000" u="none">
                <a:solidFill>
                  <a:srgbClr val="3A3B41"/>
                </a:solidFill>
                <a:latin typeface="Times New Roman"/>
                <a:ea typeface="Times New Roman"/>
                <a:cs typeface="Times New Roman"/>
                <a:sym typeface="Times New Roman"/>
              </a:rPr>
              <a:t>The median is the “middle” value or midpoint in your data</a:t>
            </a:r>
            <a:r>
              <a:rPr b="0" i="0" lang="en-US" sz="2000" u="none">
                <a:solidFill>
                  <a:srgbClr val="3A3B41"/>
                </a:solidFill>
                <a:latin typeface="Times New Roman"/>
                <a:ea typeface="Times New Roman"/>
                <a:cs typeface="Times New Roman"/>
                <a:sym typeface="Times New Roman"/>
              </a:rPr>
              <a:t> and is also called the „50th percentile“. </a:t>
            </a:r>
            <a:endParaRPr/>
          </a:p>
          <a:p>
            <a:pPr indent="-86360" lvl="0" marL="0" marR="0" rtl="0" algn="just">
              <a:lnSpc>
                <a:spcPct val="100000"/>
              </a:lnSpc>
              <a:spcBef>
                <a:spcPts val="400"/>
              </a:spcBef>
              <a:spcAft>
                <a:spcPts val="0"/>
              </a:spcAft>
              <a:buClr>
                <a:schemeClr val="accent1"/>
              </a:buClr>
              <a:buSzPts val="1360"/>
              <a:buFont typeface="Noto Sans Symbols"/>
              <a:buChar char="►"/>
            </a:pPr>
            <a:r>
              <a:rPr b="0" i="0" lang="en-US" sz="2000" u="none">
                <a:solidFill>
                  <a:srgbClr val="3A3B41"/>
                </a:solidFill>
                <a:latin typeface="Times New Roman"/>
                <a:ea typeface="Times New Roman"/>
                <a:cs typeface="Times New Roman"/>
                <a:sym typeface="Times New Roman"/>
              </a:rPr>
              <a:t>Note that the median is much less affected by outliers and skewed data than the mean.</a:t>
            </a:r>
            <a:endParaRPr/>
          </a:p>
          <a:p>
            <a:pPr indent="-86360" lvl="0" marL="0" marR="0" rtl="0" algn="just">
              <a:lnSpc>
                <a:spcPct val="100000"/>
              </a:lnSpc>
              <a:spcBef>
                <a:spcPts val="400"/>
              </a:spcBef>
              <a:spcAft>
                <a:spcPts val="0"/>
              </a:spcAft>
              <a:buClr>
                <a:schemeClr val="accent1"/>
              </a:buClr>
              <a:buSzPts val="1360"/>
              <a:buFont typeface="Noto Sans Symbols"/>
              <a:buChar char="►"/>
            </a:pPr>
            <a:r>
              <a:rPr b="0" i="0" lang="en-US" sz="2000" u="none">
                <a:solidFill>
                  <a:srgbClr val="3A3B41"/>
                </a:solidFill>
                <a:latin typeface="Times New Roman"/>
                <a:ea typeface="Times New Roman"/>
                <a:cs typeface="Times New Roman"/>
                <a:sym typeface="Times New Roman"/>
              </a:rPr>
              <a:t>I will explain this with an example: Imagine you have a dataset of housing prizes that range mostly from 10,00,000/- to 30,00,000/- but contains a few houses that are worth more than 3 crores. </a:t>
            </a:r>
            <a:endParaRPr/>
          </a:p>
          <a:p>
            <a:pPr indent="-86360" lvl="0" marL="0" marR="0" rtl="0" algn="just">
              <a:lnSpc>
                <a:spcPct val="100000"/>
              </a:lnSpc>
              <a:spcBef>
                <a:spcPts val="400"/>
              </a:spcBef>
              <a:spcAft>
                <a:spcPts val="0"/>
              </a:spcAft>
              <a:buClr>
                <a:schemeClr val="accent1"/>
              </a:buClr>
              <a:buSzPts val="1360"/>
              <a:buFont typeface="Noto Sans Symbols"/>
              <a:buChar char="►"/>
            </a:pPr>
            <a:r>
              <a:rPr b="0" i="0" lang="en-US" sz="2000" u="none">
                <a:solidFill>
                  <a:srgbClr val="3A3B41"/>
                </a:solidFill>
                <a:latin typeface="Times New Roman"/>
                <a:ea typeface="Times New Roman"/>
                <a:cs typeface="Times New Roman"/>
                <a:sym typeface="Times New Roman"/>
              </a:rPr>
              <a:t>These expensive houses will heavily effect then mean since it is the sum of all values, divided by the number of values. </a:t>
            </a:r>
            <a:endParaRPr/>
          </a:p>
          <a:p>
            <a:pPr indent="-86360" lvl="0" marL="0" marR="0" rtl="0" algn="just">
              <a:lnSpc>
                <a:spcPct val="100000"/>
              </a:lnSpc>
              <a:spcBef>
                <a:spcPts val="400"/>
              </a:spcBef>
              <a:spcAft>
                <a:spcPts val="0"/>
              </a:spcAft>
              <a:buClr>
                <a:schemeClr val="accent1"/>
              </a:buClr>
              <a:buSzPts val="1360"/>
              <a:buFont typeface="Noto Sans Symbols"/>
              <a:buChar char="►"/>
            </a:pPr>
            <a:r>
              <a:rPr b="0" i="0" lang="en-US" sz="2000" u="none">
                <a:solidFill>
                  <a:srgbClr val="3A3B41"/>
                </a:solidFill>
                <a:latin typeface="Times New Roman"/>
                <a:ea typeface="Times New Roman"/>
                <a:cs typeface="Times New Roman"/>
                <a:sym typeface="Times New Roman"/>
              </a:rPr>
              <a:t>The median will not be heavily affected by these outliers since it is only the “middle” value of all data points. </a:t>
            </a:r>
            <a:endParaRPr/>
          </a:p>
          <a:p>
            <a:pPr indent="-86360" lvl="0" marL="0" marR="0" rtl="0" algn="just">
              <a:lnSpc>
                <a:spcPct val="100000"/>
              </a:lnSpc>
              <a:spcBef>
                <a:spcPts val="400"/>
              </a:spcBef>
              <a:spcAft>
                <a:spcPts val="0"/>
              </a:spcAft>
              <a:buClr>
                <a:schemeClr val="accent1"/>
              </a:buClr>
              <a:buSzPts val="1360"/>
              <a:buFont typeface="Noto Sans Symbols"/>
              <a:buChar char="►"/>
            </a:pPr>
            <a:r>
              <a:rPr b="0" i="0" lang="en-US" sz="2000" u="none">
                <a:solidFill>
                  <a:srgbClr val="3A3B41"/>
                </a:solidFill>
                <a:latin typeface="Times New Roman"/>
                <a:ea typeface="Times New Roman"/>
                <a:cs typeface="Times New Roman"/>
                <a:sym typeface="Times New Roman"/>
              </a:rPr>
              <a:t>Therefore the median is a much more suited statistic, to report about your data.</a:t>
            </a:r>
            <a:endParaRPr/>
          </a:p>
          <a:p>
            <a:pPr indent="-86360" lvl="0" marL="0" marR="0" rtl="0" algn="just">
              <a:lnSpc>
                <a:spcPct val="100000"/>
              </a:lnSpc>
              <a:spcBef>
                <a:spcPts val="400"/>
              </a:spcBef>
              <a:spcAft>
                <a:spcPts val="0"/>
              </a:spcAft>
              <a:buClr>
                <a:schemeClr val="accent1"/>
              </a:buClr>
              <a:buSzPts val="1360"/>
              <a:buFont typeface="Noto Sans Symbols"/>
              <a:buChar char="►"/>
            </a:pPr>
            <a:r>
              <a:rPr b="0" i="0" lang="en-US" sz="2000" u="none">
                <a:solidFill>
                  <a:srgbClr val="3A3B41"/>
                </a:solidFill>
                <a:latin typeface="Times New Roman"/>
                <a:ea typeface="Times New Roman"/>
                <a:cs typeface="Times New Roman"/>
                <a:sym typeface="Times New Roman"/>
              </a:rPr>
              <a:t>In a normal distribution, these measures all fall at the same midline point. </a:t>
            </a:r>
            <a:endParaRPr/>
          </a:p>
          <a:p>
            <a:pPr indent="-86360" lvl="0" marL="0" marR="0" rtl="0" algn="just">
              <a:lnSpc>
                <a:spcPct val="100000"/>
              </a:lnSpc>
              <a:spcBef>
                <a:spcPts val="400"/>
              </a:spcBef>
              <a:spcAft>
                <a:spcPts val="0"/>
              </a:spcAft>
              <a:buClr>
                <a:schemeClr val="accent1"/>
              </a:buClr>
              <a:buSzPts val="1360"/>
              <a:buFont typeface="Noto Sans Symbols"/>
              <a:buChar char="►"/>
            </a:pPr>
            <a:r>
              <a:rPr b="0" i="0" lang="en-US" sz="2000" u="none">
                <a:solidFill>
                  <a:srgbClr val="3A3B41"/>
                </a:solidFill>
                <a:latin typeface="Times New Roman"/>
                <a:ea typeface="Times New Roman"/>
                <a:cs typeface="Times New Roman"/>
                <a:sym typeface="Times New Roman"/>
              </a:rPr>
              <a:t>This means that the mean, mode and median are all equal.</a:t>
            </a:r>
            <a:endParaRPr/>
          </a:p>
          <a:p>
            <a:pPr indent="-169670" lvl="0" marL="365760" marR="0" rtl="0" algn="l">
              <a:lnSpc>
                <a:spcPct val="100000"/>
              </a:lnSpc>
              <a:spcBef>
                <a:spcPts val="400"/>
              </a:spcBef>
              <a:spcAft>
                <a:spcPts val="0"/>
              </a:spcAft>
              <a:buClr>
                <a:schemeClr val="accent1"/>
              </a:buClr>
              <a:buSzPts val="1360"/>
              <a:buFont typeface="Noto Sans Symbols"/>
              <a:buNone/>
            </a:pPr>
            <a:r>
              <a:t/>
            </a:r>
            <a:endParaRPr b="0" i="0" sz="2000" u="none">
              <a:solidFill>
                <a:srgbClr val="3A3B41"/>
              </a:solidFill>
              <a:latin typeface="Times New Roman"/>
              <a:ea typeface="Times New Roman"/>
              <a:cs typeface="Times New Roman"/>
              <a:sym typeface="Times New Roman"/>
            </a:endParaRPr>
          </a:p>
        </p:txBody>
      </p:sp>
      <p:sp>
        <p:nvSpPr>
          <p:cNvPr id="222" name="Google Shape;222;p11"/>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04003F"/>
              </a:buClr>
              <a:buSzPct val="100000"/>
              <a:buFont typeface="Abril Fatface"/>
              <a:buNone/>
            </a:pPr>
            <a:r>
              <a:rPr b="1" i="0" lang="en-US" sz="4100" u="none" cap="none" strike="noStrike">
                <a:solidFill>
                  <a:srgbClr val="04003F"/>
                </a:solidFill>
                <a:latin typeface="Abril Fatface"/>
                <a:ea typeface="Abril Fatface"/>
                <a:cs typeface="Abril Fatface"/>
                <a:sym typeface="Abril Fatface"/>
              </a:rPr>
              <a:t>Central Tendency</a:t>
            </a:r>
            <a:br>
              <a:rPr b="1" i="0" lang="en-US" sz="4100" u="none" cap="none" strike="noStrike">
                <a:solidFill>
                  <a:srgbClr val="04003F"/>
                </a:solidFill>
                <a:latin typeface="Abril Fatface"/>
                <a:ea typeface="Abril Fatface"/>
                <a:cs typeface="Abril Fatface"/>
                <a:sym typeface="Abril Fatface"/>
              </a:rPr>
            </a:br>
            <a:br>
              <a:rPr b="1" i="0" lang="en-US" sz="4100" u="none" cap="none" strike="noStrike">
                <a:solidFill>
                  <a:schemeClr val="dk2"/>
                </a:solidFill>
                <a:latin typeface="Lucida Sans"/>
                <a:ea typeface="Lucida Sans"/>
                <a:cs typeface="Lucida Sans"/>
                <a:sym typeface="Lucida Sans"/>
              </a:rPr>
            </a:b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12"/>
          <p:cNvPicPr preferRelativeResize="0"/>
          <p:nvPr>
            <p:ph idx="1" type="body"/>
          </p:nvPr>
        </p:nvPicPr>
        <p:blipFill rotWithShape="1">
          <a:blip r:embed="rId3">
            <a:alphaModFix/>
          </a:blip>
          <a:srcRect b="0" l="0" r="0" t="0"/>
          <a:stretch/>
        </p:blipFill>
        <p:spPr>
          <a:xfrm>
            <a:off x="609600" y="2424112"/>
            <a:ext cx="5384800" cy="2640012"/>
          </a:xfrm>
          <a:prstGeom prst="rect">
            <a:avLst/>
          </a:prstGeom>
          <a:noFill/>
          <a:ln>
            <a:noFill/>
          </a:ln>
        </p:spPr>
      </p:pic>
      <p:sp>
        <p:nvSpPr>
          <p:cNvPr id="228" name="Google Shape;228;p12"/>
          <p:cNvSpPr txBox="1"/>
          <p:nvPr>
            <p:ph idx="2" type="body"/>
          </p:nvPr>
        </p:nvSpPr>
        <p:spPr>
          <a:xfrm>
            <a:off x="4860925" y="2160587"/>
            <a:ext cx="5370512" cy="4478337"/>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632"/>
              <a:buFont typeface="Noto Sans Symbols"/>
              <a:buChar char="🞂"/>
            </a:pPr>
            <a:r>
              <a:rPr b="0" i="0" lang="en-US" sz="2400" u="none">
                <a:solidFill>
                  <a:srgbClr val="3A3B41"/>
                </a:solidFill>
                <a:latin typeface="Times New Roman"/>
                <a:ea typeface="Times New Roman"/>
                <a:cs typeface="Times New Roman"/>
                <a:sym typeface="Times New Roman"/>
              </a:rPr>
              <a:t>The most popular variability measures are the range, interquartile range (IQR), variance, and standard deviation. </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3A3B41"/>
                </a:solidFill>
                <a:latin typeface="Times New Roman"/>
                <a:ea typeface="Times New Roman"/>
                <a:cs typeface="Times New Roman"/>
                <a:sym typeface="Times New Roman"/>
              </a:rPr>
              <a:t>These are used to measure the amount of spread or variability within your data.</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1" i="0" lang="en-US" sz="2400" u="none">
                <a:solidFill>
                  <a:srgbClr val="3A3B41"/>
                </a:solidFill>
                <a:latin typeface="Times New Roman"/>
                <a:ea typeface="Times New Roman"/>
                <a:cs typeface="Times New Roman"/>
                <a:sym typeface="Times New Roman"/>
              </a:rPr>
              <a:t>The</a:t>
            </a:r>
            <a:r>
              <a:rPr b="0" i="0" lang="en-US" sz="2400" u="none">
                <a:solidFill>
                  <a:srgbClr val="3A3B41"/>
                </a:solidFill>
                <a:latin typeface="Times New Roman"/>
                <a:ea typeface="Times New Roman"/>
                <a:cs typeface="Times New Roman"/>
                <a:sym typeface="Times New Roman"/>
              </a:rPr>
              <a:t> </a:t>
            </a:r>
            <a:r>
              <a:rPr b="1" i="0" lang="en-US" sz="2400" u="none">
                <a:solidFill>
                  <a:srgbClr val="3A3B41"/>
                </a:solidFill>
                <a:latin typeface="Times New Roman"/>
                <a:ea typeface="Times New Roman"/>
                <a:cs typeface="Times New Roman"/>
                <a:sym typeface="Times New Roman"/>
              </a:rPr>
              <a:t>range describes the difference between the largest and the smallest points in your data.</a:t>
            </a:r>
            <a:endParaRPr/>
          </a:p>
          <a:p>
            <a:pPr indent="-151955" lvl="0" marL="365125" marR="0" rtl="0" algn="just">
              <a:lnSpc>
                <a:spcPct val="100000"/>
              </a:lnSpc>
              <a:spcBef>
                <a:spcPts val="400"/>
              </a:spcBef>
              <a:spcAft>
                <a:spcPts val="0"/>
              </a:spcAft>
              <a:buClr>
                <a:schemeClr val="accent1"/>
              </a:buClr>
              <a:buSzPts val="1632"/>
              <a:buFont typeface="Noto Sans Symbols"/>
              <a:buNone/>
            </a:pPr>
            <a:r>
              <a:t/>
            </a:r>
            <a:endParaRPr b="0" i="0" sz="2400" u="none">
              <a:solidFill>
                <a:srgbClr val="3A3B41"/>
              </a:solidFill>
              <a:latin typeface="Times New Roman"/>
              <a:ea typeface="Times New Roman"/>
              <a:cs typeface="Times New Roman"/>
              <a:sym typeface="Times New Roman"/>
            </a:endParaRPr>
          </a:p>
          <a:p>
            <a:pPr indent="-152400" lvl="0" marL="365760" marR="0" rtl="0" algn="l">
              <a:lnSpc>
                <a:spcPct val="100000"/>
              </a:lnSpc>
              <a:spcBef>
                <a:spcPts val="400"/>
              </a:spcBef>
              <a:spcAft>
                <a:spcPts val="0"/>
              </a:spcAft>
              <a:buClr>
                <a:schemeClr val="accent1"/>
              </a:buClr>
              <a:buSzPts val="1632"/>
              <a:buFont typeface="Noto Sans Symbols"/>
              <a:buNone/>
            </a:pPr>
            <a:r>
              <a:t/>
            </a:r>
            <a:endParaRPr b="0" i="0" sz="2400" u="none">
              <a:solidFill>
                <a:srgbClr val="3A3B41"/>
              </a:solidFill>
              <a:latin typeface="Times New Roman"/>
              <a:ea typeface="Times New Roman"/>
              <a:cs typeface="Times New Roman"/>
              <a:sym typeface="Times New Roman"/>
            </a:endParaRPr>
          </a:p>
        </p:txBody>
      </p:sp>
      <p:sp>
        <p:nvSpPr>
          <p:cNvPr id="229" name="Google Shape;229;p12"/>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4003F"/>
              </a:buClr>
              <a:buSzPts val="4100"/>
              <a:buFont typeface="Abril Fatface"/>
              <a:buNone/>
            </a:pPr>
            <a:r>
              <a:rPr b="1" i="0" lang="en-US" sz="4100" u="none" cap="none" strike="noStrike">
                <a:solidFill>
                  <a:srgbClr val="04003F"/>
                </a:solidFill>
                <a:latin typeface="Abril Fatface"/>
                <a:ea typeface="Abril Fatface"/>
                <a:cs typeface="Abril Fatface"/>
                <a:sym typeface="Abril Fatface"/>
              </a:rPr>
              <a:t>Measures of Variability</a:t>
            </a:r>
            <a:endParaRPr b="1" i="0" sz="4100" u="none" cap="none" strike="noStrike">
              <a:solidFill>
                <a:schemeClr val="lt2"/>
              </a:solidFill>
              <a:latin typeface="Lucida Sans"/>
              <a:ea typeface="Lucida Sans"/>
              <a:cs typeface="Lucida Sans"/>
              <a:sym typeface="Lucid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13"/>
          <p:cNvPicPr preferRelativeResize="0"/>
          <p:nvPr>
            <p:ph idx="1" type="body"/>
          </p:nvPr>
        </p:nvPicPr>
        <p:blipFill rotWithShape="1">
          <a:blip r:embed="rId3">
            <a:alphaModFix/>
          </a:blip>
          <a:srcRect b="0" l="0" r="0" t="0"/>
          <a:stretch/>
        </p:blipFill>
        <p:spPr>
          <a:xfrm>
            <a:off x="609600" y="2424112"/>
            <a:ext cx="5384800" cy="2640012"/>
          </a:xfrm>
          <a:prstGeom prst="rect">
            <a:avLst/>
          </a:prstGeom>
          <a:noFill/>
          <a:ln>
            <a:noFill/>
          </a:ln>
        </p:spPr>
      </p:pic>
      <p:sp>
        <p:nvSpPr>
          <p:cNvPr id="235" name="Google Shape;235;p13"/>
          <p:cNvSpPr txBox="1"/>
          <p:nvPr>
            <p:ph idx="2" type="body"/>
          </p:nvPr>
        </p:nvSpPr>
        <p:spPr>
          <a:xfrm>
            <a:off x="5089525" y="2160587"/>
            <a:ext cx="4465637" cy="4252912"/>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632"/>
              <a:buFont typeface="Noto Sans Symbols"/>
              <a:buChar char="🞂"/>
            </a:pPr>
            <a:r>
              <a:rPr b="0" i="0" lang="en-US" sz="2400" u="none">
                <a:solidFill>
                  <a:srgbClr val="3A3B41"/>
                </a:solidFill>
                <a:latin typeface="Times New Roman"/>
                <a:ea typeface="Times New Roman"/>
                <a:cs typeface="Times New Roman"/>
                <a:sym typeface="Times New Roman"/>
              </a:rPr>
              <a:t>The interquartile range (IQR) is a measure of statistical dispersion between upper (75th) and lower (25th) quartiles.</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1" i="0" lang="en-US" sz="2400" u="none">
                <a:solidFill>
                  <a:srgbClr val="3A3B41"/>
                </a:solidFill>
                <a:latin typeface="Times New Roman"/>
                <a:ea typeface="Times New Roman"/>
                <a:cs typeface="Times New Roman"/>
                <a:sym typeface="Times New Roman"/>
              </a:rPr>
              <a:t>While the range measures where the beginning and end of your datapoint are, the interquartile range is a measure of where the majority of the values lie.</a:t>
            </a:r>
            <a:endParaRPr b="0" i="0" sz="2400" u="none">
              <a:solidFill>
                <a:srgbClr val="3A3B41"/>
              </a:solidFill>
              <a:latin typeface="Times New Roman"/>
              <a:ea typeface="Times New Roman"/>
              <a:cs typeface="Times New Roman"/>
              <a:sym typeface="Times New Roman"/>
            </a:endParaRPr>
          </a:p>
          <a:p>
            <a:pPr indent="-152400" lvl="0" marL="365760" marR="0" rtl="0" algn="l">
              <a:lnSpc>
                <a:spcPct val="100000"/>
              </a:lnSpc>
              <a:spcBef>
                <a:spcPts val="400"/>
              </a:spcBef>
              <a:spcAft>
                <a:spcPts val="0"/>
              </a:spcAft>
              <a:buClr>
                <a:schemeClr val="accent1"/>
              </a:buClr>
              <a:buSzPts val="1632"/>
              <a:buFont typeface="Noto Sans Symbols"/>
              <a:buNone/>
            </a:pPr>
            <a:r>
              <a:t/>
            </a:r>
            <a:endParaRPr b="0" i="0" sz="2400" u="none">
              <a:solidFill>
                <a:srgbClr val="3A3B41"/>
              </a:solidFill>
              <a:latin typeface="Times New Roman"/>
              <a:ea typeface="Times New Roman"/>
              <a:cs typeface="Times New Roman"/>
              <a:sym typeface="Times New Roman"/>
            </a:endParaRPr>
          </a:p>
        </p:txBody>
      </p:sp>
      <p:sp>
        <p:nvSpPr>
          <p:cNvPr id="236" name="Google Shape;236;p13"/>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4003F"/>
              </a:buClr>
              <a:buSzPts val="4100"/>
              <a:buFont typeface="Abril Fatface"/>
              <a:buNone/>
            </a:pPr>
            <a:r>
              <a:rPr b="1" i="0" lang="en-US" sz="4100" u="none" cap="none" strike="noStrike">
                <a:solidFill>
                  <a:srgbClr val="04003F"/>
                </a:solidFill>
                <a:latin typeface="Abril Fatface"/>
                <a:ea typeface="Abril Fatface"/>
                <a:cs typeface="Abril Fatface"/>
                <a:sym typeface="Abril Fatface"/>
              </a:rPr>
              <a:t>Measures of Variability</a:t>
            </a:r>
            <a:endParaRPr b="1" i="0" sz="4100" u="none" cap="none" strike="noStrike">
              <a:solidFill>
                <a:schemeClr val="lt2"/>
              </a:solidFill>
              <a:latin typeface="Lucida Sans"/>
              <a:ea typeface="Lucida Sans"/>
              <a:cs typeface="Lucida Sans"/>
              <a:sym typeface="Lucid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4"/>
          <p:cNvSpPr txBox="1"/>
          <p:nvPr>
            <p:ph idx="1" type="body"/>
          </p:nvPr>
        </p:nvSpPr>
        <p:spPr>
          <a:xfrm>
            <a:off x="677862" y="1930400"/>
            <a:ext cx="9353550" cy="4551362"/>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632"/>
              <a:buFont typeface="Noto Sans Symbols"/>
              <a:buChar char="🞂"/>
            </a:pPr>
            <a:r>
              <a:rPr b="0" i="0" lang="en-US" sz="2400" u="none">
                <a:solidFill>
                  <a:srgbClr val="3A3B41"/>
                </a:solidFill>
                <a:latin typeface="Times New Roman"/>
                <a:ea typeface="Times New Roman"/>
                <a:cs typeface="Times New Roman"/>
                <a:sym typeface="Times New Roman"/>
              </a:rPr>
              <a:t>The Standard Deviation and the Variance also measure, like the Range and IQR, how spread apart our data is (e.g the dispersion). Therefore they are both derived from the mean.</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3A3B41"/>
                </a:solidFill>
                <a:latin typeface="Times New Roman"/>
                <a:ea typeface="Times New Roman"/>
                <a:cs typeface="Times New Roman"/>
                <a:sym typeface="Times New Roman"/>
              </a:rPr>
              <a:t>The variance is computed by finding the difference between every data point and the mean, squaring them, summing them up and then taking the average of those numbers.</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3A3B41"/>
                </a:solidFill>
                <a:latin typeface="Times New Roman"/>
                <a:ea typeface="Times New Roman"/>
                <a:cs typeface="Times New Roman"/>
                <a:sym typeface="Times New Roman"/>
              </a:rPr>
              <a:t>The squares are used during the calculation because they weight outliers more heavily than points that are near to the mean. This prevents that differences above the mean neutralize those below the mean.</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3A3B41"/>
                </a:solidFill>
                <a:latin typeface="Times New Roman"/>
                <a:ea typeface="Times New Roman"/>
                <a:cs typeface="Times New Roman"/>
                <a:sym typeface="Times New Roman"/>
              </a:rPr>
              <a:t>The problem with Variance is that because of the squaring, it is not in the same unit of measurement as the original data.</a:t>
            </a:r>
            <a:endParaRPr/>
          </a:p>
          <a:p>
            <a:pPr indent="-152400" lvl="0" marL="365760" marR="0" rtl="0" algn="l">
              <a:lnSpc>
                <a:spcPct val="100000"/>
              </a:lnSpc>
              <a:spcBef>
                <a:spcPts val="400"/>
              </a:spcBef>
              <a:spcAft>
                <a:spcPts val="0"/>
              </a:spcAft>
              <a:buClr>
                <a:schemeClr val="accent1"/>
              </a:buClr>
              <a:buSzPts val="1632"/>
              <a:buFont typeface="Noto Sans Symbols"/>
              <a:buNone/>
            </a:pPr>
            <a:r>
              <a:t/>
            </a:r>
            <a:endParaRPr b="0" i="0" sz="2400" u="none">
              <a:solidFill>
                <a:srgbClr val="3A3B41"/>
              </a:solidFill>
              <a:latin typeface="Times New Roman"/>
              <a:ea typeface="Times New Roman"/>
              <a:cs typeface="Times New Roman"/>
              <a:sym typeface="Times New Roman"/>
            </a:endParaRPr>
          </a:p>
        </p:txBody>
      </p:sp>
      <p:sp>
        <p:nvSpPr>
          <p:cNvPr id="242" name="Google Shape;242;p14"/>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4003F"/>
              </a:buClr>
              <a:buSzPts val="4100"/>
              <a:buFont typeface="Abril Fatface"/>
              <a:buNone/>
            </a:pPr>
            <a:r>
              <a:rPr b="1" i="0" lang="en-US" sz="4100" u="none" cap="none" strike="noStrike">
                <a:solidFill>
                  <a:srgbClr val="04003F"/>
                </a:solidFill>
                <a:latin typeface="Abril Fatface"/>
                <a:ea typeface="Abril Fatface"/>
                <a:cs typeface="Abril Fatface"/>
                <a:sym typeface="Abril Fatface"/>
              </a:rPr>
              <a:t>Variance and Standard Deviation</a:t>
            </a:r>
            <a:br>
              <a:rPr b="1" i="0" lang="en-US" sz="4100" u="none" cap="none" strike="noStrike">
                <a:solidFill>
                  <a:srgbClr val="04003F"/>
                </a:solidFill>
                <a:latin typeface="Abril Fatface"/>
                <a:ea typeface="Abril Fatface"/>
                <a:cs typeface="Abril Fatface"/>
                <a:sym typeface="Abril Fatface"/>
              </a:rPr>
            </a:b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5"/>
          <p:cNvSpPr txBox="1"/>
          <p:nvPr>
            <p:ph idx="1" type="body"/>
          </p:nvPr>
        </p:nvSpPr>
        <p:spPr>
          <a:xfrm>
            <a:off x="677862" y="1789112"/>
            <a:ext cx="9685337" cy="4624387"/>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360"/>
              <a:buFont typeface="Noto Sans Symbols"/>
              <a:buChar char="►"/>
            </a:pPr>
            <a:r>
              <a:rPr b="0" i="0" lang="en-US" sz="2000" u="none">
                <a:solidFill>
                  <a:srgbClr val="3A3B41"/>
                </a:solidFill>
                <a:latin typeface="Times New Roman"/>
                <a:ea typeface="Times New Roman"/>
                <a:cs typeface="Times New Roman"/>
                <a:sym typeface="Times New Roman"/>
              </a:rPr>
              <a:t>Let’s say you are dealing with a dataset that contains centimeter values. </a:t>
            </a:r>
            <a:endParaRPr/>
          </a:p>
          <a:p>
            <a:pPr indent="-255587" lvl="0" marL="365125" marR="0" rtl="0" algn="just">
              <a:lnSpc>
                <a:spcPct val="100000"/>
              </a:lnSpc>
              <a:spcBef>
                <a:spcPts val="400"/>
              </a:spcBef>
              <a:spcAft>
                <a:spcPts val="0"/>
              </a:spcAft>
              <a:buClr>
                <a:schemeClr val="accent1"/>
              </a:buClr>
              <a:buSzPts val="1360"/>
              <a:buFont typeface="Noto Sans Symbols"/>
              <a:buChar char="►"/>
            </a:pPr>
            <a:r>
              <a:rPr b="0" i="0" lang="en-US" sz="2000" u="none">
                <a:solidFill>
                  <a:srgbClr val="3A3B41"/>
                </a:solidFill>
                <a:latin typeface="Times New Roman"/>
                <a:ea typeface="Times New Roman"/>
                <a:cs typeface="Times New Roman"/>
                <a:sym typeface="Times New Roman"/>
              </a:rPr>
              <a:t>Your variance would be in squared centimeters and therefore not the best measurement. </a:t>
            </a:r>
            <a:endParaRPr/>
          </a:p>
          <a:p>
            <a:pPr indent="-255587" lvl="0" marL="365125" marR="0" rtl="0" algn="just">
              <a:lnSpc>
                <a:spcPct val="100000"/>
              </a:lnSpc>
              <a:spcBef>
                <a:spcPts val="400"/>
              </a:spcBef>
              <a:spcAft>
                <a:spcPts val="0"/>
              </a:spcAft>
              <a:buClr>
                <a:schemeClr val="accent1"/>
              </a:buClr>
              <a:buSzPts val="1360"/>
              <a:buFont typeface="Noto Sans Symbols"/>
              <a:buNone/>
            </a:pPr>
            <a:br>
              <a:rPr b="0" i="0" lang="en-US" sz="2000" u="none">
                <a:solidFill>
                  <a:srgbClr val="3A3B41"/>
                </a:solidFill>
                <a:latin typeface="Times New Roman"/>
                <a:ea typeface="Times New Roman"/>
                <a:cs typeface="Times New Roman"/>
                <a:sym typeface="Times New Roman"/>
              </a:rPr>
            </a:br>
            <a:r>
              <a:rPr b="0" i="0" lang="en-US" sz="2000" u="none">
                <a:solidFill>
                  <a:srgbClr val="3A3B41"/>
                </a:solidFill>
                <a:latin typeface="Times New Roman"/>
                <a:ea typeface="Times New Roman"/>
                <a:cs typeface="Times New Roman"/>
                <a:sym typeface="Times New Roman"/>
              </a:rPr>
              <a:t>This is why the Standard Deviation is used more often because it is in the original unit. </a:t>
            </a:r>
            <a:endParaRPr/>
          </a:p>
          <a:p>
            <a:pPr indent="-255587" lvl="0" marL="365125" marR="0" rtl="0" algn="just">
              <a:lnSpc>
                <a:spcPct val="100000"/>
              </a:lnSpc>
              <a:spcBef>
                <a:spcPts val="400"/>
              </a:spcBef>
              <a:spcAft>
                <a:spcPts val="0"/>
              </a:spcAft>
              <a:buClr>
                <a:schemeClr val="accent1"/>
              </a:buClr>
              <a:buSzPts val="1360"/>
              <a:buFont typeface="Noto Sans Symbols"/>
              <a:buChar char="►"/>
            </a:pPr>
            <a:r>
              <a:rPr b="0" i="0" lang="en-US" sz="2000" u="none">
                <a:solidFill>
                  <a:srgbClr val="3A3B41"/>
                </a:solidFill>
                <a:latin typeface="Times New Roman"/>
                <a:ea typeface="Times New Roman"/>
                <a:cs typeface="Times New Roman"/>
                <a:sym typeface="Times New Roman"/>
              </a:rPr>
              <a:t>It is simply the square root of the variance and because of that, it is returned to the original unit of measurement.</a:t>
            </a:r>
            <a:endParaRPr/>
          </a:p>
          <a:p>
            <a:pPr indent="-255587" lvl="0" marL="365125" marR="0" rtl="0" algn="just">
              <a:lnSpc>
                <a:spcPct val="100000"/>
              </a:lnSpc>
              <a:spcBef>
                <a:spcPts val="400"/>
              </a:spcBef>
              <a:spcAft>
                <a:spcPts val="0"/>
              </a:spcAft>
              <a:buClr>
                <a:schemeClr val="accent1"/>
              </a:buClr>
              <a:buSzPts val="1360"/>
              <a:buFont typeface="Noto Sans Symbols"/>
              <a:buChar char="►"/>
            </a:pPr>
            <a:r>
              <a:rPr b="0" i="0" lang="en-US" sz="2000" u="none">
                <a:solidFill>
                  <a:srgbClr val="3A3B41"/>
                </a:solidFill>
                <a:latin typeface="Times New Roman"/>
                <a:ea typeface="Times New Roman"/>
                <a:cs typeface="Times New Roman"/>
                <a:sym typeface="Times New Roman"/>
              </a:rPr>
              <a:t>Let’s look at an example that illustrates the difference between variance and standard deviation:</a:t>
            </a:r>
            <a:endParaRPr/>
          </a:p>
          <a:p>
            <a:pPr indent="-255587" lvl="0" marL="365125" marR="0" rtl="0" algn="just">
              <a:lnSpc>
                <a:spcPct val="100000"/>
              </a:lnSpc>
              <a:spcBef>
                <a:spcPts val="400"/>
              </a:spcBef>
              <a:spcAft>
                <a:spcPts val="0"/>
              </a:spcAft>
              <a:buClr>
                <a:schemeClr val="accent1"/>
              </a:buClr>
              <a:buSzPts val="1360"/>
              <a:buFont typeface="Noto Sans Symbols"/>
              <a:buChar char="►"/>
            </a:pPr>
            <a:r>
              <a:rPr b="0" i="0" lang="en-US" sz="2000" u="none">
                <a:solidFill>
                  <a:srgbClr val="3A3B41"/>
                </a:solidFill>
                <a:latin typeface="Times New Roman"/>
                <a:ea typeface="Times New Roman"/>
                <a:cs typeface="Times New Roman"/>
                <a:sym typeface="Times New Roman"/>
              </a:rPr>
              <a:t>Imagine a data set that contains centimeter values between 1 and 15, which results in a mean of 8. Squaring the difference between each data point and the mean and averaging the squares renders a variance of 18.67 (squared centimeters), while the standard deviation is 4.3 centimeters.</a:t>
            </a:r>
            <a:endParaRPr/>
          </a:p>
          <a:p>
            <a:pPr indent="-169670" lvl="0" marL="365760" marR="0" rtl="0" algn="l">
              <a:lnSpc>
                <a:spcPct val="100000"/>
              </a:lnSpc>
              <a:spcBef>
                <a:spcPts val="400"/>
              </a:spcBef>
              <a:spcAft>
                <a:spcPts val="0"/>
              </a:spcAft>
              <a:buClr>
                <a:schemeClr val="accent1"/>
              </a:buClr>
              <a:buSzPts val="1360"/>
              <a:buFont typeface="Noto Sans Symbols"/>
              <a:buNone/>
            </a:pPr>
            <a:r>
              <a:t/>
            </a:r>
            <a:endParaRPr b="0" i="0" sz="2000" u="none">
              <a:solidFill>
                <a:srgbClr val="3A3B41"/>
              </a:solidFill>
              <a:latin typeface="Times New Roman"/>
              <a:ea typeface="Times New Roman"/>
              <a:cs typeface="Times New Roman"/>
              <a:sym typeface="Times New Roman"/>
            </a:endParaRPr>
          </a:p>
        </p:txBody>
      </p:sp>
      <p:sp>
        <p:nvSpPr>
          <p:cNvPr id="248" name="Google Shape;248;p15"/>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4003F"/>
              </a:buClr>
              <a:buSzPts val="4100"/>
              <a:buFont typeface="Abril Fatface"/>
              <a:buNone/>
            </a:pPr>
            <a:r>
              <a:rPr b="1" i="0" lang="en-US" sz="4100" u="none" cap="none" strike="noStrike">
                <a:solidFill>
                  <a:srgbClr val="04003F"/>
                </a:solidFill>
                <a:latin typeface="Abril Fatface"/>
                <a:ea typeface="Abril Fatface"/>
                <a:cs typeface="Abril Fatface"/>
                <a:sym typeface="Abril Fatface"/>
              </a:rPr>
              <a:t>Variance and Standard Deviation</a:t>
            </a:r>
            <a:br>
              <a:rPr b="1" i="0" lang="en-US" sz="4100" u="none" cap="none" strike="noStrike">
                <a:solidFill>
                  <a:srgbClr val="04003F"/>
                </a:solidFill>
                <a:latin typeface="Abril Fatface"/>
                <a:ea typeface="Abril Fatface"/>
                <a:cs typeface="Abril Fatface"/>
                <a:sym typeface="Abril Fatface"/>
              </a:rPr>
            </a:b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6"/>
          <p:cNvSpPr txBox="1"/>
          <p:nvPr>
            <p:ph idx="1" type="body"/>
          </p:nvPr>
        </p:nvSpPr>
        <p:spPr>
          <a:xfrm>
            <a:off x="677862" y="2160587"/>
            <a:ext cx="9353550" cy="4087812"/>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836"/>
              <a:buFont typeface="Noto Sans Symbols"/>
              <a:buChar char="🞂"/>
            </a:pPr>
            <a:r>
              <a:rPr b="0" i="0" lang="en-US" sz="2700" u="none">
                <a:solidFill>
                  <a:srgbClr val="3A3B41"/>
                </a:solidFill>
                <a:latin typeface="Lora"/>
                <a:ea typeface="Lora"/>
                <a:cs typeface="Lora"/>
                <a:sym typeface="Lora"/>
              </a:rPr>
              <a:t>When you have a low standard deviation, your data points tend to be close to the mean. </a:t>
            </a:r>
            <a:endParaRPr/>
          </a:p>
          <a:p>
            <a:pPr indent="-255587" lvl="0" marL="365125" marR="0" rtl="0" algn="just">
              <a:lnSpc>
                <a:spcPct val="100000"/>
              </a:lnSpc>
              <a:spcBef>
                <a:spcPts val="400"/>
              </a:spcBef>
              <a:spcAft>
                <a:spcPts val="0"/>
              </a:spcAft>
              <a:buClr>
                <a:schemeClr val="accent1"/>
              </a:buClr>
              <a:buSzPts val="1836"/>
              <a:buFont typeface="Noto Sans Symbols"/>
              <a:buChar char="🞂"/>
            </a:pPr>
            <a:r>
              <a:rPr b="0" i="0" lang="en-US" sz="2700" u="none">
                <a:solidFill>
                  <a:srgbClr val="3A3B41"/>
                </a:solidFill>
                <a:latin typeface="Lora"/>
                <a:ea typeface="Lora"/>
                <a:cs typeface="Lora"/>
                <a:sym typeface="Lora"/>
              </a:rPr>
              <a:t>A high standard deviation means that your data points are spread out over a wide range.</a:t>
            </a:r>
            <a:endParaRPr/>
          </a:p>
          <a:p>
            <a:pPr indent="-255587" lvl="0" marL="365125" marR="0" rtl="0" algn="just">
              <a:lnSpc>
                <a:spcPct val="100000"/>
              </a:lnSpc>
              <a:spcBef>
                <a:spcPts val="400"/>
              </a:spcBef>
              <a:spcAft>
                <a:spcPts val="0"/>
              </a:spcAft>
              <a:buClr>
                <a:schemeClr val="accent1"/>
              </a:buClr>
              <a:buSzPts val="1836"/>
              <a:buFont typeface="Noto Sans Symbols"/>
              <a:buChar char="🞂"/>
            </a:pPr>
            <a:r>
              <a:rPr b="0" i="0" lang="en-US" sz="2700" u="none">
                <a:solidFill>
                  <a:srgbClr val="3A3B41"/>
                </a:solidFill>
                <a:latin typeface="Lora"/>
                <a:ea typeface="Lora"/>
                <a:cs typeface="Lora"/>
                <a:sym typeface="Lora"/>
              </a:rPr>
              <a:t>Standard deviation is best used when data is unimodal. In a normal distribution, approximately 34% of the data points are lying between the mean and one standard deviation above or below the mean. </a:t>
            </a:r>
            <a:endParaRPr/>
          </a:p>
          <a:p>
            <a:pPr indent="-255587" lvl="0" marL="365125" marR="0" rtl="0" algn="just">
              <a:lnSpc>
                <a:spcPct val="100000"/>
              </a:lnSpc>
              <a:spcBef>
                <a:spcPts val="400"/>
              </a:spcBef>
              <a:spcAft>
                <a:spcPts val="0"/>
              </a:spcAft>
              <a:buClr>
                <a:schemeClr val="accent1"/>
              </a:buClr>
              <a:buSzPts val="1836"/>
              <a:buFont typeface="Noto Sans Symbols"/>
              <a:buChar char="🞂"/>
            </a:pPr>
            <a:r>
              <a:rPr b="0" i="0" lang="en-US" sz="2700" u="none">
                <a:solidFill>
                  <a:srgbClr val="3A3B41"/>
                </a:solidFill>
                <a:latin typeface="Lora"/>
                <a:ea typeface="Lora"/>
                <a:cs typeface="Lora"/>
                <a:sym typeface="Lora"/>
              </a:rPr>
              <a:t>Since a normal distribution is symmetrical, 68% of the data points fall between one standard deviation above and one standard deviation below the mean.</a:t>
            </a:r>
            <a:endParaRPr/>
          </a:p>
          <a:p>
            <a:pPr indent="-255587" lvl="0" marL="365125" marR="0" rtl="0" algn="just">
              <a:lnSpc>
                <a:spcPct val="100000"/>
              </a:lnSpc>
              <a:spcBef>
                <a:spcPts val="400"/>
              </a:spcBef>
              <a:spcAft>
                <a:spcPts val="0"/>
              </a:spcAft>
              <a:buClr>
                <a:schemeClr val="accent1"/>
              </a:buClr>
              <a:buSzPts val="1836"/>
              <a:buFont typeface="Noto Sans Symbols"/>
              <a:buChar char="🞂"/>
            </a:pPr>
            <a:r>
              <a:rPr b="0" i="0" lang="en-US" sz="2700" u="none">
                <a:solidFill>
                  <a:srgbClr val="3A3B41"/>
                </a:solidFill>
                <a:latin typeface="Lora"/>
                <a:ea typeface="Lora"/>
                <a:cs typeface="Lora"/>
                <a:sym typeface="Lora"/>
              </a:rPr>
              <a:t> Approximately 95% fall between two standard deviations below the mean and two standard deviations above the mean. And approximately 99.7% fall between three standard deviations above and three standard deviations below the mean.</a:t>
            </a:r>
            <a:endParaRPr/>
          </a:p>
          <a:p>
            <a:pPr indent="-139446" lvl="0" marL="365760" marR="0" rtl="0" algn="l">
              <a:lnSpc>
                <a:spcPct val="100000"/>
              </a:lnSpc>
              <a:spcBef>
                <a:spcPts val="400"/>
              </a:spcBef>
              <a:spcAft>
                <a:spcPts val="0"/>
              </a:spcAft>
              <a:buClr>
                <a:schemeClr val="accent1"/>
              </a:buClr>
              <a:buSzPts val="1836"/>
              <a:buFont typeface="Noto Sans Symbols"/>
              <a:buNone/>
            </a:pPr>
            <a:r>
              <a:t/>
            </a:r>
            <a:endParaRPr b="0" i="0" sz="2700" u="none">
              <a:solidFill>
                <a:srgbClr val="3A3B41"/>
              </a:solidFill>
              <a:latin typeface="Lora"/>
              <a:ea typeface="Lora"/>
              <a:cs typeface="Lora"/>
              <a:sym typeface="Lora"/>
            </a:endParaRPr>
          </a:p>
        </p:txBody>
      </p:sp>
      <p:sp>
        <p:nvSpPr>
          <p:cNvPr id="254" name="Google Shape;254;p16"/>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4003F"/>
              </a:buClr>
              <a:buSzPts val="4100"/>
              <a:buFont typeface="Abril Fatface"/>
              <a:buNone/>
            </a:pPr>
            <a:r>
              <a:rPr b="1" i="0" lang="en-US" sz="4100" u="none" cap="none" strike="noStrike">
                <a:solidFill>
                  <a:srgbClr val="04003F"/>
                </a:solidFill>
                <a:latin typeface="Abril Fatface"/>
                <a:ea typeface="Abril Fatface"/>
                <a:cs typeface="Abril Fatface"/>
                <a:sym typeface="Abril Fatface"/>
              </a:rPr>
              <a:t>Variance and Standard Deviation</a:t>
            </a:r>
            <a:br>
              <a:rPr b="1" i="0" lang="en-US" sz="4100" u="none" cap="none" strike="noStrike">
                <a:solidFill>
                  <a:srgbClr val="04003F"/>
                </a:solidFill>
                <a:latin typeface="Abril Fatface"/>
                <a:ea typeface="Abril Fatface"/>
                <a:cs typeface="Abril Fatface"/>
                <a:sym typeface="Abril Fatface"/>
              </a:rPr>
            </a:b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7"/>
          <p:cNvSpPr txBox="1"/>
          <p:nvPr>
            <p:ph idx="1" type="body"/>
          </p:nvPr>
        </p:nvSpPr>
        <p:spPr>
          <a:xfrm>
            <a:off x="609600" y="1481137"/>
            <a:ext cx="5384800" cy="4525962"/>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904"/>
              <a:buFont typeface="Noto Sans Symbols"/>
              <a:buChar char="🞂"/>
            </a:pPr>
            <a:r>
              <a:rPr b="0" i="0" lang="en-US" sz="2800" u="none">
                <a:solidFill>
                  <a:srgbClr val="3A3B41"/>
                </a:solidFill>
                <a:latin typeface="Lora"/>
                <a:ea typeface="Lora"/>
                <a:cs typeface="Lora"/>
                <a:sym typeface="Lora"/>
              </a:rPr>
              <a:t>With the so-called „Z-Score“, you can check how many standard deviations below (or above) the mean, a specific data point lies. With pandas you can just use the </a:t>
            </a:r>
            <a:r>
              <a:rPr b="0" i="0" lang="en-US" sz="2800" u="sng">
                <a:solidFill>
                  <a:srgbClr val="3A3B41"/>
                </a:solidFill>
                <a:latin typeface="Lucida Sans"/>
                <a:ea typeface="Lucida Sans"/>
                <a:cs typeface="Lucida Sans"/>
                <a:sym typeface="Lucida Sans"/>
                <a:hlinkClick r:id="rId3">
                  <a:extLst>
                    <a:ext uri="{A12FA001-AC4F-418D-AE19-62706E023703}">
                      <ahyp:hlinkClr val="tx"/>
                    </a:ext>
                  </a:extLst>
                </a:hlinkClick>
              </a:rPr>
              <a:t>„std()“ function</a:t>
            </a:r>
            <a:r>
              <a:rPr b="0" i="0" lang="en-US" sz="2800" u="none">
                <a:solidFill>
                  <a:srgbClr val="3A3B41"/>
                </a:solidFill>
                <a:latin typeface="Lora"/>
                <a:ea typeface="Lora"/>
                <a:cs typeface="Lora"/>
                <a:sym typeface="Lora"/>
              </a:rPr>
              <a:t>. To better understand the concept of a normal distribution, we will now discuss the concepts of modality, symmetry and peakedness.</a:t>
            </a:r>
            <a:endParaRPr/>
          </a:p>
        </p:txBody>
      </p:sp>
      <p:pic>
        <p:nvPicPr>
          <p:cNvPr id="260" name="Google Shape;260;p17"/>
          <p:cNvPicPr preferRelativeResize="0"/>
          <p:nvPr>
            <p:ph idx="2" type="body"/>
          </p:nvPr>
        </p:nvPicPr>
        <p:blipFill rotWithShape="1">
          <a:blip r:embed="rId4">
            <a:alphaModFix/>
          </a:blip>
          <a:srcRect b="0" l="0" r="0" t="0"/>
          <a:stretch/>
        </p:blipFill>
        <p:spPr>
          <a:xfrm>
            <a:off x="6197600" y="2386012"/>
            <a:ext cx="5384800" cy="2716212"/>
          </a:xfrm>
          <a:prstGeom prst="rect">
            <a:avLst/>
          </a:prstGeom>
          <a:noFill/>
          <a:ln>
            <a:noFill/>
          </a:ln>
        </p:spPr>
      </p:pic>
      <p:sp>
        <p:nvSpPr>
          <p:cNvPr id="261" name="Google Shape;261;p17"/>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4003F"/>
              </a:buClr>
              <a:buSzPts val="4100"/>
              <a:buFont typeface="Abril Fatface"/>
              <a:buNone/>
            </a:pPr>
            <a:r>
              <a:rPr b="1" i="0" lang="en-US" sz="4100" u="none" cap="none" strike="noStrike">
                <a:solidFill>
                  <a:srgbClr val="04003F"/>
                </a:solidFill>
                <a:latin typeface="Abril Fatface"/>
                <a:ea typeface="Abril Fatface"/>
                <a:cs typeface="Abril Fatface"/>
                <a:sym typeface="Abril Fatface"/>
              </a:rPr>
              <a:t>Variance and Standard Deviation</a:t>
            </a:r>
            <a:br>
              <a:rPr b="1" i="0" lang="en-US" sz="4100" u="none" cap="none" strike="noStrike">
                <a:solidFill>
                  <a:srgbClr val="04003F"/>
                </a:solidFill>
                <a:latin typeface="Abril Fatface"/>
                <a:ea typeface="Abril Fatface"/>
                <a:cs typeface="Abril Fatface"/>
                <a:sym typeface="Abril Fatface"/>
              </a:rPr>
            </a:br>
            <a:endParaRPr b="1" i="0" sz="4100" u="none" cap="none" strike="noStrike">
              <a:solidFill>
                <a:schemeClr val="lt2"/>
              </a:solidFill>
              <a:latin typeface="Lucida Sans"/>
              <a:ea typeface="Lucida Sans"/>
              <a:cs typeface="Lucida Sans"/>
              <a:sym typeface="Lucid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8"/>
          <p:cNvSpPr txBox="1"/>
          <p:nvPr>
            <p:ph idx="1" type="body"/>
          </p:nvPr>
        </p:nvSpPr>
        <p:spPr>
          <a:xfrm>
            <a:off x="160337" y="2160587"/>
            <a:ext cx="6572250" cy="3881437"/>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632"/>
              <a:buFont typeface="Noto Sans Symbols"/>
              <a:buChar char="🞂"/>
            </a:pPr>
            <a:r>
              <a:rPr b="0" i="0" lang="en-US" sz="2400" u="none">
                <a:solidFill>
                  <a:srgbClr val="21242C"/>
                </a:solidFill>
                <a:latin typeface="Times New Roman"/>
                <a:ea typeface="Times New Roman"/>
                <a:cs typeface="Times New Roman"/>
                <a:sym typeface="Times New Roman"/>
              </a:rPr>
              <a:t>A box and whisker plot—also called a box plot—displays the five-number summary of a set of data. </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21242C"/>
                </a:solidFill>
                <a:latin typeface="Times New Roman"/>
                <a:ea typeface="Times New Roman"/>
                <a:cs typeface="Times New Roman"/>
                <a:sym typeface="Times New Roman"/>
              </a:rPr>
              <a:t>The five-number summary is the minimum, first quartile, median, third quartile, and maximum.</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21242C"/>
                </a:solidFill>
                <a:latin typeface="Times New Roman"/>
                <a:ea typeface="Times New Roman"/>
                <a:cs typeface="Times New Roman"/>
                <a:sym typeface="Times New Roman"/>
              </a:rPr>
              <a:t>In a box plot, we draw a box from the first quartile to the third quartile. </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21242C"/>
                </a:solidFill>
                <a:latin typeface="Times New Roman"/>
                <a:ea typeface="Times New Roman"/>
                <a:cs typeface="Times New Roman"/>
                <a:sym typeface="Times New Roman"/>
              </a:rPr>
              <a:t>A vertical line goes through the box at the median. </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21242C"/>
                </a:solidFill>
                <a:latin typeface="Times New Roman"/>
                <a:ea typeface="Times New Roman"/>
                <a:cs typeface="Times New Roman"/>
                <a:sym typeface="Times New Roman"/>
              </a:rPr>
              <a:t>The whiskers go from each quartile to the minimum or maximum.</a:t>
            </a:r>
            <a:endParaRPr/>
          </a:p>
        </p:txBody>
      </p:sp>
      <p:sp>
        <p:nvSpPr>
          <p:cNvPr id="267" name="Google Shape;267;p18"/>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21242C"/>
              </a:buClr>
              <a:buSzPts val="4100"/>
              <a:buFont typeface="Lato"/>
              <a:buNone/>
            </a:pPr>
            <a:r>
              <a:rPr b="1" i="0" lang="en-US" sz="4100" u="none" cap="none" strike="noStrike">
                <a:solidFill>
                  <a:srgbClr val="21242C"/>
                </a:solidFill>
                <a:latin typeface="Lato"/>
                <a:ea typeface="Lato"/>
                <a:cs typeface="Lato"/>
                <a:sym typeface="Lato"/>
              </a:rPr>
              <a:t>What is a box plot?</a:t>
            </a:r>
            <a:br>
              <a:rPr b="1" i="0" lang="en-US" sz="4100" u="none" cap="none" strike="noStrike">
                <a:solidFill>
                  <a:srgbClr val="21242C"/>
                </a:solidFill>
                <a:latin typeface="Lato"/>
                <a:ea typeface="Lato"/>
                <a:cs typeface="Lato"/>
                <a:sym typeface="Lato"/>
              </a:rPr>
            </a:br>
            <a:endParaRPr b="1" i="0" sz="4100" u="none" cap="none" strike="noStrike">
              <a:solidFill>
                <a:schemeClr val="dk2"/>
              </a:solidFill>
              <a:latin typeface="Lucida Sans"/>
              <a:ea typeface="Lucida Sans"/>
              <a:cs typeface="Lucida Sans"/>
              <a:sym typeface="Lucida Sans"/>
            </a:endParaRPr>
          </a:p>
        </p:txBody>
      </p:sp>
      <p:pic>
        <p:nvPicPr>
          <p:cNvPr id="268" name="Google Shape;268;p18"/>
          <p:cNvPicPr preferRelativeResize="0"/>
          <p:nvPr/>
        </p:nvPicPr>
        <p:blipFill rotWithShape="1">
          <a:blip r:embed="rId3">
            <a:alphaModFix/>
          </a:blip>
          <a:srcRect b="0" l="0" r="0" t="0"/>
          <a:stretch/>
        </p:blipFill>
        <p:spPr>
          <a:xfrm>
            <a:off x="6891337" y="2095500"/>
            <a:ext cx="3725862" cy="4384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9"/>
          <p:cNvSpPr txBox="1"/>
          <p:nvPr>
            <p:ph idx="1" type="body"/>
          </p:nvPr>
        </p:nvSpPr>
        <p:spPr>
          <a:xfrm>
            <a:off x="609600" y="1481137"/>
            <a:ext cx="10972800" cy="4525962"/>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632"/>
              <a:buFont typeface="Noto Sans Symbols"/>
              <a:buChar char="🞂"/>
            </a:pPr>
            <a:r>
              <a:rPr b="1" i="0" lang="en-US" sz="2400" u="none">
                <a:solidFill>
                  <a:srgbClr val="21242C"/>
                </a:solidFill>
                <a:latin typeface="Times New Roman"/>
                <a:ea typeface="Times New Roman"/>
                <a:cs typeface="Times New Roman"/>
                <a:sym typeface="Times New Roman"/>
              </a:rPr>
              <a:t>Example: Finding the five-number summary</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21242C"/>
                </a:solidFill>
                <a:latin typeface="Times New Roman"/>
                <a:ea typeface="Times New Roman"/>
                <a:cs typeface="Times New Roman"/>
                <a:sym typeface="Times New Roman"/>
              </a:rPr>
              <a:t>A sample of 10 boxes of raisins has these weights (in grams):</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21242C"/>
                </a:solidFill>
                <a:latin typeface="Times New Roman"/>
                <a:ea typeface="Times New Roman"/>
                <a:cs typeface="Times New Roman"/>
                <a:sym typeface="Times New Roman"/>
              </a:rPr>
              <a:t>25, 28, 29, 29, 30, 34, 35, 35, 37, 38</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1" i="0" lang="en-US" sz="2400" u="none">
                <a:solidFill>
                  <a:srgbClr val="21242C"/>
                </a:solidFill>
                <a:latin typeface="Times New Roman"/>
                <a:ea typeface="Times New Roman"/>
                <a:cs typeface="Times New Roman"/>
                <a:sym typeface="Times New Roman"/>
              </a:rPr>
              <a:t>Make a box plot of the data.</a:t>
            </a:r>
            <a:endParaRPr b="0" i="0" sz="2400" u="none">
              <a:solidFill>
                <a:srgbClr val="21242C"/>
              </a:solidFill>
              <a:latin typeface="Times New Roman"/>
              <a:ea typeface="Times New Roman"/>
              <a:cs typeface="Times New Roman"/>
              <a:sym typeface="Times New Roman"/>
            </a:endParaRPr>
          </a:p>
          <a:p>
            <a:pPr indent="-255587" lvl="0" marL="365125" marR="0" rtl="0" algn="just">
              <a:lnSpc>
                <a:spcPct val="100000"/>
              </a:lnSpc>
              <a:spcBef>
                <a:spcPts val="400"/>
              </a:spcBef>
              <a:spcAft>
                <a:spcPts val="0"/>
              </a:spcAft>
              <a:buClr>
                <a:schemeClr val="accent1"/>
              </a:buClr>
              <a:buSzPts val="1632"/>
              <a:buFont typeface="Noto Sans Symbols"/>
              <a:buChar char="🞂"/>
            </a:pPr>
            <a:r>
              <a:rPr b="1" i="0" lang="en-US" sz="2400" u="none">
                <a:solidFill>
                  <a:srgbClr val="21242C"/>
                </a:solidFill>
                <a:latin typeface="Times New Roman"/>
                <a:ea typeface="Times New Roman"/>
                <a:cs typeface="Times New Roman"/>
                <a:sym typeface="Times New Roman"/>
              </a:rPr>
              <a:t>Step 1:</a:t>
            </a:r>
            <a:r>
              <a:rPr b="0" i="0" lang="en-US" sz="2400" u="none">
                <a:solidFill>
                  <a:srgbClr val="21242C"/>
                </a:solidFill>
                <a:latin typeface="Times New Roman"/>
                <a:ea typeface="Times New Roman"/>
                <a:cs typeface="Times New Roman"/>
                <a:sym typeface="Times New Roman"/>
              </a:rPr>
              <a:t> Order the data from smallest to largest.</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21242C"/>
                </a:solidFill>
                <a:latin typeface="Times New Roman"/>
                <a:ea typeface="Times New Roman"/>
                <a:cs typeface="Times New Roman"/>
                <a:sym typeface="Times New Roman"/>
              </a:rPr>
              <a:t>Our data is already in order.</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21242C"/>
                </a:solidFill>
                <a:latin typeface="Times New Roman"/>
                <a:ea typeface="Times New Roman"/>
                <a:cs typeface="Times New Roman"/>
                <a:sym typeface="Times New Roman"/>
              </a:rPr>
              <a:t>25, 28, 29, 29, 30, 34, 35, 35, 37, 38</a:t>
            </a:r>
            <a:endParaRPr/>
          </a:p>
        </p:txBody>
      </p:sp>
      <p:sp>
        <p:nvSpPr>
          <p:cNvPr id="274" name="Google Shape;274;p19"/>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21242C"/>
              </a:buClr>
              <a:buSzPts val="4100"/>
              <a:buFont typeface="Lato"/>
              <a:buNone/>
            </a:pPr>
            <a:r>
              <a:rPr b="1" i="0" lang="en-US" sz="4100" u="none" cap="none" strike="noStrike">
                <a:solidFill>
                  <a:srgbClr val="21242C"/>
                </a:solidFill>
                <a:latin typeface="Lato"/>
                <a:ea typeface="Lato"/>
                <a:cs typeface="Lato"/>
                <a:sym typeface="Lato"/>
              </a:rPr>
              <a:t>What is a box plot?</a:t>
            </a:r>
            <a:br>
              <a:rPr b="1" i="0" lang="en-US" sz="4100" u="none" cap="none" strike="noStrike">
                <a:solidFill>
                  <a:srgbClr val="21242C"/>
                </a:solidFill>
                <a:latin typeface="Lato"/>
                <a:ea typeface="Lato"/>
                <a:cs typeface="Lato"/>
                <a:sym typeface="Lato"/>
              </a:rPr>
            </a:b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
          <p:cNvSpPr txBox="1"/>
          <p:nvPr>
            <p:ph idx="1" type="body"/>
          </p:nvPr>
        </p:nvSpPr>
        <p:spPr>
          <a:xfrm>
            <a:off x="677862" y="1484312"/>
            <a:ext cx="8596312" cy="4557712"/>
          </a:xfrm>
          <a:prstGeom prst="rect">
            <a:avLst/>
          </a:prstGeom>
          <a:noFill/>
          <a:ln>
            <a:noFill/>
          </a:ln>
        </p:spPr>
        <p:txBody>
          <a:bodyPr anchorCtr="0" anchor="t" bIns="45700" lIns="91425" spcFirstLastPara="1" rIns="91425" wrap="square" tIns="45700">
            <a:noAutofit/>
          </a:bodyPr>
          <a:lstStyle/>
          <a:p>
            <a:pPr indent="-139001" lvl="0" marL="365125" marR="0" rtl="0" algn="l">
              <a:lnSpc>
                <a:spcPct val="100000"/>
              </a:lnSpc>
              <a:spcBef>
                <a:spcPts val="0"/>
              </a:spcBef>
              <a:spcAft>
                <a:spcPts val="0"/>
              </a:spcAft>
              <a:buClr>
                <a:schemeClr val="accent1"/>
              </a:buClr>
              <a:buSzPts val="1836"/>
              <a:buFont typeface="Noto Sans Symbols"/>
              <a:buNone/>
            </a:pPr>
            <a:r>
              <a:t/>
            </a:r>
            <a:endParaRPr b="0" i="0" sz="2700" u="none" cap="none" strike="noStrike">
              <a:solidFill>
                <a:srgbClr val="000000"/>
              </a:solidFill>
              <a:latin typeface="Cambria"/>
              <a:ea typeface="Cambria"/>
              <a:cs typeface="Cambria"/>
              <a:sym typeface="Cambria"/>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cap="none" strike="noStrike">
                <a:solidFill>
                  <a:srgbClr val="000000"/>
                </a:solidFill>
                <a:latin typeface="Cambria"/>
                <a:ea typeface="Cambria"/>
                <a:cs typeface="Cambria"/>
                <a:sym typeface="Cambria"/>
              </a:rPr>
              <a:t> Intro to Descriptive statistics</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cap="none" strike="noStrike">
                <a:solidFill>
                  <a:srgbClr val="000000"/>
                </a:solidFill>
                <a:latin typeface="Cambria"/>
                <a:ea typeface="Cambria"/>
                <a:cs typeface="Cambria"/>
                <a:sym typeface="Cambria"/>
              </a:rPr>
              <a:t>Data and histogram</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cap="none" strike="noStrike">
                <a:solidFill>
                  <a:srgbClr val="000000"/>
                </a:solidFill>
                <a:latin typeface="Cambria"/>
                <a:ea typeface="Cambria"/>
                <a:cs typeface="Cambria"/>
                <a:sym typeface="Cambria"/>
              </a:rPr>
              <a:t>Central tendencies 3Ms </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cap="none" strike="noStrike">
                <a:solidFill>
                  <a:srgbClr val="000000"/>
                </a:solidFill>
                <a:latin typeface="Cambria"/>
                <a:ea typeface="Cambria"/>
                <a:cs typeface="Cambria"/>
                <a:sym typeface="Cambria"/>
              </a:rPr>
              <a:t>Measures of Dispersion </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cap="none" strike="noStrike">
                <a:solidFill>
                  <a:srgbClr val="000000"/>
                </a:solidFill>
                <a:latin typeface="Cambria"/>
                <a:ea typeface="Cambria"/>
                <a:cs typeface="Cambria"/>
                <a:sym typeface="Cambria"/>
              </a:rPr>
              <a:t>Range and IQR</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cap="none" strike="noStrike">
                <a:solidFill>
                  <a:srgbClr val="000000"/>
                </a:solidFill>
                <a:latin typeface="Cambria"/>
                <a:ea typeface="Cambria"/>
                <a:cs typeface="Cambria"/>
                <a:sym typeface="Cambria"/>
              </a:rPr>
              <a:t>Standard deviation </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cap="none" strike="noStrike">
                <a:solidFill>
                  <a:srgbClr val="000000"/>
                </a:solidFill>
                <a:latin typeface="Cambria"/>
                <a:ea typeface="Cambria"/>
                <a:cs typeface="Cambria"/>
                <a:sym typeface="Cambria"/>
              </a:rPr>
              <a:t>Five number summary:- box plot 	</a:t>
            </a:r>
            <a:endParaRPr/>
          </a:p>
          <a:p>
            <a:pPr indent="-139446" lvl="0" marL="365760" marR="0" rtl="0" algn="l">
              <a:lnSpc>
                <a:spcPct val="100000"/>
              </a:lnSpc>
              <a:spcBef>
                <a:spcPts val="400"/>
              </a:spcBef>
              <a:spcAft>
                <a:spcPts val="0"/>
              </a:spcAft>
              <a:buClr>
                <a:schemeClr val="accent1"/>
              </a:buClr>
              <a:buSzPts val="1836"/>
              <a:buFont typeface="Noto Sans Symbols"/>
              <a:buNone/>
            </a:pPr>
            <a:r>
              <a:t/>
            </a:r>
            <a:endParaRPr b="0" i="0" sz="2700" u="none">
              <a:solidFill>
                <a:srgbClr val="000000"/>
              </a:solidFill>
              <a:latin typeface="Cambria"/>
              <a:ea typeface="Cambria"/>
              <a:cs typeface="Cambria"/>
              <a:sym typeface="Cambria"/>
            </a:endParaRPr>
          </a:p>
        </p:txBody>
      </p:sp>
      <p:sp>
        <p:nvSpPr>
          <p:cNvPr id="164" name="Google Shape;164;p2"/>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Outline</a:t>
            </a: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0"/>
          <p:cNvSpPr txBox="1"/>
          <p:nvPr>
            <p:ph idx="1" type="body"/>
          </p:nvPr>
        </p:nvSpPr>
        <p:spPr>
          <a:xfrm>
            <a:off x="677862" y="1736725"/>
            <a:ext cx="10069512" cy="5121275"/>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360"/>
              <a:buFont typeface="Noto Sans Symbols"/>
              <a:buChar char="🞂"/>
            </a:pPr>
            <a:r>
              <a:rPr b="1" i="0" lang="en-US" sz="2000" u="none">
                <a:solidFill>
                  <a:srgbClr val="21242C"/>
                </a:solidFill>
                <a:latin typeface="Times New Roman"/>
                <a:ea typeface="Times New Roman"/>
                <a:cs typeface="Times New Roman"/>
                <a:sym typeface="Times New Roman"/>
              </a:rPr>
              <a:t>Step 2:</a:t>
            </a:r>
            <a:r>
              <a:rPr b="0" i="0" lang="en-US" sz="2000" u="none">
                <a:solidFill>
                  <a:srgbClr val="21242C"/>
                </a:solidFill>
                <a:latin typeface="Times New Roman"/>
                <a:ea typeface="Times New Roman"/>
                <a:cs typeface="Times New Roman"/>
                <a:sym typeface="Times New Roman"/>
              </a:rPr>
              <a:t> Find the median.</a:t>
            </a:r>
            <a:endParaRPr/>
          </a:p>
          <a:p>
            <a:pPr indent="-255587" lvl="0" marL="365125" marR="0" rtl="0" algn="just">
              <a:lnSpc>
                <a:spcPct val="100000"/>
              </a:lnSpc>
              <a:spcBef>
                <a:spcPts val="400"/>
              </a:spcBef>
              <a:spcAft>
                <a:spcPts val="0"/>
              </a:spcAft>
              <a:buClr>
                <a:schemeClr val="accent1"/>
              </a:buClr>
              <a:buSzPts val="1360"/>
              <a:buFont typeface="Noto Sans Symbols"/>
              <a:buChar char="🞂"/>
            </a:pPr>
            <a:r>
              <a:rPr b="0" i="0" lang="en-US" sz="2000" u="none">
                <a:solidFill>
                  <a:srgbClr val="21242C"/>
                </a:solidFill>
                <a:latin typeface="Times New Roman"/>
                <a:ea typeface="Times New Roman"/>
                <a:cs typeface="Times New Roman"/>
                <a:sym typeface="Times New Roman"/>
              </a:rPr>
              <a:t>The median is the mean of the middle two numbers:</a:t>
            </a:r>
            <a:endParaRPr/>
          </a:p>
          <a:p>
            <a:pPr indent="-255587" lvl="0" marL="365125" marR="0" rtl="0" algn="just">
              <a:lnSpc>
                <a:spcPct val="100000"/>
              </a:lnSpc>
              <a:spcBef>
                <a:spcPts val="400"/>
              </a:spcBef>
              <a:spcAft>
                <a:spcPts val="0"/>
              </a:spcAft>
              <a:buClr>
                <a:schemeClr val="accent1"/>
              </a:buClr>
              <a:buSzPts val="1360"/>
              <a:buFont typeface="Noto Sans Symbols"/>
              <a:buChar char="🞂"/>
            </a:pPr>
            <a:r>
              <a:rPr b="0" i="0" lang="en-US" sz="2000" u="none">
                <a:solidFill>
                  <a:srgbClr val="21242C"/>
                </a:solidFill>
                <a:latin typeface="Times New Roman"/>
                <a:ea typeface="Times New Roman"/>
                <a:cs typeface="Times New Roman"/>
                <a:sym typeface="Times New Roman"/>
              </a:rPr>
              <a:t>25, 28, 29, 29, 30, 34, 35, 35, 37, 38</a:t>
            </a:r>
            <a:endParaRPr/>
          </a:p>
          <a:p>
            <a:pPr indent="-255587" lvl="0" marL="365125" marR="0" rtl="0" algn="just">
              <a:lnSpc>
                <a:spcPct val="100000"/>
              </a:lnSpc>
              <a:spcBef>
                <a:spcPts val="400"/>
              </a:spcBef>
              <a:spcAft>
                <a:spcPts val="0"/>
              </a:spcAft>
              <a:buClr>
                <a:schemeClr val="accent1"/>
              </a:buClr>
              <a:buSzPts val="1360"/>
              <a:buFont typeface="Noto Sans Symbols"/>
              <a:buChar char="🞂"/>
            </a:pPr>
            <a:r>
              <a:rPr b="0" i="0" lang="en-US" sz="2000" u="none">
                <a:solidFill>
                  <a:srgbClr val="21242C"/>
                </a:solidFill>
                <a:latin typeface="Times New Roman"/>
                <a:ea typeface="Times New Roman"/>
                <a:cs typeface="Times New Roman"/>
                <a:sym typeface="Times New Roman"/>
              </a:rPr>
              <a:t>30+34/2=32</a:t>
            </a:r>
            <a:endParaRPr/>
          </a:p>
          <a:p>
            <a:pPr indent="-255587" lvl="0" marL="365125" marR="0" rtl="0" algn="just">
              <a:lnSpc>
                <a:spcPct val="100000"/>
              </a:lnSpc>
              <a:spcBef>
                <a:spcPts val="400"/>
              </a:spcBef>
              <a:spcAft>
                <a:spcPts val="0"/>
              </a:spcAft>
              <a:buClr>
                <a:schemeClr val="accent1"/>
              </a:buClr>
              <a:buSzPts val="1360"/>
              <a:buFont typeface="Noto Sans Symbols"/>
              <a:buChar char="🞂"/>
            </a:pPr>
            <a:r>
              <a:rPr b="0" i="0" lang="en-US" sz="2000" u="none">
                <a:solidFill>
                  <a:srgbClr val="21242C"/>
                </a:solidFill>
                <a:latin typeface="Times New Roman"/>
                <a:ea typeface="Times New Roman"/>
                <a:cs typeface="Times New Roman"/>
                <a:sym typeface="Times New Roman"/>
              </a:rPr>
              <a:t>The median is 32.</a:t>
            </a:r>
            <a:endParaRPr/>
          </a:p>
          <a:p>
            <a:pPr indent="-255587" lvl="0" marL="365125" marR="0" rtl="0" algn="just">
              <a:lnSpc>
                <a:spcPct val="100000"/>
              </a:lnSpc>
              <a:spcBef>
                <a:spcPts val="400"/>
              </a:spcBef>
              <a:spcAft>
                <a:spcPts val="0"/>
              </a:spcAft>
              <a:buClr>
                <a:schemeClr val="accent1"/>
              </a:buClr>
              <a:buSzPts val="1360"/>
              <a:buFont typeface="Noto Sans Symbols"/>
              <a:buChar char="🞂"/>
            </a:pPr>
            <a:r>
              <a:rPr b="1" i="0" lang="en-US" sz="2000" u="none">
                <a:solidFill>
                  <a:srgbClr val="21242C"/>
                </a:solidFill>
                <a:latin typeface="Times New Roman"/>
                <a:ea typeface="Times New Roman"/>
                <a:cs typeface="Times New Roman"/>
                <a:sym typeface="Times New Roman"/>
              </a:rPr>
              <a:t>Step 3:</a:t>
            </a:r>
            <a:r>
              <a:rPr b="0" i="0" lang="en-US" sz="2000" u="none">
                <a:solidFill>
                  <a:srgbClr val="21242C"/>
                </a:solidFill>
                <a:latin typeface="Times New Roman"/>
                <a:ea typeface="Times New Roman"/>
                <a:cs typeface="Times New Roman"/>
                <a:sym typeface="Times New Roman"/>
              </a:rPr>
              <a:t> Find the quartiles.</a:t>
            </a:r>
            <a:endParaRPr/>
          </a:p>
          <a:p>
            <a:pPr indent="-255587" lvl="0" marL="365125" marR="0" rtl="0" algn="just">
              <a:lnSpc>
                <a:spcPct val="100000"/>
              </a:lnSpc>
              <a:spcBef>
                <a:spcPts val="400"/>
              </a:spcBef>
              <a:spcAft>
                <a:spcPts val="0"/>
              </a:spcAft>
              <a:buClr>
                <a:schemeClr val="accent1"/>
              </a:buClr>
              <a:buSzPts val="1360"/>
              <a:buFont typeface="Noto Sans Symbols"/>
              <a:buChar char="🞂"/>
            </a:pPr>
            <a:r>
              <a:rPr b="0" i="0" lang="en-US" sz="2000" u="none">
                <a:solidFill>
                  <a:srgbClr val="21242C"/>
                </a:solidFill>
                <a:latin typeface="Times New Roman"/>
                <a:ea typeface="Times New Roman"/>
                <a:cs typeface="Times New Roman"/>
                <a:sym typeface="Times New Roman"/>
              </a:rPr>
              <a:t>The first quartile is the median of the data points to the </a:t>
            </a:r>
            <a:r>
              <a:rPr b="0" i="1" lang="en-US" sz="2000" u="none">
                <a:solidFill>
                  <a:srgbClr val="21242C"/>
                </a:solidFill>
                <a:latin typeface="Times New Roman"/>
                <a:ea typeface="Times New Roman"/>
                <a:cs typeface="Times New Roman"/>
                <a:sym typeface="Times New Roman"/>
              </a:rPr>
              <a:t>left</a:t>
            </a:r>
            <a:r>
              <a:rPr b="0" i="0" lang="en-US" sz="2000" u="none">
                <a:solidFill>
                  <a:srgbClr val="21242C"/>
                </a:solidFill>
                <a:latin typeface="Times New Roman"/>
                <a:ea typeface="Times New Roman"/>
                <a:cs typeface="Times New Roman"/>
                <a:sym typeface="Times New Roman"/>
              </a:rPr>
              <a:t> of the median.</a:t>
            </a:r>
            <a:endParaRPr/>
          </a:p>
          <a:p>
            <a:pPr indent="-255587" lvl="0" marL="365125" marR="0" rtl="0" algn="just">
              <a:lnSpc>
                <a:spcPct val="100000"/>
              </a:lnSpc>
              <a:spcBef>
                <a:spcPts val="400"/>
              </a:spcBef>
              <a:spcAft>
                <a:spcPts val="0"/>
              </a:spcAft>
              <a:buClr>
                <a:schemeClr val="accent1"/>
              </a:buClr>
              <a:buSzPts val="1360"/>
              <a:buFont typeface="Noto Sans Symbols"/>
              <a:buChar char="🞂"/>
            </a:pPr>
            <a:r>
              <a:rPr b="0" i="0" lang="en-US" sz="2000" u="none">
                <a:solidFill>
                  <a:srgbClr val="21242C"/>
                </a:solidFill>
                <a:latin typeface="Times New Roman"/>
                <a:ea typeface="Times New Roman"/>
                <a:cs typeface="Times New Roman"/>
                <a:sym typeface="Times New Roman"/>
              </a:rPr>
              <a:t>25, 28, 29, 29, 30</a:t>
            </a:r>
            <a:endParaRPr/>
          </a:p>
          <a:p>
            <a:pPr indent="-255587" lvl="0" marL="365125" marR="0" rtl="0" algn="just">
              <a:lnSpc>
                <a:spcPct val="100000"/>
              </a:lnSpc>
              <a:spcBef>
                <a:spcPts val="400"/>
              </a:spcBef>
              <a:spcAft>
                <a:spcPts val="0"/>
              </a:spcAft>
              <a:buClr>
                <a:schemeClr val="accent1"/>
              </a:buClr>
              <a:buSzPts val="1360"/>
              <a:buFont typeface="Noto Sans Symbols"/>
              <a:buChar char="🞂"/>
            </a:pPr>
            <a:r>
              <a:rPr b="0" i="0" lang="en-US" sz="2000" u="none">
                <a:solidFill>
                  <a:srgbClr val="21242C"/>
                </a:solidFill>
                <a:latin typeface="Times New Roman"/>
                <a:ea typeface="Times New Roman"/>
                <a:cs typeface="Times New Roman"/>
                <a:sym typeface="Times New Roman"/>
              </a:rPr>
              <a:t>Q1=29</a:t>
            </a:r>
            <a:endParaRPr/>
          </a:p>
          <a:p>
            <a:pPr indent="-255587" lvl="0" marL="365125" marR="0" rtl="0" algn="just">
              <a:lnSpc>
                <a:spcPct val="100000"/>
              </a:lnSpc>
              <a:spcBef>
                <a:spcPts val="400"/>
              </a:spcBef>
              <a:spcAft>
                <a:spcPts val="0"/>
              </a:spcAft>
              <a:buClr>
                <a:schemeClr val="accent1"/>
              </a:buClr>
              <a:buSzPts val="1360"/>
              <a:buFont typeface="Noto Sans Symbols"/>
              <a:buChar char="🞂"/>
            </a:pPr>
            <a:r>
              <a:rPr b="0" i="0" lang="en-US" sz="2000" u="none">
                <a:solidFill>
                  <a:srgbClr val="21242C"/>
                </a:solidFill>
                <a:latin typeface="Times New Roman"/>
                <a:ea typeface="Times New Roman"/>
                <a:cs typeface="Times New Roman"/>
                <a:sym typeface="Times New Roman"/>
              </a:rPr>
              <a:t>The third quartile is the median of the data points to the </a:t>
            </a:r>
            <a:r>
              <a:rPr b="0" i="1" lang="en-US" sz="2000" u="none">
                <a:solidFill>
                  <a:srgbClr val="21242C"/>
                </a:solidFill>
                <a:latin typeface="Times New Roman"/>
                <a:ea typeface="Times New Roman"/>
                <a:cs typeface="Times New Roman"/>
                <a:sym typeface="Times New Roman"/>
              </a:rPr>
              <a:t>right</a:t>
            </a:r>
            <a:r>
              <a:rPr b="0" i="0" lang="en-US" sz="2000" u="none">
                <a:solidFill>
                  <a:srgbClr val="21242C"/>
                </a:solidFill>
                <a:latin typeface="Times New Roman"/>
                <a:ea typeface="Times New Roman"/>
                <a:cs typeface="Times New Roman"/>
                <a:sym typeface="Times New Roman"/>
              </a:rPr>
              <a:t> of the median.</a:t>
            </a:r>
            <a:endParaRPr/>
          </a:p>
          <a:p>
            <a:pPr indent="-255587" lvl="0" marL="365125" marR="0" rtl="0" algn="just">
              <a:lnSpc>
                <a:spcPct val="100000"/>
              </a:lnSpc>
              <a:spcBef>
                <a:spcPts val="400"/>
              </a:spcBef>
              <a:spcAft>
                <a:spcPts val="0"/>
              </a:spcAft>
              <a:buClr>
                <a:schemeClr val="accent1"/>
              </a:buClr>
              <a:buSzPts val="1360"/>
              <a:buFont typeface="Noto Sans Symbols"/>
              <a:buChar char="🞂"/>
            </a:pPr>
            <a:r>
              <a:rPr b="0" i="0" lang="en-US" sz="2000" u="none">
                <a:solidFill>
                  <a:srgbClr val="21242C"/>
                </a:solidFill>
                <a:latin typeface="Times New Roman"/>
                <a:ea typeface="Times New Roman"/>
                <a:cs typeface="Times New Roman"/>
                <a:sym typeface="Times New Roman"/>
              </a:rPr>
              <a:t>34, 35, 35, 37, 38</a:t>
            </a:r>
            <a:endParaRPr/>
          </a:p>
          <a:p>
            <a:pPr indent="-255587" lvl="0" marL="365125" marR="0" rtl="0" algn="just">
              <a:lnSpc>
                <a:spcPct val="100000"/>
              </a:lnSpc>
              <a:spcBef>
                <a:spcPts val="400"/>
              </a:spcBef>
              <a:spcAft>
                <a:spcPts val="0"/>
              </a:spcAft>
              <a:buClr>
                <a:schemeClr val="accent1"/>
              </a:buClr>
              <a:buSzPts val="1360"/>
              <a:buFont typeface="Noto Sans Symbols"/>
              <a:buChar char="🞂"/>
            </a:pPr>
            <a:r>
              <a:rPr b="0" i="1" lang="en-US" sz="2000" u="none">
                <a:solidFill>
                  <a:srgbClr val="21242C"/>
                </a:solidFill>
                <a:latin typeface="Times New Roman"/>
                <a:ea typeface="Times New Roman"/>
                <a:cs typeface="Times New Roman"/>
                <a:sym typeface="Times New Roman"/>
              </a:rPr>
              <a:t>Q</a:t>
            </a:r>
            <a:r>
              <a:rPr b="0" i="0" lang="en-US" sz="2000" u="none">
                <a:solidFill>
                  <a:srgbClr val="21242C"/>
                </a:solidFill>
                <a:latin typeface="Times New Roman"/>
                <a:ea typeface="Times New Roman"/>
                <a:cs typeface="Times New Roman"/>
                <a:sym typeface="Times New Roman"/>
              </a:rPr>
              <a:t>3​=35</a:t>
            </a:r>
            <a:endParaRPr/>
          </a:p>
          <a:p>
            <a:pPr indent="-169670" lvl="0" marL="365760" marR="0" rtl="0" algn="l">
              <a:lnSpc>
                <a:spcPct val="100000"/>
              </a:lnSpc>
              <a:spcBef>
                <a:spcPts val="400"/>
              </a:spcBef>
              <a:spcAft>
                <a:spcPts val="0"/>
              </a:spcAft>
              <a:buClr>
                <a:schemeClr val="accent1"/>
              </a:buClr>
              <a:buSzPts val="1360"/>
              <a:buFont typeface="Noto Sans Symbols"/>
              <a:buNone/>
            </a:pPr>
            <a:r>
              <a:t/>
            </a:r>
            <a:endParaRPr b="0" i="0" sz="2000" u="none">
              <a:solidFill>
                <a:srgbClr val="21242C"/>
              </a:solidFill>
              <a:latin typeface="Times New Roman"/>
              <a:ea typeface="Times New Roman"/>
              <a:cs typeface="Times New Roman"/>
              <a:sym typeface="Times New Roman"/>
            </a:endParaRPr>
          </a:p>
        </p:txBody>
      </p:sp>
      <p:sp>
        <p:nvSpPr>
          <p:cNvPr id="280" name="Google Shape;280;p20"/>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21242C"/>
              </a:buClr>
              <a:buSzPts val="4100"/>
              <a:buFont typeface="Lato"/>
              <a:buNone/>
            </a:pPr>
            <a:r>
              <a:rPr b="1" i="0" lang="en-US" sz="4100" u="none" cap="none" strike="noStrike">
                <a:solidFill>
                  <a:srgbClr val="21242C"/>
                </a:solidFill>
                <a:latin typeface="Lato"/>
                <a:ea typeface="Lato"/>
                <a:cs typeface="Lato"/>
                <a:sym typeface="Lato"/>
              </a:rPr>
              <a:t>What is a box plot?</a:t>
            </a:r>
            <a:br>
              <a:rPr b="1" i="0" lang="en-US" sz="4100" u="none" cap="none" strike="noStrike">
                <a:solidFill>
                  <a:srgbClr val="21242C"/>
                </a:solidFill>
                <a:latin typeface="Lato"/>
                <a:ea typeface="Lato"/>
                <a:cs typeface="Lato"/>
                <a:sym typeface="Lato"/>
              </a:rPr>
            </a:b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1"/>
          <p:cNvSpPr txBox="1"/>
          <p:nvPr>
            <p:ph idx="1" type="body"/>
          </p:nvPr>
        </p:nvSpPr>
        <p:spPr>
          <a:xfrm>
            <a:off x="609600" y="1481137"/>
            <a:ext cx="10972800" cy="4525962"/>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632"/>
              <a:buFont typeface="Noto Sans Symbols"/>
              <a:buChar char="🞂"/>
            </a:pPr>
            <a:r>
              <a:rPr b="1" i="0" lang="en-US" sz="2400" u="none">
                <a:solidFill>
                  <a:srgbClr val="21242C"/>
                </a:solidFill>
                <a:latin typeface="Times New Roman"/>
                <a:ea typeface="Times New Roman"/>
                <a:cs typeface="Times New Roman"/>
                <a:sym typeface="Times New Roman"/>
              </a:rPr>
              <a:t>Step 4:</a:t>
            </a:r>
            <a:r>
              <a:rPr b="0" i="0" lang="en-US" sz="2400" u="none">
                <a:solidFill>
                  <a:srgbClr val="21242C"/>
                </a:solidFill>
                <a:latin typeface="Times New Roman"/>
                <a:ea typeface="Times New Roman"/>
                <a:cs typeface="Times New Roman"/>
                <a:sym typeface="Times New Roman"/>
              </a:rPr>
              <a:t> Complete the five-number summary by finding the min and the max.</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21242C"/>
                </a:solidFill>
                <a:latin typeface="Times New Roman"/>
                <a:ea typeface="Times New Roman"/>
                <a:cs typeface="Times New Roman"/>
                <a:sym typeface="Times New Roman"/>
              </a:rPr>
              <a:t>The min is the smallest data point, which is 25.</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21242C"/>
                </a:solidFill>
                <a:latin typeface="Times New Roman"/>
                <a:ea typeface="Times New Roman"/>
                <a:cs typeface="Times New Roman"/>
                <a:sym typeface="Times New Roman"/>
              </a:rPr>
              <a:t>The max is the largest data point, which is 38.</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21242C"/>
                </a:solidFill>
                <a:latin typeface="Times New Roman"/>
                <a:ea typeface="Times New Roman"/>
                <a:cs typeface="Times New Roman"/>
                <a:sym typeface="Times New Roman"/>
              </a:rPr>
              <a:t>The five-number summary is 25, 29, 32, 35, 38.</a:t>
            </a:r>
            <a:endParaRPr/>
          </a:p>
          <a:p>
            <a:pPr indent="-152400" lvl="0" marL="365760" marR="0" rtl="0" algn="l">
              <a:lnSpc>
                <a:spcPct val="100000"/>
              </a:lnSpc>
              <a:spcBef>
                <a:spcPts val="400"/>
              </a:spcBef>
              <a:spcAft>
                <a:spcPts val="0"/>
              </a:spcAft>
              <a:buClr>
                <a:schemeClr val="accent1"/>
              </a:buClr>
              <a:buSzPts val="1632"/>
              <a:buFont typeface="Noto Sans Symbols"/>
              <a:buNone/>
            </a:pPr>
            <a:r>
              <a:t/>
            </a:r>
            <a:endParaRPr b="0" i="0" sz="2400" u="none">
              <a:solidFill>
                <a:srgbClr val="21242C"/>
              </a:solidFill>
              <a:latin typeface="Times New Roman"/>
              <a:ea typeface="Times New Roman"/>
              <a:cs typeface="Times New Roman"/>
              <a:sym typeface="Times New Roman"/>
            </a:endParaRPr>
          </a:p>
        </p:txBody>
      </p:sp>
      <p:sp>
        <p:nvSpPr>
          <p:cNvPr id="286" name="Google Shape;286;p21"/>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21242C"/>
              </a:buClr>
              <a:buSzPts val="4100"/>
              <a:buFont typeface="Lato"/>
              <a:buNone/>
            </a:pPr>
            <a:r>
              <a:rPr b="1" i="0" lang="en-US" sz="4100" u="none" cap="none" strike="noStrike">
                <a:solidFill>
                  <a:srgbClr val="21242C"/>
                </a:solidFill>
                <a:latin typeface="Lato"/>
                <a:ea typeface="Lato"/>
                <a:cs typeface="Lato"/>
                <a:sym typeface="Lato"/>
              </a:rPr>
              <a:t>What is a box plot?</a:t>
            </a:r>
            <a:br>
              <a:rPr b="1" i="0" lang="en-US" sz="4100" u="none" cap="none" strike="noStrike">
                <a:solidFill>
                  <a:srgbClr val="21242C"/>
                </a:solidFill>
                <a:latin typeface="Lato"/>
                <a:ea typeface="Lato"/>
                <a:cs typeface="Lato"/>
                <a:sym typeface="Lato"/>
              </a:rPr>
            </a:b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2"/>
          <p:cNvSpPr txBox="1"/>
          <p:nvPr>
            <p:ph idx="1" type="body"/>
          </p:nvPr>
        </p:nvSpPr>
        <p:spPr>
          <a:xfrm>
            <a:off x="609600" y="1481137"/>
            <a:ext cx="109728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632"/>
              <a:buFont typeface="Noto Sans Symbols"/>
              <a:buChar char="🞂"/>
            </a:pPr>
            <a:r>
              <a:rPr b="0" i="0" lang="en-US" sz="2400" u="none">
                <a:solidFill>
                  <a:srgbClr val="21242C"/>
                </a:solidFill>
                <a:latin typeface="Arial"/>
                <a:ea typeface="Arial"/>
                <a:cs typeface="Arial"/>
                <a:sym typeface="Arial"/>
              </a:rPr>
              <a:t>Let's make a box plot for the same dataset from above.</a:t>
            </a:r>
            <a:endParaRPr/>
          </a:p>
          <a:p>
            <a:pPr indent="-255587" lvl="0" marL="365125" marR="0" rtl="0" algn="l">
              <a:lnSpc>
                <a:spcPct val="100000"/>
              </a:lnSpc>
              <a:spcBef>
                <a:spcPts val="400"/>
              </a:spcBef>
              <a:spcAft>
                <a:spcPts val="0"/>
              </a:spcAft>
              <a:buClr>
                <a:schemeClr val="accent1"/>
              </a:buClr>
              <a:buSzPts val="1632"/>
              <a:buFont typeface="Noto Sans Symbols"/>
              <a:buChar char="🞂"/>
            </a:pPr>
            <a:r>
              <a:rPr b="1" i="0" lang="en-US" sz="2400" u="none">
                <a:solidFill>
                  <a:srgbClr val="21242C"/>
                </a:solidFill>
                <a:latin typeface="Arial"/>
                <a:ea typeface="Arial"/>
                <a:cs typeface="Arial"/>
                <a:sym typeface="Arial"/>
              </a:rPr>
              <a:t>Step 1:</a:t>
            </a:r>
            <a:r>
              <a:rPr b="0" i="0" lang="en-US" sz="2400" u="none">
                <a:solidFill>
                  <a:srgbClr val="21242C"/>
                </a:solidFill>
                <a:latin typeface="Arial"/>
                <a:ea typeface="Arial"/>
                <a:cs typeface="Arial"/>
                <a:sym typeface="Arial"/>
              </a:rPr>
              <a:t> Scale and label an axis that fits the five-number summary.</a:t>
            </a:r>
            <a:endParaRPr/>
          </a:p>
          <a:p>
            <a:pPr indent="-152400" lvl="0" marL="365760" marR="0" rtl="0" algn="l">
              <a:lnSpc>
                <a:spcPct val="100000"/>
              </a:lnSpc>
              <a:spcBef>
                <a:spcPts val="400"/>
              </a:spcBef>
              <a:spcAft>
                <a:spcPts val="0"/>
              </a:spcAft>
              <a:buClr>
                <a:schemeClr val="accent1"/>
              </a:buClr>
              <a:buSzPts val="1632"/>
              <a:buFont typeface="Noto Sans Symbols"/>
              <a:buNone/>
            </a:pPr>
            <a:r>
              <a:t/>
            </a:r>
            <a:endParaRPr b="0" i="0" sz="2400" u="none">
              <a:solidFill>
                <a:srgbClr val="21242C"/>
              </a:solidFill>
              <a:latin typeface="Arial"/>
              <a:ea typeface="Arial"/>
              <a:cs typeface="Arial"/>
              <a:sym typeface="Arial"/>
            </a:endParaRPr>
          </a:p>
        </p:txBody>
      </p:sp>
      <p:sp>
        <p:nvSpPr>
          <p:cNvPr id="292" name="Google Shape;292;p22"/>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21242C"/>
              </a:buClr>
              <a:buSzPts val="4100"/>
              <a:buFont typeface="Lato"/>
              <a:buNone/>
            </a:pPr>
            <a:r>
              <a:rPr b="1" i="0" lang="en-US" sz="4100" u="none" cap="none" strike="noStrike">
                <a:solidFill>
                  <a:srgbClr val="21242C"/>
                </a:solidFill>
                <a:latin typeface="Lato"/>
                <a:ea typeface="Lato"/>
                <a:cs typeface="Lato"/>
                <a:sym typeface="Lato"/>
              </a:rPr>
              <a:t>What is a box plot?</a:t>
            </a:r>
            <a:br>
              <a:rPr b="1" i="0" lang="en-US" sz="4100" u="none" cap="none" strike="noStrike">
                <a:solidFill>
                  <a:srgbClr val="21242C"/>
                </a:solidFill>
                <a:latin typeface="Lato"/>
                <a:ea typeface="Lato"/>
                <a:cs typeface="Lato"/>
                <a:sym typeface="Lato"/>
              </a:rPr>
            </a:br>
            <a:endParaRPr b="1" i="0" sz="4100" u="none" cap="none" strike="noStrike">
              <a:solidFill>
                <a:schemeClr val="dk2"/>
              </a:solidFill>
              <a:latin typeface="Lucida Sans"/>
              <a:ea typeface="Lucida Sans"/>
              <a:cs typeface="Lucida Sans"/>
              <a:sym typeface="Lucida Sans"/>
            </a:endParaRPr>
          </a:p>
        </p:txBody>
      </p:sp>
      <p:pic>
        <p:nvPicPr>
          <p:cNvPr id="293" name="Google Shape;293;p22"/>
          <p:cNvPicPr preferRelativeResize="0"/>
          <p:nvPr/>
        </p:nvPicPr>
        <p:blipFill rotWithShape="1">
          <a:blip r:embed="rId3">
            <a:alphaModFix/>
          </a:blip>
          <a:srcRect b="0" l="0" r="0" t="0"/>
          <a:stretch/>
        </p:blipFill>
        <p:spPr>
          <a:xfrm>
            <a:off x="1193800" y="3257550"/>
            <a:ext cx="4902200" cy="1924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idx="1" type="body"/>
          </p:nvPr>
        </p:nvSpPr>
        <p:spPr>
          <a:xfrm>
            <a:off x="609600" y="1481137"/>
            <a:ext cx="10972800" cy="4525962"/>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360"/>
              <a:buFont typeface="Noto Sans Symbols"/>
              <a:buChar char="🞂"/>
            </a:pPr>
            <a:r>
              <a:rPr b="1" i="0" lang="en-US" sz="2000" u="none">
                <a:solidFill>
                  <a:srgbClr val="21242C"/>
                </a:solidFill>
                <a:latin typeface="Times New Roman"/>
                <a:ea typeface="Times New Roman"/>
                <a:cs typeface="Times New Roman"/>
                <a:sym typeface="Times New Roman"/>
              </a:rPr>
              <a:t>Step 2:</a:t>
            </a:r>
            <a:r>
              <a:rPr b="0" i="0" lang="en-US" sz="2000" u="none">
                <a:solidFill>
                  <a:srgbClr val="21242C"/>
                </a:solidFill>
                <a:latin typeface="Times New Roman"/>
                <a:ea typeface="Times New Roman"/>
                <a:cs typeface="Times New Roman"/>
                <a:sym typeface="Times New Roman"/>
              </a:rPr>
              <a:t> Draw a box from Q1 to Q3, with a vertical line through the median.</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rgbClr val="21242C"/>
                </a:solidFill>
                <a:latin typeface="Times New Roman"/>
                <a:ea typeface="Times New Roman"/>
                <a:cs typeface="Times New Roman"/>
                <a:sym typeface="Times New Roman"/>
              </a:rPr>
              <a:t>Recall that Q1=29, the median is 32, and Q3=35.</a:t>
            </a:r>
            <a:endParaRPr/>
          </a:p>
          <a:p>
            <a:pPr indent="-16922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Times New Roman"/>
              <a:ea typeface="Times New Roman"/>
              <a:cs typeface="Times New Roman"/>
              <a:sym typeface="Times New Roman"/>
            </a:endParaRPr>
          </a:p>
          <a:p>
            <a:pPr indent="-169670" lvl="0" marL="365760"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Times New Roman"/>
              <a:ea typeface="Times New Roman"/>
              <a:cs typeface="Times New Roman"/>
              <a:sym typeface="Times New Roman"/>
            </a:endParaRPr>
          </a:p>
        </p:txBody>
      </p:sp>
      <p:sp>
        <p:nvSpPr>
          <p:cNvPr id="299" name="Google Shape;299;p23"/>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21242C"/>
              </a:buClr>
              <a:buSzPts val="4100"/>
              <a:buFont typeface="Lato"/>
              <a:buNone/>
            </a:pPr>
            <a:r>
              <a:rPr b="1" i="0" lang="en-US" sz="4100" u="none" cap="none" strike="noStrike">
                <a:solidFill>
                  <a:srgbClr val="21242C"/>
                </a:solidFill>
                <a:latin typeface="Lato"/>
                <a:ea typeface="Lato"/>
                <a:cs typeface="Lato"/>
                <a:sym typeface="Lato"/>
              </a:rPr>
              <a:t>What is a box plot?</a:t>
            </a:r>
            <a:br>
              <a:rPr b="1" i="0" lang="en-US" sz="4100" u="none" cap="none" strike="noStrike">
                <a:solidFill>
                  <a:srgbClr val="21242C"/>
                </a:solidFill>
                <a:latin typeface="Lato"/>
                <a:ea typeface="Lato"/>
                <a:cs typeface="Lato"/>
                <a:sym typeface="Lato"/>
              </a:rPr>
            </a:br>
            <a:endParaRPr b="1" i="0" sz="4100" u="none" cap="none" strike="noStrike">
              <a:solidFill>
                <a:schemeClr val="dk2"/>
              </a:solidFill>
              <a:latin typeface="Lucida Sans"/>
              <a:ea typeface="Lucida Sans"/>
              <a:cs typeface="Lucida Sans"/>
              <a:sym typeface="Lucida Sans"/>
            </a:endParaRPr>
          </a:p>
        </p:txBody>
      </p:sp>
      <p:pic>
        <p:nvPicPr>
          <p:cNvPr id="300" name="Google Shape;300;p23"/>
          <p:cNvPicPr preferRelativeResize="0"/>
          <p:nvPr/>
        </p:nvPicPr>
        <p:blipFill rotWithShape="1">
          <a:blip r:embed="rId3">
            <a:alphaModFix/>
          </a:blip>
          <a:srcRect b="0" l="0" r="0" t="0"/>
          <a:stretch/>
        </p:blipFill>
        <p:spPr>
          <a:xfrm>
            <a:off x="463550" y="2981325"/>
            <a:ext cx="8240712" cy="22399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4"/>
          <p:cNvSpPr txBox="1"/>
          <p:nvPr>
            <p:ph idx="1" type="body"/>
          </p:nvPr>
        </p:nvSpPr>
        <p:spPr>
          <a:xfrm>
            <a:off x="609600" y="1481137"/>
            <a:ext cx="109728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1" i="0" lang="en-US" sz="2700" u="none">
                <a:solidFill>
                  <a:srgbClr val="21242C"/>
                </a:solidFill>
                <a:latin typeface="Arial"/>
                <a:ea typeface="Arial"/>
                <a:cs typeface="Arial"/>
                <a:sym typeface="Arial"/>
              </a:rPr>
              <a:t>Step 3:</a:t>
            </a:r>
            <a:r>
              <a:rPr b="0" i="0" lang="en-US" sz="2700" u="none">
                <a:solidFill>
                  <a:srgbClr val="21242C"/>
                </a:solidFill>
                <a:latin typeface="Arial"/>
                <a:ea typeface="Arial"/>
                <a:cs typeface="Arial"/>
                <a:sym typeface="Arial"/>
              </a:rPr>
              <a:t> Draw a whisker from Q1 to the min and from Q3 to the max.</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rgbClr val="21242C"/>
                </a:solidFill>
                <a:latin typeface="Arial"/>
                <a:ea typeface="Arial"/>
                <a:cs typeface="Arial"/>
                <a:sym typeface="Arial"/>
              </a:rPr>
              <a:t>Recall that the min is 25 and the max is 38.</a:t>
            </a:r>
            <a:endParaRPr/>
          </a:p>
          <a:p>
            <a:pPr indent="-139001" lvl="0" marL="365125" marR="0" rtl="0" algn="l">
              <a:lnSpc>
                <a:spcPct val="100000"/>
              </a:lnSpc>
              <a:spcBef>
                <a:spcPts val="400"/>
              </a:spcBef>
              <a:spcAft>
                <a:spcPts val="0"/>
              </a:spcAft>
              <a:buClr>
                <a:schemeClr val="accent1"/>
              </a:buClr>
              <a:buSzPts val="1836"/>
              <a:buFont typeface="Noto Sans Symbols"/>
              <a:buNone/>
            </a:pPr>
            <a:r>
              <a:t/>
            </a:r>
            <a:endParaRPr b="0" i="0" sz="2700" u="none">
              <a:solidFill>
                <a:srgbClr val="21242C"/>
              </a:solidFill>
              <a:latin typeface="Arial"/>
              <a:ea typeface="Arial"/>
              <a:cs typeface="Arial"/>
              <a:sym typeface="Arial"/>
            </a:endParaRPr>
          </a:p>
          <a:p>
            <a:pPr indent="-139001" lvl="0" marL="365125" marR="0" rtl="0" algn="l">
              <a:lnSpc>
                <a:spcPct val="100000"/>
              </a:lnSpc>
              <a:spcBef>
                <a:spcPts val="400"/>
              </a:spcBef>
              <a:spcAft>
                <a:spcPts val="0"/>
              </a:spcAft>
              <a:buClr>
                <a:schemeClr val="accent1"/>
              </a:buClr>
              <a:buSzPts val="1836"/>
              <a:buFont typeface="Noto Sans Symbols"/>
              <a:buNone/>
            </a:pPr>
            <a:r>
              <a:t/>
            </a:r>
            <a:endParaRPr b="0" i="0" sz="2700" u="none">
              <a:solidFill>
                <a:srgbClr val="21242C"/>
              </a:solidFill>
              <a:latin typeface="Arial"/>
              <a:ea typeface="Arial"/>
              <a:cs typeface="Arial"/>
              <a:sym typeface="Arial"/>
            </a:endParaRPr>
          </a:p>
          <a:p>
            <a:pPr indent="-139446" lvl="0" marL="365760" marR="0" rtl="0" algn="l">
              <a:lnSpc>
                <a:spcPct val="100000"/>
              </a:lnSpc>
              <a:spcBef>
                <a:spcPts val="400"/>
              </a:spcBef>
              <a:spcAft>
                <a:spcPts val="0"/>
              </a:spcAft>
              <a:buClr>
                <a:schemeClr val="accent1"/>
              </a:buClr>
              <a:buSzPts val="1836"/>
              <a:buFont typeface="Noto Sans Symbols"/>
              <a:buNone/>
            </a:pPr>
            <a:r>
              <a:t/>
            </a:r>
            <a:endParaRPr b="0" i="0" sz="2700" u="none">
              <a:solidFill>
                <a:srgbClr val="21242C"/>
              </a:solidFill>
              <a:latin typeface="Arial"/>
              <a:ea typeface="Arial"/>
              <a:cs typeface="Arial"/>
              <a:sym typeface="Arial"/>
            </a:endParaRPr>
          </a:p>
        </p:txBody>
      </p:sp>
      <p:sp>
        <p:nvSpPr>
          <p:cNvPr id="306" name="Google Shape;306;p24"/>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21242C"/>
              </a:buClr>
              <a:buSzPts val="4100"/>
              <a:buFont typeface="Lato"/>
              <a:buNone/>
            </a:pPr>
            <a:r>
              <a:rPr b="1" i="0" lang="en-US" sz="4100" u="none" cap="none" strike="noStrike">
                <a:solidFill>
                  <a:srgbClr val="21242C"/>
                </a:solidFill>
                <a:latin typeface="Lato"/>
                <a:ea typeface="Lato"/>
                <a:cs typeface="Lato"/>
                <a:sym typeface="Lato"/>
              </a:rPr>
              <a:t>What is a box plot?</a:t>
            </a:r>
            <a:br>
              <a:rPr b="1" i="0" lang="en-US" sz="4100" u="none" cap="none" strike="noStrike">
                <a:solidFill>
                  <a:srgbClr val="21242C"/>
                </a:solidFill>
                <a:latin typeface="Lato"/>
                <a:ea typeface="Lato"/>
                <a:cs typeface="Lato"/>
                <a:sym typeface="Lato"/>
              </a:rPr>
            </a:br>
            <a:endParaRPr b="1" i="0" sz="4100" u="none" cap="none" strike="noStrike">
              <a:solidFill>
                <a:schemeClr val="dk2"/>
              </a:solidFill>
              <a:latin typeface="Lucida Sans"/>
              <a:ea typeface="Lucida Sans"/>
              <a:cs typeface="Lucida Sans"/>
              <a:sym typeface="Lucida Sans"/>
            </a:endParaRPr>
          </a:p>
        </p:txBody>
      </p:sp>
      <p:pic>
        <p:nvPicPr>
          <p:cNvPr id="307" name="Google Shape;307;p24"/>
          <p:cNvPicPr preferRelativeResize="0"/>
          <p:nvPr/>
        </p:nvPicPr>
        <p:blipFill rotWithShape="1">
          <a:blip r:embed="rId3">
            <a:alphaModFix/>
          </a:blip>
          <a:srcRect b="0" l="0" r="0" t="0"/>
          <a:stretch/>
        </p:blipFill>
        <p:spPr>
          <a:xfrm>
            <a:off x="677862" y="3140075"/>
            <a:ext cx="6677025" cy="313213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25"/>
          <p:cNvPicPr preferRelativeResize="0"/>
          <p:nvPr>
            <p:ph idx="1" type="body"/>
          </p:nvPr>
        </p:nvPicPr>
        <p:blipFill rotWithShape="1">
          <a:blip r:embed="rId3">
            <a:alphaModFix/>
          </a:blip>
          <a:srcRect b="0" l="0" r="0" t="0"/>
          <a:stretch/>
        </p:blipFill>
        <p:spPr>
          <a:xfrm>
            <a:off x="3719512" y="1481137"/>
            <a:ext cx="4752975" cy="4525962"/>
          </a:xfrm>
          <a:prstGeom prst="rect">
            <a:avLst/>
          </a:prstGeom>
          <a:noFill/>
          <a:ln>
            <a:noFill/>
          </a:ln>
        </p:spPr>
      </p:pic>
      <p:sp>
        <p:nvSpPr>
          <p:cNvPr id="313" name="Google Shape;313;p25"/>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21242C"/>
              </a:buClr>
              <a:buSzPts val="4100"/>
              <a:buFont typeface="Lato"/>
              <a:buNone/>
            </a:pPr>
            <a:r>
              <a:rPr b="1" i="0" lang="en-US" sz="4100" u="none" cap="none" strike="noStrike">
                <a:solidFill>
                  <a:srgbClr val="21242C"/>
                </a:solidFill>
                <a:latin typeface="Lato"/>
                <a:ea typeface="Lato"/>
                <a:cs typeface="Lato"/>
                <a:sym typeface="Lato"/>
              </a:rPr>
              <a:t>What is a box plot?</a:t>
            </a:r>
            <a:br>
              <a:rPr b="1" i="0" lang="en-US" sz="4100" u="none" cap="none" strike="noStrike">
                <a:solidFill>
                  <a:srgbClr val="21242C"/>
                </a:solidFill>
                <a:latin typeface="Lato"/>
                <a:ea typeface="Lato"/>
                <a:cs typeface="Lato"/>
                <a:sym typeface="Lato"/>
              </a:rPr>
            </a:b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6"/>
          <p:cNvSpPr txBox="1"/>
          <p:nvPr>
            <p:ph idx="1" type="body"/>
          </p:nvPr>
        </p:nvSpPr>
        <p:spPr>
          <a:xfrm>
            <a:off x="609600" y="1481137"/>
            <a:ext cx="109728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10,11,12,25,25,27,31,33,34,34,35,36,43,50,59</a:t>
            </a:r>
            <a:endParaRPr/>
          </a:p>
          <a:p>
            <a:pPr indent="-139001" lvl="0" marL="365125"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139446" lvl="0" marL="365760"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p:txBody>
      </p:sp>
      <p:sp>
        <p:nvSpPr>
          <p:cNvPr id="319" name="Google Shape;319;p26"/>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21242C"/>
              </a:buClr>
              <a:buSzPts val="4100"/>
              <a:buFont typeface="Lato"/>
              <a:buNone/>
            </a:pPr>
            <a:r>
              <a:rPr b="1" i="0" lang="en-US" sz="4100" u="none" cap="none" strike="noStrike">
                <a:solidFill>
                  <a:srgbClr val="21242C"/>
                </a:solidFill>
                <a:latin typeface="Lato"/>
                <a:ea typeface="Lato"/>
                <a:cs typeface="Lato"/>
                <a:sym typeface="Lato"/>
              </a:rPr>
              <a:t>What is a box plot?</a:t>
            </a:r>
            <a:br>
              <a:rPr b="1" i="0" lang="en-US" sz="4100" u="none" cap="none" strike="noStrike">
                <a:solidFill>
                  <a:srgbClr val="21242C"/>
                </a:solidFill>
                <a:latin typeface="Lato"/>
                <a:ea typeface="Lato"/>
                <a:cs typeface="Lato"/>
                <a:sym typeface="Lato"/>
              </a:rPr>
            </a:b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7"/>
          <p:cNvSpPr txBox="1"/>
          <p:nvPr>
            <p:ph idx="1" type="body"/>
          </p:nvPr>
        </p:nvSpPr>
        <p:spPr>
          <a:xfrm>
            <a:off x="609600" y="1481137"/>
            <a:ext cx="109728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Mode: refers the data value that is most frequently observed</a:t>
            </a:r>
            <a:endParaRPr/>
          </a:p>
          <a:p>
            <a:pPr indent="-139001" lvl="0" marL="365125"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154cm,139cm,154cm,192cm,180cm, 140cm, 154cm, 155cm,192cm.</a:t>
            </a:r>
            <a:endParaRPr/>
          </a:p>
          <a:p>
            <a:pPr indent="-139001" lvl="0" marL="365125"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Median: refers to the data value that is positioned in the middle of an ordered data set.</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N+1</a:t>
            </a:r>
            <a:endParaRPr/>
          </a:p>
          <a:p>
            <a:pPr indent="-139001" lvl="0" marL="365125"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Mean:</a:t>
            </a:r>
            <a:endParaRPr/>
          </a:p>
        </p:txBody>
      </p:sp>
      <p:sp>
        <p:nvSpPr>
          <p:cNvPr id="325" name="Google Shape;325;p27"/>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21242C"/>
              </a:buClr>
              <a:buSzPts val="4100"/>
              <a:buFont typeface="Lato"/>
              <a:buNone/>
            </a:pPr>
            <a:r>
              <a:rPr b="1" i="0" lang="en-US" sz="4100" u="none" cap="none" strike="noStrike">
                <a:solidFill>
                  <a:srgbClr val="21242C"/>
                </a:solidFill>
                <a:latin typeface="Lato"/>
                <a:ea typeface="Lato"/>
                <a:cs typeface="Lato"/>
                <a:sym typeface="Lato"/>
              </a:rPr>
              <a:t>What is a box plot?</a:t>
            </a:r>
            <a:br>
              <a:rPr b="1" i="0" lang="en-US" sz="4100" u="none" cap="none" strike="noStrike">
                <a:solidFill>
                  <a:srgbClr val="21242C"/>
                </a:solidFill>
                <a:latin typeface="Lato"/>
                <a:ea typeface="Lato"/>
                <a:cs typeface="Lato"/>
                <a:sym typeface="Lato"/>
              </a:rPr>
            </a:b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8"/>
          <p:cNvSpPr txBox="1"/>
          <p:nvPr>
            <p:ph idx="1" type="body"/>
          </p:nvPr>
        </p:nvSpPr>
        <p:spPr>
          <a:xfrm>
            <a:off x="609600" y="1481137"/>
            <a:ext cx="109728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1) https://builtin.com/data-science/intro-descriptive-statistics</a:t>
            </a:r>
            <a:endParaRPr/>
          </a:p>
        </p:txBody>
      </p:sp>
      <p:sp>
        <p:nvSpPr>
          <p:cNvPr id="331" name="Google Shape;331;p28"/>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21242C"/>
              </a:buClr>
              <a:buSzPts val="4100"/>
              <a:buFont typeface="Lato"/>
              <a:buNone/>
            </a:pPr>
            <a:r>
              <a:rPr b="1" i="0" lang="en-US" sz="4100" u="none" cap="none" strike="noStrike">
                <a:solidFill>
                  <a:srgbClr val="21242C"/>
                </a:solidFill>
                <a:latin typeface="Lato"/>
                <a:ea typeface="Lato"/>
                <a:cs typeface="Lato"/>
                <a:sym typeface="Lato"/>
              </a:rPr>
              <a:t>What is a box plot?</a:t>
            </a:r>
            <a:br>
              <a:rPr b="1" i="0" lang="en-US" sz="4100" u="none" cap="none" strike="noStrike">
                <a:solidFill>
                  <a:srgbClr val="21242C"/>
                </a:solidFill>
                <a:latin typeface="Lato"/>
                <a:ea typeface="Lato"/>
                <a:cs typeface="Lato"/>
                <a:sym typeface="Lato"/>
              </a:rPr>
            </a:b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
          <p:cNvSpPr txBox="1"/>
          <p:nvPr>
            <p:ph idx="1" type="body"/>
          </p:nvPr>
        </p:nvSpPr>
        <p:spPr>
          <a:xfrm>
            <a:off x="677862" y="2160587"/>
            <a:ext cx="9274175" cy="3881437"/>
          </a:xfrm>
          <a:prstGeom prst="rect">
            <a:avLst/>
          </a:prstGeom>
          <a:noFill/>
          <a:ln>
            <a:noFill/>
          </a:ln>
        </p:spPr>
        <p:txBody>
          <a:bodyPr anchorCtr="0" anchor="t" bIns="45700" lIns="91425" spcFirstLastPara="1" rIns="91425" wrap="square" tIns="45700">
            <a:normAutofit/>
          </a:bodyPr>
          <a:lstStyle/>
          <a:p>
            <a:pPr indent="-255586" lvl="0" marL="365125" marR="0" rtl="0" algn="just">
              <a:lnSpc>
                <a:spcPct val="90000"/>
              </a:lnSpc>
              <a:spcBef>
                <a:spcPts val="0"/>
              </a:spcBef>
              <a:spcAft>
                <a:spcPts val="0"/>
              </a:spcAft>
              <a:buClr>
                <a:schemeClr val="accent1"/>
              </a:buClr>
              <a:buSzPts val="1564"/>
              <a:buFont typeface="Noto Sans Symbols"/>
              <a:buChar char="🞂"/>
            </a:pPr>
            <a:r>
              <a:rPr b="0" i="0" lang="en-US" sz="2300" u="none">
                <a:solidFill>
                  <a:srgbClr val="3A3B41"/>
                </a:solidFill>
                <a:latin typeface="Lora"/>
                <a:ea typeface="Lora"/>
                <a:cs typeface="Lora"/>
                <a:sym typeface="Lora"/>
              </a:rPr>
              <a:t>Descriptive Statistical Analysis helps you to understand your data and is a very important part of Machine Learning. </a:t>
            </a:r>
            <a:endParaRPr/>
          </a:p>
          <a:p>
            <a:pPr indent="-255586" lvl="0" marL="365125" marR="0" rtl="0" algn="just">
              <a:lnSpc>
                <a:spcPct val="90000"/>
              </a:lnSpc>
              <a:spcBef>
                <a:spcPts val="400"/>
              </a:spcBef>
              <a:spcAft>
                <a:spcPts val="0"/>
              </a:spcAft>
              <a:buClr>
                <a:schemeClr val="accent1"/>
              </a:buClr>
              <a:buSzPts val="1564"/>
              <a:buFont typeface="Noto Sans Symbols"/>
              <a:buChar char="🞂"/>
            </a:pPr>
            <a:r>
              <a:rPr b="0" i="0" lang="en-US" sz="2300" u="none">
                <a:solidFill>
                  <a:srgbClr val="3A3B41"/>
                </a:solidFill>
                <a:latin typeface="Lora"/>
                <a:ea typeface="Lora"/>
                <a:cs typeface="Lora"/>
                <a:sym typeface="Lora"/>
              </a:rPr>
              <a:t>This is due to Machine Learning being all about making predictions. </a:t>
            </a:r>
            <a:endParaRPr/>
          </a:p>
          <a:p>
            <a:pPr indent="-255586" lvl="0" marL="365125" marR="0" rtl="0" algn="just">
              <a:lnSpc>
                <a:spcPct val="90000"/>
              </a:lnSpc>
              <a:spcBef>
                <a:spcPts val="400"/>
              </a:spcBef>
              <a:spcAft>
                <a:spcPts val="0"/>
              </a:spcAft>
              <a:buClr>
                <a:schemeClr val="accent1"/>
              </a:buClr>
              <a:buSzPts val="1564"/>
              <a:buFont typeface="Noto Sans Symbols"/>
              <a:buChar char="🞂"/>
            </a:pPr>
            <a:r>
              <a:rPr b="0" i="0" lang="en-US" sz="2300" u="none">
                <a:solidFill>
                  <a:srgbClr val="3A3B41"/>
                </a:solidFill>
                <a:latin typeface="Lora"/>
                <a:ea typeface="Lora"/>
                <a:cs typeface="Lora"/>
                <a:sym typeface="Lora"/>
              </a:rPr>
              <a:t>On the other hand, statistics is all about drawing conclusions from data, which is a necessary initial step. </a:t>
            </a:r>
            <a:endParaRPr/>
          </a:p>
          <a:p>
            <a:pPr indent="-255586" lvl="0" marL="365125" marR="0" rtl="0" algn="just">
              <a:lnSpc>
                <a:spcPct val="90000"/>
              </a:lnSpc>
              <a:spcBef>
                <a:spcPts val="400"/>
              </a:spcBef>
              <a:spcAft>
                <a:spcPts val="0"/>
              </a:spcAft>
              <a:buClr>
                <a:schemeClr val="accent1"/>
              </a:buClr>
              <a:buSzPts val="1564"/>
              <a:buFont typeface="Noto Sans Symbols"/>
              <a:buChar char="🞂"/>
            </a:pPr>
            <a:r>
              <a:rPr b="0" i="0" lang="en-US" sz="2300" u="none">
                <a:solidFill>
                  <a:srgbClr val="3A3B41"/>
                </a:solidFill>
                <a:latin typeface="Lora"/>
                <a:ea typeface="Lora"/>
                <a:cs typeface="Lora"/>
                <a:sym typeface="Lora"/>
              </a:rPr>
              <a:t>Doing a descriptive statistical analysis of your dataset is absolutely crucial. </a:t>
            </a:r>
            <a:endParaRPr/>
          </a:p>
          <a:p>
            <a:pPr indent="-255586" lvl="0" marL="365125" marR="0" rtl="0" algn="just">
              <a:lnSpc>
                <a:spcPct val="90000"/>
              </a:lnSpc>
              <a:spcBef>
                <a:spcPts val="400"/>
              </a:spcBef>
              <a:spcAft>
                <a:spcPts val="0"/>
              </a:spcAft>
              <a:buClr>
                <a:schemeClr val="accent1"/>
              </a:buClr>
              <a:buSzPts val="1564"/>
              <a:buFont typeface="Noto Sans Symbols"/>
              <a:buChar char="🞂"/>
            </a:pPr>
            <a:r>
              <a:rPr b="0" i="0" lang="en-US" sz="2300" u="none">
                <a:solidFill>
                  <a:srgbClr val="3A3B41"/>
                </a:solidFill>
                <a:latin typeface="Lora"/>
                <a:ea typeface="Lora"/>
                <a:cs typeface="Lora"/>
                <a:sym typeface="Lora"/>
              </a:rPr>
              <a:t>A lot of people skip this part and therefore lose a lot of valuable insights about their data, which often leads to wrong conclusions.</a:t>
            </a:r>
            <a:endParaRPr/>
          </a:p>
          <a:p>
            <a:pPr indent="-255586" lvl="0" marL="365125" marR="0" rtl="0" algn="just">
              <a:lnSpc>
                <a:spcPct val="90000"/>
              </a:lnSpc>
              <a:spcBef>
                <a:spcPts val="400"/>
              </a:spcBef>
              <a:spcAft>
                <a:spcPts val="0"/>
              </a:spcAft>
              <a:buClr>
                <a:schemeClr val="accent1"/>
              </a:buClr>
              <a:buSzPts val="1564"/>
              <a:buFont typeface="Noto Sans Symbols"/>
              <a:buChar char="🞂"/>
            </a:pPr>
            <a:r>
              <a:rPr b="0" i="0" lang="en-US" sz="2300" u="none">
                <a:solidFill>
                  <a:srgbClr val="3A3B41"/>
                </a:solidFill>
                <a:latin typeface="Lora"/>
                <a:ea typeface="Lora"/>
                <a:cs typeface="Lora"/>
                <a:sym typeface="Lora"/>
              </a:rPr>
              <a:t>Take your time and carefully run descriptive statistics and make sure that the data meets the requirements to do further analysis.</a:t>
            </a:r>
            <a:endParaRPr/>
          </a:p>
        </p:txBody>
      </p:sp>
      <p:sp>
        <p:nvSpPr>
          <p:cNvPr id="170" name="Google Shape;170;p3"/>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4100"/>
              <a:buFont typeface="Cambria"/>
              <a:buNone/>
            </a:pPr>
            <a:r>
              <a:rPr b="1" i="0" lang="en-US" sz="4100" u="none" cap="none" strike="noStrike">
                <a:solidFill>
                  <a:srgbClr val="000000"/>
                </a:solidFill>
                <a:latin typeface="Cambria"/>
                <a:ea typeface="Cambria"/>
                <a:cs typeface="Cambria"/>
                <a:sym typeface="Cambria"/>
              </a:rPr>
              <a:t> Intro to Descriptive statistics</a:t>
            </a: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
          <p:cNvSpPr txBox="1"/>
          <p:nvPr>
            <p:ph idx="1" type="body"/>
          </p:nvPr>
        </p:nvSpPr>
        <p:spPr>
          <a:xfrm>
            <a:off x="609600" y="1481137"/>
            <a:ext cx="10972800" cy="4525962"/>
          </a:xfrm>
          <a:prstGeom prst="rect">
            <a:avLst/>
          </a:prstGeom>
          <a:noFill/>
          <a:ln>
            <a:noFill/>
          </a:ln>
        </p:spPr>
        <p:txBody>
          <a:bodyPr anchorCtr="0" anchor="t" bIns="45700" lIns="91425" spcFirstLastPara="1" rIns="91425" wrap="square" tIns="45700">
            <a:normAutofit/>
          </a:bodyPr>
          <a:lstStyle/>
          <a:p>
            <a:pPr indent="-255587" lvl="0" marL="365125" marR="0" rtl="0" algn="just">
              <a:lnSpc>
                <a:spcPct val="100000"/>
              </a:lnSpc>
              <a:spcBef>
                <a:spcPts val="0"/>
              </a:spcBef>
              <a:spcAft>
                <a:spcPts val="0"/>
              </a:spcAft>
              <a:buClr>
                <a:schemeClr val="accent1"/>
              </a:buClr>
              <a:buSzPts val="1700"/>
              <a:buFont typeface="Noto Sans Symbols"/>
              <a:buChar char="🞂"/>
            </a:pPr>
            <a:r>
              <a:rPr b="0" i="0" lang="en-US" sz="2500" u="none">
                <a:solidFill>
                  <a:srgbClr val="3A3B41"/>
                </a:solidFill>
                <a:latin typeface="Lora"/>
                <a:ea typeface="Lora"/>
                <a:cs typeface="Lora"/>
                <a:sym typeface="Lora"/>
              </a:rPr>
              <a:t>But first of all, we should go over what statistics really is:</a:t>
            </a:r>
            <a:endParaRPr/>
          </a:p>
          <a:p>
            <a:pPr indent="-255587" lvl="0" marL="365125" marR="0" rtl="0" algn="just">
              <a:lnSpc>
                <a:spcPct val="100000"/>
              </a:lnSpc>
              <a:spcBef>
                <a:spcPts val="400"/>
              </a:spcBef>
              <a:spcAft>
                <a:spcPts val="0"/>
              </a:spcAft>
              <a:buClr>
                <a:schemeClr val="accent1"/>
              </a:buClr>
              <a:buSzPts val="1700"/>
              <a:buFont typeface="Noto Sans Symbols"/>
              <a:buChar char="🞂"/>
            </a:pPr>
            <a:r>
              <a:rPr b="1" i="1" lang="en-US" sz="2500" u="none">
                <a:solidFill>
                  <a:srgbClr val="3A3B41"/>
                </a:solidFill>
                <a:latin typeface="Lora"/>
                <a:ea typeface="Lora"/>
                <a:cs typeface="Lora"/>
                <a:sym typeface="Lora"/>
              </a:rPr>
              <a:t>Statistics is a branch of mathematics that deals with collecting, interpreting, organization and interpretation of data.</a:t>
            </a:r>
            <a:endParaRPr/>
          </a:p>
          <a:p>
            <a:pPr indent="-255587" lvl="0" marL="365125" marR="0" rtl="0" algn="just">
              <a:lnSpc>
                <a:spcPct val="100000"/>
              </a:lnSpc>
              <a:spcBef>
                <a:spcPts val="400"/>
              </a:spcBef>
              <a:spcAft>
                <a:spcPts val="0"/>
              </a:spcAft>
              <a:buClr>
                <a:schemeClr val="accent1"/>
              </a:buClr>
              <a:buSzPts val="1700"/>
              <a:buFont typeface="Noto Sans Symbols"/>
              <a:buChar char="🞂"/>
            </a:pPr>
            <a:r>
              <a:rPr b="0" i="0" lang="en-US" sz="2500" u="none">
                <a:solidFill>
                  <a:srgbClr val="3A3B41"/>
                </a:solidFill>
                <a:latin typeface="Lora"/>
                <a:ea typeface="Lora"/>
                <a:cs typeface="Lora"/>
                <a:sym typeface="Lora"/>
              </a:rPr>
              <a:t>Within statistics, there are two main categories:</a:t>
            </a:r>
            <a:endParaRPr/>
          </a:p>
          <a:p>
            <a:pPr indent="-255587" lvl="0" marL="365125" marR="0" rtl="0" algn="just">
              <a:lnSpc>
                <a:spcPct val="100000"/>
              </a:lnSpc>
              <a:spcBef>
                <a:spcPts val="400"/>
              </a:spcBef>
              <a:spcAft>
                <a:spcPts val="0"/>
              </a:spcAft>
              <a:buClr>
                <a:schemeClr val="accent1"/>
              </a:buClr>
              <a:buSzPts val="1700"/>
              <a:buFont typeface="Noto Sans Symbols"/>
              <a:buChar char="🞂"/>
            </a:pPr>
            <a:r>
              <a:rPr b="1" i="0" lang="en-US" sz="2500" u="none">
                <a:solidFill>
                  <a:srgbClr val="3A3B41"/>
                </a:solidFill>
                <a:latin typeface="Lora"/>
                <a:ea typeface="Lora"/>
                <a:cs typeface="Lora"/>
                <a:sym typeface="Lora"/>
              </a:rPr>
              <a:t>1. Descriptive Statistics: </a:t>
            </a:r>
            <a:r>
              <a:rPr b="0" i="0" lang="en-US" sz="2500" u="none">
                <a:solidFill>
                  <a:srgbClr val="3A3B41"/>
                </a:solidFill>
                <a:latin typeface="Lora"/>
                <a:ea typeface="Lora"/>
                <a:cs typeface="Lora"/>
                <a:sym typeface="Lora"/>
              </a:rPr>
              <a:t>In Descriptive Statistics your are describing, presenting, summarizing and organizing your data (population), either through numerical calculations or graphs or tables.</a:t>
            </a:r>
            <a:endParaRPr/>
          </a:p>
          <a:p>
            <a:pPr indent="-255587" lvl="0" marL="365125" marR="0" rtl="0" algn="just">
              <a:lnSpc>
                <a:spcPct val="100000"/>
              </a:lnSpc>
              <a:spcBef>
                <a:spcPts val="400"/>
              </a:spcBef>
              <a:spcAft>
                <a:spcPts val="0"/>
              </a:spcAft>
              <a:buClr>
                <a:schemeClr val="accent1"/>
              </a:buClr>
              <a:buSzPts val="1700"/>
              <a:buFont typeface="Noto Sans Symbols"/>
              <a:buChar char="🞂"/>
            </a:pPr>
            <a:r>
              <a:rPr b="1" i="0" lang="en-US" sz="2500" u="none">
                <a:solidFill>
                  <a:srgbClr val="3A3B41"/>
                </a:solidFill>
                <a:latin typeface="Lora"/>
                <a:ea typeface="Lora"/>
                <a:cs typeface="Lora"/>
                <a:sym typeface="Lora"/>
              </a:rPr>
              <a:t>2. Inferential statistics: </a:t>
            </a:r>
            <a:r>
              <a:rPr b="0" i="0" lang="en-US" sz="2500" u="none">
                <a:solidFill>
                  <a:srgbClr val="3A3B41"/>
                </a:solidFill>
                <a:latin typeface="Lora"/>
                <a:ea typeface="Lora"/>
                <a:cs typeface="Lora"/>
                <a:sym typeface="Lora"/>
              </a:rPr>
              <a:t>Inferential Statistics are produced by more complex mathematical calculations, and allow us to infer trends and make assumptions and predictions about a population based on a study of a sample taken from it.</a:t>
            </a:r>
            <a:endParaRPr/>
          </a:p>
          <a:p>
            <a:pPr indent="-148082" lvl="0" marL="365760" marR="0" rtl="0" algn="l">
              <a:lnSpc>
                <a:spcPct val="100000"/>
              </a:lnSpc>
              <a:spcBef>
                <a:spcPts val="400"/>
              </a:spcBef>
              <a:spcAft>
                <a:spcPts val="0"/>
              </a:spcAft>
              <a:buClr>
                <a:schemeClr val="accent1"/>
              </a:buClr>
              <a:buSzPts val="1700"/>
              <a:buFont typeface="Noto Sans Symbols"/>
              <a:buNone/>
            </a:pPr>
            <a:r>
              <a:t/>
            </a:r>
            <a:endParaRPr b="0" i="0" sz="2500" u="none">
              <a:solidFill>
                <a:srgbClr val="3A3B41"/>
              </a:solidFill>
              <a:latin typeface="Lora"/>
              <a:ea typeface="Lora"/>
              <a:cs typeface="Lora"/>
              <a:sym typeface="Lora"/>
            </a:endParaRPr>
          </a:p>
        </p:txBody>
      </p:sp>
      <p:sp>
        <p:nvSpPr>
          <p:cNvPr id="176" name="Google Shape;176;p4"/>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4100"/>
              <a:buFont typeface="Cambria"/>
              <a:buNone/>
            </a:pPr>
            <a:r>
              <a:rPr b="1" i="0" lang="en-US" sz="4100" u="none" cap="none" strike="noStrike">
                <a:solidFill>
                  <a:srgbClr val="000000"/>
                </a:solidFill>
                <a:latin typeface="Cambria"/>
                <a:ea typeface="Cambria"/>
                <a:cs typeface="Cambria"/>
                <a:sym typeface="Cambria"/>
              </a:rPr>
              <a:t> Intro to Descriptive statistics</a:t>
            </a: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5"/>
          <p:cNvSpPr txBox="1"/>
          <p:nvPr>
            <p:ph idx="1" type="body"/>
          </p:nvPr>
        </p:nvSpPr>
        <p:spPr>
          <a:xfrm>
            <a:off x="677862" y="2160587"/>
            <a:ext cx="4610100" cy="4505325"/>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632"/>
              <a:buFont typeface="Noto Sans Symbols"/>
              <a:buChar char="🞂"/>
            </a:pPr>
            <a:r>
              <a:rPr b="0" i="0" lang="en-US" sz="2400" u="none">
                <a:solidFill>
                  <a:srgbClr val="3A3B41"/>
                </a:solidFill>
                <a:latin typeface="Times New Roman"/>
                <a:ea typeface="Times New Roman"/>
                <a:cs typeface="Times New Roman"/>
                <a:sym typeface="Times New Roman"/>
              </a:rPr>
              <a:t>The normal distribution is one of the most important concepts in statistics since nearly all statistical tests require normally distributed data. </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3A3B41"/>
                </a:solidFill>
                <a:latin typeface="Times New Roman"/>
                <a:ea typeface="Times New Roman"/>
                <a:cs typeface="Times New Roman"/>
                <a:sym typeface="Times New Roman"/>
              </a:rPr>
              <a:t>It basically describes how large samples of data look like when they are plotted. </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3A3B41"/>
                </a:solidFill>
                <a:latin typeface="Times New Roman"/>
                <a:ea typeface="Times New Roman"/>
                <a:cs typeface="Times New Roman"/>
                <a:sym typeface="Times New Roman"/>
              </a:rPr>
              <a:t>It is sometimes called the “bell curve“ or the “Gaussian curve“.</a:t>
            </a:r>
            <a:endParaRPr/>
          </a:p>
          <a:p>
            <a:pPr indent="-152400" lvl="0" marL="365760" marR="0" rtl="0" algn="l">
              <a:lnSpc>
                <a:spcPct val="100000"/>
              </a:lnSpc>
              <a:spcBef>
                <a:spcPts val="400"/>
              </a:spcBef>
              <a:spcAft>
                <a:spcPts val="0"/>
              </a:spcAft>
              <a:buClr>
                <a:schemeClr val="accent1"/>
              </a:buClr>
              <a:buSzPts val="1632"/>
              <a:buFont typeface="Noto Sans Symbols"/>
              <a:buNone/>
            </a:pPr>
            <a:r>
              <a:t/>
            </a:r>
            <a:endParaRPr b="0" i="0" sz="2400" u="none">
              <a:solidFill>
                <a:srgbClr val="3A3B41"/>
              </a:solidFill>
              <a:latin typeface="Times New Roman"/>
              <a:ea typeface="Times New Roman"/>
              <a:cs typeface="Times New Roman"/>
              <a:sym typeface="Times New Roman"/>
            </a:endParaRPr>
          </a:p>
        </p:txBody>
      </p:sp>
      <p:sp>
        <p:nvSpPr>
          <p:cNvPr id="182" name="Google Shape;182;p5"/>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4003F"/>
              </a:buClr>
              <a:buSzPts val="4100"/>
              <a:buFont typeface="Abril Fatface"/>
              <a:buNone/>
            </a:pPr>
            <a:r>
              <a:rPr b="1" i="0" lang="en-US" sz="4100" u="none" cap="none" strike="noStrike">
                <a:solidFill>
                  <a:srgbClr val="04003F"/>
                </a:solidFill>
                <a:latin typeface="Abril Fatface"/>
                <a:ea typeface="Abril Fatface"/>
                <a:cs typeface="Abril Fatface"/>
                <a:sym typeface="Abril Fatface"/>
              </a:rPr>
              <a:t>Normal Distribution</a:t>
            </a:r>
            <a:endParaRPr b="1" i="0" sz="4100" u="none" cap="none" strike="noStrike">
              <a:solidFill>
                <a:schemeClr val="dk2"/>
              </a:solidFill>
              <a:latin typeface="Lucida Sans"/>
              <a:ea typeface="Lucida Sans"/>
              <a:cs typeface="Lucida Sans"/>
              <a:sym typeface="Lucida Sans"/>
            </a:endParaRPr>
          </a:p>
        </p:txBody>
      </p:sp>
      <p:pic>
        <p:nvPicPr>
          <p:cNvPr id="183" name="Google Shape;183;p5"/>
          <p:cNvPicPr preferRelativeResize="0"/>
          <p:nvPr/>
        </p:nvPicPr>
        <p:blipFill rotWithShape="1">
          <a:blip r:embed="rId3">
            <a:alphaModFix/>
          </a:blip>
          <a:srcRect b="0" l="0" r="0" t="0"/>
          <a:stretch/>
        </p:blipFill>
        <p:spPr>
          <a:xfrm>
            <a:off x="5473700" y="2160587"/>
            <a:ext cx="3800475" cy="40878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6"/>
          <p:cNvSpPr txBox="1"/>
          <p:nvPr>
            <p:ph idx="1" type="body"/>
          </p:nvPr>
        </p:nvSpPr>
        <p:spPr>
          <a:xfrm>
            <a:off x="677862" y="2160587"/>
            <a:ext cx="9499600" cy="4505325"/>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632"/>
              <a:buFont typeface="Noto Sans Symbols"/>
              <a:buChar char="🞂"/>
            </a:pPr>
            <a:r>
              <a:rPr b="0" i="0" lang="en-US" sz="2400" u="none">
                <a:solidFill>
                  <a:srgbClr val="3A3B41"/>
                </a:solidFill>
                <a:latin typeface="Times New Roman"/>
                <a:ea typeface="Times New Roman"/>
                <a:cs typeface="Times New Roman"/>
                <a:sym typeface="Times New Roman"/>
              </a:rPr>
              <a:t>Inferential statistics and the calculation of probabilities require that a normal distribution is given. </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3A3B41"/>
                </a:solidFill>
                <a:latin typeface="Times New Roman"/>
                <a:ea typeface="Times New Roman"/>
                <a:cs typeface="Times New Roman"/>
                <a:sym typeface="Times New Roman"/>
              </a:rPr>
              <a:t>This basically means, that if your data is not normally distributed, you need to be very careful what statistical tests you apply to it since they could lead to wrong conclusions.</a:t>
            </a:r>
            <a:endParaRPr/>
          </a:p>
        </p:txBody>
      </p:sp>
      <p:sp>
        <p:nvSpPr>
          <p:cNvPr id="189" name="Google Shape;189;p6"/>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4003F"/>
              </a:buClr>
              <a:buSzPts val="4100"/>
              <a:buFont typeface="Abril Fatface"/>
              <a:buNone/>
            </a:pPr>
            <a:r>
              <a:rPr b="1" i="0" lang="en-US" sz="4100" u="none" cap="none" strike="noStrike">
                <a:solidFill>
                  <a:srgbClr val="04003F"/>
                </a:solidFill>
                <a:latin typeface="Abril Fatface"/>
                <a:ea typeface="Abril Fatface"/>
                <a:cs typeface="Abril Fatface"/>
                <a:sym typeface="Abril Fatface"/>
              </a:rPr>
              <a:t>Normal Distribution</a:t>
            </a: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
          <p:cNvSpPr txBox="1"/>
          <p:nvPr>
            <p:ph idx="4294967295" type="title"/>
          </p:nvPr>
        </p:nvSpPr>
        <p:spPr>
          <a:xfrm>
            <a:off x="609600" y="273050"/>
            <a:ext cx="109728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4003F"/>
              </a:buClr>
              <a:buSzPts val="4100"/>
              <a:buFont typeface="Abril Fatface"/>
              <a:buNone/>
            </a:pPr>
            <a:r>
              <a:rPr b="1" i="0" lang="en-US" sz="4100" u="none" cap="none" strike="noStrike">
                <a:solidFill>
                  <a:srgbClr val="04003F"/>
                </a:solidFill>
                <a:latin typeface="Abril Fatface"/>
                <a:ea typeface="Abril Fatface"/>
                <a:cs typeface="Abril Fatface"/>
                <a:sym typeface="Abril Fatface"/>
              </a:rPr>
              <a:t>Normal Distribution</a:t>
            </a:r>
            <a:endParaRPr b="1" i="0" sz="4100" u="none" cap="none" strike="noStrike">
              <a:solidFill>
                <a:schemeClr val="dk2"/>
              </a:solidFill>
              <a:latin typeface="Lucida Sans"/>
              <a:ea typeface="Lucida Sans"/>
              <a:cs typeface="Lucida Sans"/>
              <a:sym typeface="Lucida Sans"/>
            </a:endParaRPr>
          </a:p>
        </p:txBody>
      </p:sp>
      <p:sp>
        <p:nvSpPr>
          <p:cNvPr id="195" name="Google Shape;195;p7"/>
          <p:cNvSpPr txBox="1"/>
          <p:nvPr>
            <p:ph idx="1" type="body"/>
          </p:nvPr>
        </p:nvSpPr>
        <p:spPr>
          <a:xfrm>
            <a:off x="1085850" y="1773237"/>
            <a:ext cx="8310562" cy="1320800"/>
          </a:xfrm>
          <a:prstGeom prst="rect">
            <a:avLst/>
          </a:prstGeom>
          <a:solidFill>
            <a:schemeClr val="accent1"/>
          </a:solidFill>
          <a:ln cap="flat" cmpd="sng" w="9650">
            <a:solidFill>
              <a:schemeClr val="accent1"/>
            </a:solidFill>
            <a:prstDash val="solid"/>
            <a:miter lim="524288"/>
            <a:headEnd len="sm" w="sm" type="none"/>
            <a:tailEnd len="sm" w="sm" type="none"/>
          </a:ln>
        </p:spPr>
        <p:txBody>
          <a:bodyPr anchorCtr="0" anchor="ctr" bIns="45700" lIns="182875" spcFirstLastPara="1" rIns="91425" wrap="square" tIns="45700">
            <a:noAutofit/>
          </a:bodyPr>
          <a:lstStyle/>
          <a:p>
            <a:pPr indent="0" lvl="0" marL="0" rtl="0" algn="just">
              <a:lnSpc>
                <a:spcPct val="100000"/>
              </a:lnSpc>
              <a:spcBef>
                <a:spcPts val="0"/>
              </a:spcBef>
              <a:spcAft>
                <a:spcPts val="0"/>
              </a:spcAft>
              <a:buSzPts val="1632"/>
              <a:buNone/>
            </a:pPr>
            <a:r>
              <a:rPr b="1" i="0" lang="en-US" sz="2400" u="none">
                <a:solidFill>
                  <a:srgbClr val="3A3B41"/>
                </a:solidFill>
                <a:latin typeface="Lora"/>
                <a:ea typeface="Lora"/>
                <a:cs typeface="Lora"/>
                <a:sym typeface="Lora"/>
              </a:rPr>
              <a:t>A normal Distribution is given if your data is symmetrical, bell-shaped, centered and unimodal.</a:t>
            </a:r>
            <a:endParaRPr b="0" i="0" sz="2400" u="none">
              <a:solidFill>
                <a:srgbClr val="3A3B41"/>
              </a:solidFill>
              <a:latin typeface="Lora"/>
              <a:ea typeface="Lora"/>
              <a:cs typeface="Lora"/>
              <a:sym typeface="Lora"/>
            </a:endParaRPr>
          </a:p>
          <a:p>
            <a:pPr indent="0" lvl="0" marL="0" rtl="0" algn="l">
              <a:lnSpc>
                <a:spcPct val="100000"/>
              </a:lnSpc>
              <a:spcBef>
                <a:spcPts val="400"/>
              </a:spcBef>
              <a:spcAft>
                <a:spcPts val="0"/>
              </a:spcAft>
              <a:buSzPts val="1632"/>
              <a:buNone/>
            </a:pPr>
            <a:r>
              <a:t/>
            </a:r>
            <a:endParaRPr b="0" i="0" sz="2400" u="none">
              <a:solidFill>
                <a:srgbClr val="3A3B41"/>
              </a:solidFill>
              <a:latin typeface="Lora"/>
              <a:ea typeface="Lora"/>
              <a:cs typeface="Lora"/>
              <a:sym typeface="Lora"/>
            </a:endParaRPr>
          </a:p>
        </p:txBody>
      </p:sp>
      <p:pic>
        <p:nvPicPr>
          <p:cNvPr id="196" name="Google Shape;196;p7"/>
          <p:cNvPicPr preferRelativeResize="0"/>
          <p:nvPr>
            <p:ph idx="1" type="body"/>
          </p:nvPr>
        </p:nvPicPr>
        <p:blipFill rotWithShape="1">
          <a:blip r:embed="rId3">
            <a:alphaModFix/>
          </a:blip>
          <a:srcRect b="0" l="0" r="0" t="0"/>
          <a:stretch/>
        </p:blipFill>
        <p:spPr>
          <a:xfrm>
            <a:off x="1085850" y="3500112"/>
            <a:ext cx="5386500" cy="2643300"/>
          </a:xfrm>
          <a:prstGeom prst="rect">
            <a:avLst/>
          </a:prstGeom>
          <a:noFill/>
          <a:ln>
            <a:noFill/>
          </a:ln>
        </p:spPr>
      </p:pic>
      <p:pic>
        <p:nvPicPr>
          <p:cNvPr id="197" name="Google Shape;197;p7"/>
          <p:cNvPicPr preferRelativeResize="0"/>
          <p:nvPr>
            <p:ph idx="2" type="body"/>
          </p:nvPr>
        </p:nvPicPr>
        <p:blipFill rotWithShape="1">
          <a:blip r:embed="rId4">
            <a:alphaModFix/>
          </a:blip>
          <a:srcRect b="0" l="0" r="0" t="0"/>
          <a:stretch/>
        </p:blipFill>
        <p:spPr>
          <a:xfrm>
            <a:off x="7529512" y="2573337"/>
            <a:ext cx="2714625" cy="1685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8"/>
          <p:cNvSpPr txBox="1"/>
          <p:nvPr>
            <p:ph idx="1" type="body"/>
          </p:nvPr>
        </p:nvSpPr>
        <p:spPr>
          <a:xfrm>
            <a:off x="677862" y="2160587"/>
            <a:ext cx="4940300" cy="4697412"/>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632"/>
              <a:buFont typeface="Noto Sans Symbols"/>
              <a:buChar char="🞂"/>
            </a:pPr>
            <a:r>
              <a:rPr b="0" i="0" lang="en-US" sz="2400" u="none" cap="none" strike="noStrike">
                <a:solidFill>
                  <a:srgbClr val="3A3B41"/>
                </a:solidFill>
                <a:latin typeface="Lora"/>
                <a:ea typeface="Lora"/>
                <a:cs typeface="Lora"/>
                <a:sym typeface="Lora"/>
              </a:rPr>
              <a:t>In a perfect normal distribution, each side is an exact mirror of the other. </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cap="none" strike="noStrike">
                <a:solidFill>
                  <a:srgbClr val="3A3B41"/>
                </a:solidFill>
                <a:latin typeface="Lora"/>
                <a:ea typeface="Lora"/>
                <a:cs typeface="Lora"/>
                <a:sym typeface="Lora"/>
              </a:rPr>
              <a:t>You can see on the picture that the distribution is bell-shaped, which simply means that it is not heavily peaked. Unimodal means that there is only one peak.</a:t>
            </a:r>
            <a:endParaRPr/>
          </a:p>
          <a:p>
            <a:pPr indent="-152400" lvl="0" marL="365760" marR="0" rtl="0" algn="l">
              <a:lnSpc>
                <a:spcPct val="100000"/>
              </a:lnSpc>
              <a:spcBef>
                <a:spcPts val="400"/>
              </a:spcBef>
              <a:spcAft>
                <a:spcPts val="0"/>
              </a:spcAft>
              <a:buClr>
                <a:schemeClr val="accent1"/>
              </a:buClr>
              <a:buSzPts val="1632"/>
              <a:buFont typeface="Noto Sans Symbols"/>
              <a:buNone/>
            </a:pPr>
            <a:r>
              <a:t/>
            </a:r>
            <a:endParaRPr b="0" i="0" sz="2400" u="none">
              <a:solidFill>
                <a:srgbClr val="3A3B41"/>
              </a:solidFill>
              <a:latin typeface="Lora"/>
              <a:ea typeface="Lora"/>
              <a:cs typeface="Lora"/>
              <a:sym typeface="Lora"/>
            </a:endParaRPr>
          </a:p>
        </p:txBody>
      </p:sp>
      <p:pic>
        <p:nvPicPr>
          <p:cNvPr id="203" name="Google Shape;203;p8"/>
          <p:cNvPicPr preferRelativeResize="0"/>
          <p:nvPr>
            <p:ph idx="2" type="body"/>
          </p:nvPr>
        </p:nvPicPr>
        <p:blipFill rotWithShape="1">
          <a:blip r:embed="rId3">
            <a:alphaModFix/>
          </a:blip>
          <a:srcRect b="0" l="0" r="0" t="0"/>
          <a:stretch/>
        </p:blipFill>
        <p:spPr>
          <a:xfrm>
            <a:off x="6586537" y="2203450"/>
            <a:ext cx="4606925" cy="3081337"/>
          </a:xfrm>
          <a:prstGeom prst="rect">
            <a:avLst/>
          </a:prstGeom>
          <a:noFill/>
          <a:ln>
            <a:noFill/>
          </a:ln>
        </p:spPr>
      </p:pic>
      <p:sp>
        <p:nvSpPr>
          <p:cNvPr id="204" name="Google Shape;204;p8"/>
          <p:cNvSpPr txBox="1"/>
          <p:nvPr>
            <p:ph idx="4294967295" type="title"/>
          </p:nvPr>
        </p:nvSpPr>
        <p:spPr>
          <a:xfrm>
            <a:off x="969963" y="839788"/>
            <a:ext cx="8596312" cy="13208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4003F"/>
              </a:buClr>
              <a:buSzPts val="4100"/>
              <a:buFont typeface="Abril Fatface"/>
              <a:buNone/>
            </a:pPr>
            <a:r>
              <a:rPr b="1" i="0" lang="en-US" sz="4100" u="none" cap="none" strike="noStrike">
                <a:solidFill>
                  <a:srgbClr val="04003F"/>
                </a:solidFill>
                <a:latin typeface="Abril Fatface"/>
                <a:ea typeface="Abril Fatface"/>
                <a:cs typeface="Abril Fatface"/>
                <a:sym typeface="Abril Fatface"/>
              </a:rPr>
              <a:t>Normal Distribution</a:t>
            </a:r>
            <a:endParaRPr b="1" i="0" sz="4100" u="none" cap="none" strike="noStrike">
              <a:solidFill>
                <a:schemeClr val="lt2"/>
              </a:solidFill>
              <a:latin typeface="Lucida Sans"/>
              <a:ea typeface="Lucida Sans"/>
              <a:cs typeface="Lucida Sans"/>
              <a:sym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9"/>
          <p:cNvSpPr txBox="1"/>
          <p:nvPr>
            <p:ph idx="1" type="body"/>
          </p:nvPr>
        </p:nvSpPr>
        <p:spPr>
          <a:xfrm>
            <a:off x="677862" y="1616075"/>
            <a:ext cx="9075737" cy="4797425"/>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632"/>
              <a:buFont typeface="Noto Sans Symbols"/>
              <a:buChar char="🞂"/>
            </a:pPr>
            <a:r>
              <a:rPr b="0" i="0" lang="en-US" sz="2400" u="none">
                <a:solidFill>
                  <a:srgbClr val="3A3B41"/>
                </a:solidFill>
                <a:latin typeface="Times New Roman"/>
                <a:ea typeface="Times New Roman"/>
                <a:cs typeface="Times New Roman"/>
                <a:sym typeface="Times New Roman"/>
              </a:rPr>
              <a:t>In statistics we have to deal with the mean, mode and the median. These are also called the „Central Tendency“. </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3A3B41"/>
                </a:solidFill>
                <a:latin typeface="Times New Roman"/>
                <a:ea typeface="Times New Roman"/>
                <a:cs typeface="Times New Roman"/>
                <a:sym typeface="Times New Roman"/>
              </a:rPr>
              <a:t>These are just three different kinds of „averages” and certainly the most popular ones.</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1" i="0" lang="en-US" sz="2400" u="none">
                <a:solidFill>
                  <a:srgbClr val="3A3B41"/>
                </a:solidFill>
                <a:latin typeface="Times New Roman"/>
                <a:ea typeface="Times New Roman"/>
                <a:cs typeface="Times New Roman"/>
                <a:sym typeface="Times New Roman"/>
              </a:rPr>
              <a:t>The mean is simply the average</a:t>
            </a:r>
            <a:r>
              <a:rPr b="0" i="0" lang="en-US" sz="2400" u="none">
                <a:solidFill>
                  <a:srgbClr val="3A3B41"/>
                </a:solidFill>
                <a:latin typeface="Times New Roman"/>
                <a:ea typeface="Times New Roman"/>
                <a:cs typeface="Times New Roman"/>
                <a:sym typeface="Times New Roman"/>
              </a:rPr>
              <a:t> and considered the most reliable measure of central tendency for making assumptions about a population from a single sample. </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3A3B41"/>
                </a:solidFill>
                <a:latin typeface="Times New Roman"/>
                <a:ea typeface="Times New Roman"/>
                <a:cs typeface="Times New Roman"/>
                <a:sym typeface="Times New Roman"/>
              </a:rPr>
              <a:t>Central tendency determines the tendency for the values of your data to cluster around its mean, mode, or median. </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rgbClr val="3A3B41"/>
                </a:solidFill>
                <a:latin typeface="Times New Roman"/>
                <a:ea typeface="Times New Roman"/>
                <a:cs typeface="Times New Roman"/>
                <a:sym typeface="Times New Roman"/>
              </a:rPr>
              <a:t>The mean is computed by the sum of all values, divided by the number of values.</a:t>
            </a:r>
            <a:endParaRPr/>
          </a:p>
          <a:p>
            <a:pPr indent="-152400" lvl="0" marL="365760" marR="0" rtl="0" algn="l">
              <a:lnSpc>
                <a:spcPct val="100000"/>
              </a:lnSpc>
              <a:spcBef>
                <a:spcPts val="400"/>
              </a:spcBef>
              <a:spcAft>
                <a:spcPts val="0"/>
              </a:spcAft>
              <a:buClr>
                <a:schemeClr val="accent1"/>
              </a:buClr>
              <a:buSzPts val="1632"/>
              <a:buFont typeface="Noto Sans Symbols"/>
              <a:buNone/>
            </a:pPr>
            <a:r>
              <a:t/>
            </a:r>
            <a:endParaRPr b="0" i="0" sz="2400" u="none">
              <a:solidFill>
                <a:srgbClr val="3A3B41"/>
              </a:solidFill>
              <a:latin typeface="Times New Roman"/>
              <a:ea typeface="Times New Roman"/>
              <a:cs typeface="Times New Roman"/>
              <a:sym typeface="Times New Roman"/>
            </a:endParaRPr>
          </a:p>
        </p:txBody>
      </p:sp>
      <p:sp>
        <p:nvSpPr>
          <p:cNvPr id="210" name="Google Shape;210;p9"/>
          <p:cNvSpPr txBox="1"/>
          <p:nvPr>
            <p:ph idx="4294967295" type="title"/>
          </p:nvPr>
        </p:nvSpPr>
        <p:spPr>
          <a:xfrm>
            <a:off x="609600" y="274638"/>
            <a:ext cx="1097280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04003F"/>
              </a:buClr>
              <a:buSzPct val="100000"/>
              <a:buFont typeface="Abril Fatface"/>
              <a:buNone/>
            </a:pPr>
            <a:r>
              <a:rPr b="1" i="0" lang="en-US" sz="4100" u="none" cap="none" strike="noStrike">
                <a:solidFill>
                  <a:srgbClr val="04003F"/>
                </a:solidFill>
                <a:latin typeface="Abril Fatface"/>
                <a:ea typeface="Abril Fatface"/>
                <a:cs typeface="Abril Fatface"/>
                <a:sym typeface="Abril Fatface"/>
              </a:rPr>
              <a:t>Central Tendency</a:t>
            </a:r>
            <a:br>
              <a:rPr b="1" i="0" lang="en-US" sz="4100" u="none" cap="none" strike="noStrike">
                <a:solidFill>
                  <a:srgbClr val="04003F"/>
                </a:solidFill>
                <a:latin typeface="Abril Fatface"/>
                <a:ea typeface="Abril Fatface"/>
                <a:cs typeface="Abril Fatface"/>
                <a:sym typeface="Abril Fatface"/>
              </a:rPr>
            </a:br>
            <a:br>
              <a:rPr b="1" i="0" lang="en-US" sz="4100" u="none" cap="none" strike="noStrike">
                <a:solidFill>
                  <a:schemeClr val="dk2"/>
                </a:solidFill>
                <a:latin typeface="Lucida Sans"/>
                <a:ea typeface="Lucida Sans"/>
                <a:cs typeface="Lucida Sans"/>
                <a:sym typeface="Lucida Sans"/>
              </a:rPr>
            </a:b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4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6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7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2022-01-04T09:59:17Z</dcterms:created>
  <dc:creator>Shital Mehta</dc:creator>
</cp:coreProperties>
</file>

<file path=docProps/custom.xml><?xml version="1.0" encoding="utf-8"?>
<Properties xmlns="http://schemas.openxmlformats.org/officeDocument/2006/custom-properties" xmlns:vt="http://schemas.openxmlformats.org/officeDocument/2006/docPropsVTypes"/>
</file>