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804033">
            <a:off x="9593493" y="5704443"/>
            <a:ext cx="12649512" cy="822218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327104" y="195165"/>
            <a:ext cx="4221289" cy="263830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082245" y="1555311"/>
            <a:ext cx="1060519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Internet of Things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41750" y="3330195"/>
            <a:ext cx="5140821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rimo Bold"/>
              </a:rPr>
              <a:t>Presentation to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rimo Bold"/>
              </a:rPr>
              <a:t>Prof Ali Hayek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3998" y="7080589"/>
            <a:ext cx="6758136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Presentation by: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rimo Bold"/>
              </a:rPr>
              <a:t>Danish Zaheer Malik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2180556 ELE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327104" y="195165"/>
            <a:ext cx="4221289" cy="263830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943881" y="4009941"/>
            <a:ext cx="15315419" cy="591986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144000" y="2738220"/>
            <a:ext cx="788059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micro servo motor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43881" y="1814295"/>
            <a:ext cx="4172545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Photoresistor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rimo"/>
              </a:rPr>
              <a:t>LED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327104" y="195165"/>
            <a:ext cx="4221289" cy="263830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76814" y="4075620"/>
            <a:ext cx="16382486" cy="564872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108312" y="2738220"/>
            <a:ext cx="39874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Force Sensor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91885" y="2738220"/>
            <a:ext cx="707811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Dc motor with encoder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18900" y="540763"/>
            <a:ext cx="5050201" cy="871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5028">
                <a:solidFill>
                  <a:srgbClr val="000000"/>
                </a:solidFill>
                <a:latin typeface="Open Sans Extra Bold"/>
              </a:rPr>
              <a:t>Tinkercad links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852042"/>
            <a:ext cx="17928325" cy="228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41088" indent="-470544" lvl="1">
              <a:lnSpc>
                <a:spcPts val="6102"/>
              </a:lnSpc>
              <a:buFont typeface="Arial"/>
              <a:buChar char="•"/>
            </a:pPr>
            <a:r>
              <a:rPr lang="en-US" sz="4358">
                <a:solidFill>
                  <a:srgbClr val="000000"/>
                </a:solidFill>
                <a:latin typeface="Open Sans"/>
              </a:rPr>
              <a:t>https://www.tinkercad.com/things/0a9w4Pd3nsU-thingspeaksendrecieve-project/editel?sharecode=_EDApYNxdjSLOfmBwgXOqX6iRsMBEjeP9YyIIcC1Q3c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6697863"/>
            <a:ext cx="17928325" cy="2299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49871" indent="-474935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000000"/>
                </a:solidFill>
                <a:latin typeface="Open Sans"/>
              </a:rPr>
              <a:t>https://www.tinkercad.com/things/9k1Htjhb5Et-thingspeaksendrecieveforcesendcenc-projectv2/editel?sharecode=CZzJXzzOX6RjiWe5zl_IQ9sVsbmgrOxQUbJMeU0l2uE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96670" y="4295775"/>
            <a:ext cx="4894659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THE 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DAE1wjEl3sY</dc:identifier>
  <dcterms:modified xsi:type="dcterms:W3CDTF">2011-08-01T06:04:30Z</dcterms:modified>
  <cp:revision>1</cp:revision>
  <dc:title>Internet of Things</dc:title>
</cp:coreProperties>
</file>