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BD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97C1CFE-7854-D36E-F0F7-12DCE28A65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81" y="6240803"/>
            <a:ext cx="2070837" cy="5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9ED68-E7C3-875C-4979-A561470910DF}"/>
              </a:ext>
            </a:extLst>
          </p:cNvPr>
          <p:cNvSpPr txBox="1"/>
          <p:nvPr/>
        </p:nvSpPr>
        <p:spPr>
          <a:xfrm>
            <a:off x="348272" y="1543868"/>
            <a:ext cx="1149545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err="1">
                <a:solidFill>
                  <a:srgbClr val="7F7F7F"/>
                </a:solidFill>
                <a:latin typeface="Hurricane"/>
              </a:rPr>
              <a:t>lets</a:t>
            </a:r>
            <a:r>
              <a:rPr lang="en-US" sz="23900" dirty="0" err="1">
                <a:solidFill>
                  <a:srgbClr val="52C9BD"/>
                </a:solidFill>
                <a:latin typeface="East Sea Dokdo" pitchFamily="2" charset="-127"/>
                <a:ea typeface="East Sea Dokdo" pitchFamily="2" charset="-127"/>
              </a:rPr>
              <a:t>DISCUSS</a:t>
            </a:r>
            <a:endParaRPr lang="en-IN" sz="23900" dirty="0">
              <a:solidFill>
                <a:srgbClr val="52C9BD"/>
              </a:solidFill>
              <a:latin typeface="East Sea Dokdo" pitchFamily="2" charset="-127"/>
              <a:ea typeface="East Sea Dokd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5265B-2940-2DDE-1F4F-D056598E0F2B}"/>
              </a:ext>
            </a:extLst>
          </p:cNvPr>
          <p:cNvSpPr txBox="1"/>
          <p:nvPr/>
        </p:nvSpPr>
        <p:spPr>
          <a:xfrm>
            <a:off x="8248291" y="258793"/>
            <a:ext cx="238715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Avenir Next LT Pro" panose="020B0504020202020204" pitchFamily="34" charset="0"/>
              </a:rPr>
              <a:t>Font-Google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>
                <a:latin typeface="Avenir Next LT Pro" panose="020B0504020202020204" pitchFamily="34" charset="0"/>
                <a:ea typeface="East Sea Dokdo" pitchFamily="2" charset="-127"/>
              </a:rPr>
              <a:t>East_Sea_Dokdo</a:t>
            </a:r>
            <a:endParaRPr lang="en-IN" sz="1100" dirty="0">
              <a:latin typeface="Avenir Next LT Pro" panose="020B0504020202020204" pitchFamily="34" charset="0"/>
              <a:ea typeface="East Sea Dokdo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100" dirty="0">
                <a:latin typeface="Avenir Next LT Pro" panose="020B0504020202020204" pitchFamily="34" charset="0"/>
                <a:ea typeface="East Sea Dokdo" pitchFamily="2" charset="-127"/>
              </a:rPr>
              <a:t>Hurricane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>
                <a:latin typeface="Avenir Next LT Pro" panose="020B0504020202020204" pitchFamily="34" charset="0"/>
              </a:rPr>
              <a:t>Sedgwick_Ave_Display</a:t>
            </a:r>
            <a:endParaRPr lang="en-IN" sz="11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100" dirty="0">
              <a:latin typeface="Avenir Next LT Pro" panose="020B0504020202020204" pitchFamily="34" charset="0"/>
            </a:endParaRPr>
          </a:p>
          <a:p>
            <a:r>
              <a:rPr lang="en-IN" sz="1100" dirty="0">
                <a:latin typeface="Avenir Next LT Pro" panose="020B0504020202020204" pitchFamily="34" charset="0"/>
              </a:rPr>
              <a:t>Avenir Next LT Pro</a:t>
            </a:r>
          </a:p>
          <a:p>
            <a:endParaRPr lang="en-IN" sz="1100" dirty="0">
              <a:latin typeface="Avenir Next LT Pro" panose="020B0504020202020204" pitchFamily="34" charset="0"/>
            </a:endParaRPr>
          </a:p>
          <a:p>
            <a:r>
              <a:rPr lang="en-IN" sz="1100" dirty="0">
                <a:latin typeface="Avenir Next LT Pro" panose="020B0504020202020204" pitchFamily="34" charset="0"/>
              </a:rPr>
              <a:t>Gray : 7F7F7F</a:t>
            </a:r>
          </a:p>
          <a:p>
            <a:r>
              <a:rPr lang="en-IN" sz="1100" dirty="0">
                <a:latin typeface="Avenir Next LT Pro" panose="020B0504020202020204" pitchFamily="34" charset="0"/>
              </a:rPr>
              <a:t>Cyan : 52c9bd</a:t>
            </a:r>
          </a:p>
        </p:txBody>
      </p:sp>
    </p:spTree>
    <p:extLst>
      <p:ext uri="{BB962C8B-B14F-4D97-AF65-F5344CB8AC3E}">
        <p14:creationId xmlns:p14="http://schemas.microsoft.com/office/powerpoint/2010/main" val="7097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9ED68-E7C3-875C-4979-A561470910DF}"/>
              </a:ext>
            </a:extLst>
          </p:cNvPr>
          <p:cNvSpPr txBox="1"/>
          <p:nvPr/>
        </p:nvSpPr>
        <p:spPr>
          <a:xfrm>
            <a:off x="348272" y="1543868"/>
            <a:ext cx="1164934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err="1">
                <a:solidFill>
                  <a:srgbClr val="7F7F7F"/>
                </a:solidFill>
                <a:latin typeface="Hurricane"/>
              </a:rPr>
              <a:t>let</a:t>
            </a:r>
            <a:r>
              <a:rPr lang="en-US" sz="23900" spc="1000" dirty="0" err="1">
                <a:solidFill>
                  <a:srgbClr val="7F7F7F"/>
                </a:solidFill>
                <a:latin typeface="Hurricane"/>
              </a:rPr>
              <a:t>s</a:t>
            </a:r>
            <a:r>
              <a:rPr lang="en-US" sz="23900" spc="1000" dirty="0" err="1">
                <a:solidFill>
                  <a:srgbClr val="52C9BD"/>
                </a:solidFill>
                <a:latin typeface="East Sea Dokdo" pitchFamily="2" charset="-127"/>
                <a:ea typeface="East Sea Dokdo" pitchFamily="2" charset="-127"/>
              </a:rPr>
              <a:t>D</a:t>
            </a:r>
            <a:r>
              <a:rPr lang="en-US" sz="23900" dirty="0" err="1">
                <a:solidFill>
                  <a:srgbClr val="52C9BD"/>
                </a:solidFill>
                <a:latin typeface="East Sea Dokdo" pitchFamily="2" charset="-127"/>
                <a:ea typeface="East Sea Dokdo" pitchFamily="2" charset="-127"/>
              </a:rPr>
              <a:t>ISCUSS</a:t>
            </a:r>
            <a:endParaRPr lang="en-IN" sz="23900" dirty="0">
              <a:solidFill>
                <a:srgbClr val="52C9BD"/>
              </a:solidFill>
              <a:latin typeface="East Sea Dokdo" pitchFamily="2" charset="-127"/>
              <a:ea typeface="East Sea Dokd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9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9ED68-E7C3-875C-4979-A561470910DF}"/>
              </a:ext>
            </a:extLst>
          </p:cNvPr>
          <p:cNvSpPr txBox="1"/>
          <p:nvPr/>
        </p:nvSpPr>
        <p:spPr>
          <a:xfrm>
            <a:off x="348272" y="1543868"/>
            <a:ext cx="1111394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7F7F7F"/>
                </a:solidFill>
                <a:latin typeface="East Sea Dokdo" pitchFamily="2" charset="-127"/>
                <a:ea typeface="East Sea Dokdo" pitchFamily="2" charset="-127"/>
              </a:rPr>
              <a:t>lets</a:t>
            </a:r>
            <a:r>
              <a:rPr lang="en-US" sz="23900" b="1" dirty="0">
                <a:solidFill>
                  <a:srgbClr val="52C9BD"/>
                </a:solidFill>
                <a:latin typeface="Hurricane"/>
                <a:ea typeface="East Sea Dokdo" pitchFamily="2" charset="-127"/>
              </a:rPr>
              <a:t>D</a:t>
            </a:r>
            <a:r>
              <a:rPr lang="en-US" sz="23900" dirty="0">
                <a:solidFill>
                  <a:srgbClr val="52C9BD"/>
                </a:solidFill>
                <a:latin typeface="Hurricane"/>
                <a:ea typeface="East Sea Dokdo" pitchFamily="2" charset="-127"/>
              </a:rPr>
              <a:t>iscuss</a:t>
            </a:r>
            <a:endParaRPr lang="en-IN" sz="23900" dirty="0">
              <a:solidFill>
                <a:srgbClr val="52C9BD"/>
              </a:solidFill>
              <a:latin typeface="East Sea Dokdo" pitchFamily="2" charset="-127"/>
              <a:ea typeface="East Sea Dokd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1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A5EF09-9BC1-ECCC-BC34-D104C33B9A1A}"/>
              </a:ext>
            </a:extLst>
          </p:cNvPr>
          <p:cNvGrpSpPr/>
          <p:nvPr/>
        </p:nvGrpSpPr>
        <p:grpSpPr>
          <a:xfrm>
            <a:off x="327514" y="2015491"/>
            <a:ext cx="11770160" cy="2139718"/>
            <a:chOff x="327514" y="2015491"/>
            <a:chExt cx="11770160" cy="2139718"/>
          </a:xfrm>
        </p:grpSpPr>
        <p:pic>
          <p:nvPicPr>
            <p:cNvPr id="8" name="Picture 7" descr="A blue circle with black background&#10;&#10;Description automatically generated">
              <a:extLst>
                <a:ext uri="{FF2B5EF4-FFF2-40B4-BE49-F238E27FC236}">
                  <a16:creationId xmlns:a16="http://schemas.microsoft.com/office/drawing/2014/main" id="{ECB5C5CC-F5F3-DFD6-E19F-042B5CDE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14" y="2291127"/>
              <a:ext cx="1864082" cy="1864082"/>
            </a:xfrm>
            <a:prstGeom prst="rect">
              <a:avLst/>
            </a:prstGeom>
          </p:spPr>
        </p:pic>
        <p:pic>
          <p:nvPicPr>
            <p:cNvPr id="10" name="Picture 9" descr="A blue and black logo&#10;&#10;Description automatically generated">
              <a:extLst>
                <a:ext uri="{FF2B5EF4-FFF2-40B4-BE49-F238E27FC236}">
                  <a16:creationId xmlns:a16="http://schemas.microsoft.com/office/drawing/2014/main" id="{868DB1BC-8463-4173-7F66-988037DF2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45" y="2015491"/>
              <a:ext cx="9759429" cy="1984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8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0D514E-E6A0-3BEB-D3C6-0F24D3ACC9EB}"/>
              </a:ext>
            </a:extLst>
          </p:cNvPr>
          <p:cNvGrpSpPr/>
          <p:nvPr/>
        </p:nvGrpSpPr>
        <p:grpSpPr>
          <a:xfrm>
            <a:off x="0" y="1833145"/>
            <a:ext cx="12002425" cy="2053087"/>
            <a:chOff x="0" y="1833145"/>
            <a:chExt cx="12002425" cy="2053087"/>
          </a:xfrm>
        </p:grpSpPr>
        <p:pic>
          <p:nvPicPr>
            <p:cNvPr id="8" name="Picture 7" descr="A blue circle with black background&#10;&#10;Description automatically generated">
              <a:extLst>
                <a:ext uri="{FF2B5EF4-FFF2-40B4-BE49-F238E27FC236}">
                  <a16:creationId xmlns:a16="http://schemas.microsoft.com/office/drawing/2014/main" id="{ECB5C5CC-F5F3-DFD6-E19F-042B5CDE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33145"/>
              <a:ext cx="2053087" cy="2053087"/>
            </a:xfrm>
            <a:prstGeom prst="rect">
              <a:avLst/>
            </a:prstGeom>
          </p:spPr>
        </p:pic>
        <p:pic>
          <p:nvPicPr>
            <p:cNvPr id="4" name="Picture 3" descr="A blue and black text&#10;&#10;Description automatically generated">
              <a:extLst>
                <a:ext uri="{FF2B5EF4-FFF2-40B4-BE49-F238E27FC236}">
                  <a16:creationId xmlns:a16="http://schemas.microsoft.com/office/drawing/2014/main" id="{B722FD79-23F4-208D-EF94-8A956349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970" y="2010019"/>
              <a:ext cx="9819455" cy="169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1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East Sea Dokdo</vt:lpstr>
      <vt:lpstr>Arial</vt:lpstr>
      <vt:lpstr>Avenir Next LT Pro</vt:lpstr>
      <vt:lpstr>Calibri</vt:lpstr>
      <vt:lpstr>Calibri Light</vt:lpstr>
      <vt:lpstr>Hurricane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14</cp:revision>
  <dcterms:created xsi:type="dcterms:W3CDTF">2023-11-26T09:52:01Z</dcterms:created>
  <dcterms:modified xsi:type="dcterms:W3CDTF">2024-08-13T08:31:58Z</dcterms:modified>
</cp:coreProperties>
</file>