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256" r:id="rId6"/>
    <p:sldId id="272" r:id="rId7"/>
    <p:sldId id="279" r:id="rId8"/>
    <p:sldId id="280" r:id="rId9"/>
    <p:sldId id="281" r:id="rId10"/>
    <p:sldId id="271" r:id="rId11"/>
    <p:sldId id="282" r:id="rId12"/>
    <p:sldId id="283" r:id="rId13"/>
    <p:sldId id="273" r:id="rId14"/>
    <p:sldId id="284" r:id="rId15"/>
    <p:sldId id="285" r:id="rId16"/>
    <p:sldId id="274" r:id="rId17"/>
    <p:sldId id="286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2C9BD"/>
    <a:srgbClr val="F2F2F2"/>
    <a:srgbClr val="5D7373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58CE-16C9-A59E-8210-8E9D5784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3DC39-DFA3-603B-27A2-2F663863E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DEED3-C223-2726-B5D6-2C26B198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 | Home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31CE-814B-ED07-DF12-7CAEF7C98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73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25DE9-0742-CE64-9159-BC9C8F94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3C5C52-F8EA-CB21-8EF3-38AAF1841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7B426-1820-A071-9CE2-7A7D927BA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ACAD02 | Daily Progress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6409-27E8-78F6-0E4E-E4A355F18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71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6D635-45EF-C52D-A27D-EE2332E2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C182-5663-32C7-1557-EB2913E53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85E0-3DB7-F507-D3C6-632BB270E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ACAE | Account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040B-F1C3-0531-E754-A608949D3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5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0906D-C3C7-8F19-4C5D-E293F0F1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E36B3-CF6C-BA0C-92A5-008DDD209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1844-D3FD-E973-A1CD-83F79C37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ACAE01 | Account Summary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E211-157F-FC93-9325-56056BCC4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8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EE68A-F3C6-189B-02F4-99B085EC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9DAF3-A96B-91EC-38C1-C6803980C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0E3B6-883E-2174-7125-AD66C801F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C5 | Explore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25BAF-609A-C2F6-6F9B-2AF7EA8D8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1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8B22-DEB4-30B2-2BC9-1F9A3357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407EE-9090-8051-62F8-87ED4E3BE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05167-DBD5-CD89-7831-75B469B8C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C6 | Member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3430-E11B-0C99-A69C-F2B4DF11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7703-496F-5623-5512-CFD83B95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9CB19-AB4E-9665-5D82-AE19E2211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86609-6BB8-789B-B2E1-359126AF0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C7 | Documents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C227-E56E-32E9-AAAB-B8CCD7539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6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F457-85AF-5E35-D118-63598FB1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211E6-6EB0-A14D-F41C-5DA203DC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16DDE-A159-87D3-1007-A18827C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C8 | Tutorials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3648-23D3-A653-F97C-B33194E5D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4A49C-7515-F542-59A4-FC56A765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FAC00-2129-4EBE-17FD-18511451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E2DFF-FD0A-DE16-66F9-B3E5E9AF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ACAB03 | Explore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4A41-79DB-B228-D53B-4031858E4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7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7D64-1343-C0B5-5E05-E1060FB5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3094-4A8D-52DF-4C69-7DA69B210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8D9C3-54B3-693B-5558-9B6A2369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ACAB04 | Event </a:t>
            </a:r>
            <a:r>
              <a:rPr lang="en-US" dirty="0" err="1"/>
              <a:t>Sumarry</a:t>
            </a:r>
            <a:r>
              <a:rPr lang="en-US" dirty="0"/>
              <a:t>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660E0-F32F-2984-FE45-3D4E8794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32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B9D9B-A60A-27FD-33D0-CE14EE0A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368CC-A958-BD65-43A7-084781F35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E1FEC-C701-3DB2-6BD6-A5FE28C44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ACAB05 | Project Summary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C5A2-CAD0-62CB-92E4-4742BDF18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87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ACAC | Chat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CBA1-D3C8-2D49-FC4A-1DB5CE83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227BB-E172-FECC-7AD4-84FF501C7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4320D-214E-6F56-893C-3C0C42CD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ACAB05 | Project Specific to Chat | we are reusing this with additional features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1DBE1-3C1A-E114-BCBD-B1289AA2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2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9520-339D-D581-6776-6F243598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2D83-BB4A-C30A-284B-CCA954389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FFAC3-DBEB-9C49-4838-3CA206189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ACAC01 |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2113-ADC0-9148-B462-08952987E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8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B288-0593-FFBF-CB5A-A7E7A1BC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4B84E-D419-3ABF-1506-ECB579FDA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29841-D346-D2A5-9C91-1BBDAEE4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 | 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CDA-3D27-CDEE-8817-A734D229D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7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23AA-014F-4F49-C89B-18D955CD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2890D-948F-87E6-DCCA-442BB407D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B6449-E9EE-CD17-F05A-4224717B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ACAD01 | All Project List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EF73-5862-CAD7-2F15-00032094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4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D19CD-DAB9-73AA-FE1A-B8B9CD29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B91F96-72FB-8BC0-87DF-AAFCF65F49B2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8728-0881-FB98-1539-F98E251BA477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10811-5EE3-F6EB-1E9F-7A15186BF1AE}"/>
              </a:ext>
            </a:extLst>
          </p:cNvPr>
          <p:cNvSpPr txBox="1"/>
          <p:nvPr/>
        </p:nvSpPr>
        <p:spPr>
          <a:xfrm>
            <a:off x="3319848" y="383930"/>
            <a:ext cx="86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0C813-517D-F47E-2C37-73D132399B85}"/>
              </a:ext>
            </a:extLst>
          </p:cNvPr>
          <p:cNvSpPr txBox="1"/>
          <p:nvPr/>
        </p:nvSpPr>
        <p:spPr>
          <a:xfrm>
            <a:off x="6532605" y="115394"/>
            <a:ext cx="556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ACAB06 : Filter - Active, In Active, All, Up Coming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04 : Particular Project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05 : List of Projects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ACAB07 : Requesting for New Project | Project Form Will be open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46359-03D0-6037-6C58-8995A5BD1479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94C2-0A0E-90CE-B923-248ED0087D26}"/>
              </a:ext>
            </a:extLst>
          </p:cNvPr>
          <p:cNvSpPr txBox="1"/>
          <p:nvPr/>
        </p:nvSpPr>
        <p:spPr>
          <a:xfrm>
            <a:off x="1167904" y="559073"/>
            <a:ext cx="985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595B4-BE9B-B2AF-005D-3B66C2B58364}"/>
              </a:ext>
            </a:extLst>
          </p:cNvPr>
          <p:cNvSpPr txBox="1"/>
          <p:nvPr/>
        </p:nvSpPr>
        <p:spPr>
          <a:xfrm>
            <a:off x="1153298" y="146995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DF39B-6E45-0CF6-035F-183EC8591424}"/>
              </a:ext>
            </a:extLst>
          </p:cNvPr>
          <p:cNvSpPr/>
          <p:nvPr/>
        </p:nvSpPr>
        <p:spPr>
          <a:xfrm>
            <a:off x="1153298" y="943685"/>
            <a:ext cx="2734962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Projects: Project Name, PM, Start &amp; End Date, Status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D7EF5-A533-BB0A-F277-F45B70A087FF}"/>
              </a:ext>
            </a:extLst>
          </p:cNvPr>
          <p:cNvSpPr/>
          <p:nvPr/>
        </p:nvSpPr>
        <p:spPr>
          <a:xfrm>
            <a:off x="2957384" y="4008293"/>
            <a:ext cx="945482" cy="308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3F062-0D5F-3233-ED0E-D0881DAA91B2}"/>
              </a:ext>
            </a:extLst>
          </p:cNvPr>
          <p:cNvSpPr txBox="1"/>
          <p:nvPr/>
        </p:nvSpPr>
        <p:spPr>
          <a:xfrm>
            <a:off x="1126715" y="11004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77591-3940-C1AA-3A19-21D4CD26D3AD}"/>
              </a:ext>
            </a:extLst>
          </p:cNvPr>
          <p:cNvSpPr txBox="1"/>
          <p:nvPr/>
        </p:nvSpPr>
        <p:spPr>
          <a:xfrm>
            <a:off x="2957384" y="4019563"/>
            <a:ext cx="8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0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527CB-7D4C-FB8E-0662-D691E329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F2ED6B-9721-E489-C237-BF0B710A6A50}"/>
              </a:ext>
            </a:extLst>
          </p:cNvPr>
          <p:cNvSpPr/>
          <p:nvPr/>
        </p:nvSpPr>
        <p:spPr>
          <a:xfrm>
            <a:off x="247135" y="463378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F26C5-2844-4D30-E695-A957709F33BB}"/>
              </a:ext>
            </a:extLst>
          </p:cNvPr>
          <p:cNvSpPr txBox="1"/>
          <p:nvPr/>
        </p:nvSpPr>
        <p:spPr>
          <a:xfrm>
            <a:off x="2759803" y="224091"/>
            <a:ext cx="84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FC53C-6337-B977-F260-DA07282FC4F6}"/>
              </a:ext>
            </a:extLst>
          </p:cNvPr>
          <p:cNvSpPr txBox="1"/>
          <p:nvPr/>
        </p:nvSpPr>
        <p:spPr>
          <a:xfrm>
            <a:off x="6532605" y="115394"/>
            <a:ext cx="556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ACAB18 : Overall Progress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06 : Daily Progress Activity | On-Click : Show Complete Report in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4816F-3E3A-268A-5C71-D72FA3DBC916}"/>
              </a:ext>
            </a:extLst>
          </p:cNvPr>
          <p:cNvSpPr txBox="1"/>
          <p:nvPr/>
        </p:nvSpPr>
        <p:spPr>
          <a:xfrm>
            <a:off x="11336594" y="6564521"/>
            <a:ext cx="88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E2EAA-9DB0-67B1-C649-A43BBD7BE43E}"/>
              </a:ext>
            </a:extLst>
          </p:cNvPr>
          <p:cNvSpPr/>
          <p:nvPr/>
        </p:nvSpPr>
        <p:spPr>
          <a:xfrm>
            <a:off x="319407" y="538802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Progress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20A14-EB34-9466-2815-5864154A9A6F}"/>
              </a:ext>
            </a:extLst>
          </p:cNvPr>
          <p:cNvSpPr txBox="1"/>
          <p:nvPr/>
        </p:nvSpPr>
        <p:spPr>
          <a:xfrm>
            <a:off x="319407" y="494264"/>
            <a:ext cx="84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D0D09-19FC-507E-7455-A510CC8846E4}"/>
              </a:ext>
            </a:extLst>
          </p:cNvPr>
          <p:cNvSpPr/>
          <p:nvPr/>
        </p:nvSpPr>
        <p:spPr>
          <a:xfrm>
            <a:off x="345988" y="1056149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ProgressTitle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B9E48-B5C3-87BD-A318-4AD23D194C74}"/>
              </a:ext>
            </a:extLst>
          </p:cNvPr>
          <p:cNvSpPr txBox="1"/>
          <p:nvPr/>
        </p:nvSpPr>
        <p:spPr>
          <a:xfrm>
            <a:off x="280083" y="10412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CF10A-45DC-E8F4-A6F7-8E32CBE49251}"/>
              </a:ext>
            </a:extLst>
          </p:cNvPr>
          <p:cNvSpPr/>
          <p:nvPr/>
        </p:nvSpPr>
        <p:spPr>
          <a:xfrm>
            <a:off x="3636624" y="2049162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D1B11-D9AD-DABC-1690-00F670DACD41}"/>
              </a:ext>
            </a:extLst>
          </p:cNvPr>
          <p:cNvSpPr txBox="1"/>
          <p:nvPr/>
        </p:nvSpPr>
        <p:spPr>
          <a:xfrm>
            <a:off x="6096000" y="1800386"/>
            <a:ext cx="85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FAD992-4A31-D2FD-6573-1003CB19AB94}"/>
              </a:ext>
            </a:extLst>
          </p:cNvPr>
          <p:cNvSpPr/>
          <p:nvPr/>
        </p:nvSpPr>
        <p:spPr>
          <a:xfrm>
            <a:off x="3675948" y="2164297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485A9-CC98-C3C4-8B40-57138A682FF9}"/>
              </a:ext>
            </a:extLst>
          </p:cNvPr>
          <p:cNvSpPr txBox="1"/>
          <p:nvPr/>
        </p:nvSpPr>
        <p:spPr>
          <a:xfrm>
            <a:off x="3675948" y="211975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9A76E-2560-D33B-E827-4B5AEBDB4F55}"/>
              </a:ext>
            </a:extLst>
          </p:cNvPr>
          <p:cNvSpPr/>
          <p:nvPr/>
        </p:nvSpPr>
        <p:spPr>
          <a:xfrm>
            <a:off x="3702529" y="2681644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20545-4E16-D61D-7615-10E1623A9C8C}"/>
              </a:ext>
            </a:extLst>
          </p:cNvPr>
          <p:cNvSpPr txBox="1"/>
          <p:nvPr/>
        </p:nvSpPr>
        <p:spPr>
          <a:xfrm>
            <a:off x="3636624" y="26667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00915-B4F9-3B5B-61B8-2E7996402FAB}"/>
              </a:ext>
            </a:extLst>
          </p:cNvPr>
          <p:cNvSpPr txBox="1"/>
          <p:nvPr/>
        </p:nvSpPr>
        <p:spPr>
          <a:xfrm>
            <a:off x="247135" y="4049114"/>
            <a:ext cx="302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C36_1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 (.jpg, .dox,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)</a:t>
            </a: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C36_2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25E05-1736-22A1-1020-27DDE51DE92A}"/>
              </a:ext>
            </a:extLst>
          </p:cNvPr>
          <p:cNvSpPr/>
          <p:nvPr/>
        </p:nvSpPr>
        <p:spPr>
          <a:xfrm>
            <a:off x="7133967" y="199765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937C-CC0B-77BD-AC87-63DDCD34882F}"/>
              </a:ext>
            </a:extLst>
          </p:cNvPr>
          <p:cNvSpPr txBox="1"/>
          <p:nvPr/>
        </p:nvSpPr>
        <p:spPr>
          <a:xfrm>
            <a:off x="7134178" y="325445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515C1-638B-1611-275A-4601BA6B9305}"/>
              </a:ext>
            </a:extLst>
          </p:cNvPr>
          <p:cNvSpPr txBox="1"/>
          <p:nvPr/>
        </p:nvSpPr>
        <p:spPr>
          <a:xfrm>
            <a:off x="8085437" y="2173812"/>
            <a:ext cx="287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C3_7 : Project Ribbon - for Print Buttons</a:t>
            </a:r>
          </a:p>
        </p:txBody>
      </p:sp>
    </p:spTree>
    <p:extLst>
      <p:ext uri="{BB962C8B-B14F-4D97-AF65-F5344CB8AC3E}">
        <p14:creationId xmlns:p14="http://schemas.microsoft.com/office/powerpoint/2010/main" val="54604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B60CC-E267-4797-41BE-E3E129B4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B7B89-FFDC-A3C6-0B1A-CF2CFFF0ACE9}"/>
              </a:ext>
            </a:extLst>
          </p:cNvPr>
          <p:cNvSpPr txBox="1"/>
          <p:nvPr/>
        </p:nvSpPr>
        <p:spPr>
          <a:xfrm>
            <a:off x="9061622" y="115394"/>
            <a:ext cx="303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ACAB01 : Ribbon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ACAB02 : Tab </a:t>
            </a: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01 : Account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ACAB05 : Project Details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A6C5A-D010-D98D-E48A-8F9CC44E21E1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2465-D419-8B20-954D-EFECDA633751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A21E9-91E0-1A61-CB83-940E0C6EBA9E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6FB6C-E105-E96C-8F51-A22811D3FF58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A346B-DFF2-D18F-9CE1-4354FC4A6845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44EBD-C764-9335-653D-2A7AD7BD620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922EAB-CDD0-7DF7-9329-5CA398251447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04DA1-2161-BAB2-84E9-424EFF8C2CA6}"/>
              </a:ext>
            </a:extLst>
          </p:cNvPr>
          <p:cNvSpPr txBox="1"/>
          <p:nvPr/>
        </p:nvSpPr>
        <p:spPr>
          <a:xfrm>
            <a:off x="247133" y="346226"/>
            <a:ext cx="82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86842-56C4-CC53-F254-DF0F6B600FDA}"/>
              </a:ext>
            </a:extLst>
          </p:cNvPr>
          <p:cNvSpPr txBox="1"/>
          <p:nvPr/>
        </p:nvSpPr>
        <p:spPr>
          <a:xfrm>
            <a:off x="972062" y="135526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97A1F-5FDA-5030-37A6-1D5DF31DA43D}"/>
              </a:ext>
            </a:extLst>
          </p:cNvPr>
          <p:cNvSpPr txBox="1"/>
          <p:nvPr/>
        </p:nvSpPr>
        <p:spPr>
          <a:xfrm>
            <a:off x="3856158" y="1013772"/>
            <a:ext cx="86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A266F-4CD6-5EC4-D58F-B7EB411ECF5A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6EB0F-8D57-E466-35A4-D3EFC735796D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824E2-A6F9-B9F9-E382-B24E5781D976}"/>
              </a:ext>
            </a:extLst>
          </p:cNvPr>
          <p:cNvSpPr txBox="1"/>
          <p:nvPr/>
        </p:nvSpPr>
        <p:spPr>
          <a:xfrm>
            <a:off x="222421" y="840251"/>
            <a:ext cx="82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5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E2DD-4B8A-4FC5-AB75-DDFECDEE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E98A7-D624-E15E-AD28-FF7FABA08160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05538-3CA8-1B2A-DBB5-5562FD92DFC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1BAC8-6F99-FE57-0D42-EC47805B2D87}"/>
              </a:ext>
            </a:extLst>
          </p:cNvPr>
          <p:cNvSpPr txBox="1"/>
          <p:nvPr/>
        </p:nvSpPr>
        <p:spPr>
          <a:xfrm>
            <a:off x="3305995" y="363487"/>
            <a:ext cx="81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B0E50-5AE1-0155-A343-DCA6950415A8}"/>
              </a:ext>
            </a:extLst>
          </p:cNvPr>
          <p:cNvSpPr txBox="1"/>
          <p:nvPr/>
        </p:nvSpPr>
        <p:spPr>
          <a:xfrm>
            <a:off x="6178379" y="115394"/>
            <a:ext cx="5916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ACAB06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Accounting Container - </a:t>
            </a:r>
            <a:r>
              <a:rPr lang="en-US" sz="1200" dirty="0" err="1">
                <a:latin typeface="Avenir Next LT Pro" panose="020B0504020202020204" pitchFamily="34" charset="0"/>
              </a:rPr>
              <a:t>Budegt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03 : Department wise Budget – Attribute (Name, </a:t>
            </a:r>
            <a:r>
              <a:rPr lang="en-US" sz="1200" dirty="0" err="1">
                <a:latin typeface="Avenir Next LT Pro" panose="020B0504020202020204" pitchFamily="34" charset="0"/>
              </a:rPr>
              <a:t>NoOfItems</a:t>
            </a:r>
            <a:r>
              <a:rPr lang="en-US" sz="1200" dirty="0">
                <a:latin typeface="Avenir Next LT Pro" panose="020B0504020202020204" pitchFamily="34" charset="0"/>
              </a:rPr>
              <a:t>, Total, GST, Discount, Final)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04 : Single Product Cost – Attribute (Sr. No, Product ID, Product Name, Description, Size, Items, Rate, Amount)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05 : Final Calculation – Tuples (Each Department Sum, Sub Total, GST, Discount,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1698C-B70C-BF17-85C0-A6E61891819E}"/>
              </a:ext>
            </a:extLst>
          </p:cNvPr>
          <p:cNvSpPr txBox="1"/>
          <p:nvPr/>
        </p:nvSpPr>
        <p:spPr>
          <a:xfrm>
            <a:off x="11277600" y="6564521"/>
            <a:ext cx="94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3B998-58F5-0983-CDD8-B486F5585B24}"/>
              </a:ext>
            </a:extLst>
          </p:cNvPr>
          <p:cNvSpPr txBox="1"/>
          <p:nvPr/>
        </p:nvSpPr>
        <p:spPr>
          <a:xfrm>
            <a:off x="1167904" y="559073"/>
            <a:ext cx="86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2F4A3-1FF1-2F06-B038-9ECF97BE99DB}"/>
              </a:ext>
            </a:extLst>
          </p:cNvPr>
          <p:cNvSpPr txBox="1"/>
          <p:nvPr/>
        </p:nvSpPr>
        <p:spPr>
          <a:xfrm>
            <a:off x="3850255" y="8578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CD6C5-77C6-55EC-01AE-D05FC8D94C53}"/>
              </a:ext>
            </a:extLst>
          </p:cNvPr>
          <p:cNvSpPr/>
          <p:nvPr/>
        </p:nvSpPr>
        <p:spPr>
          <a:xfrm>
            <a:off x="1225378" y="88659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95FC-8AAF-2C3A-448A-DD5857713B73}"/>
              </a:ext>
            </a:extLst>
          </p:cNvPr>
          <p:cNvSpPr txBox="1"/>
          <p:nvPr/>
        </p:nvSpPr>
        <p:spPr>
          <a:xfrm>
            <a:off x="1070918" y="91491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9F57D-15A9-9141-3505-A71C42740AEC}"/>
              </a:ext>
            </a:extLst>
          </p:cNvPr>
          <p:cNvSpPr/>
          <p:nvPr/>
        </p:nvSpPr>
        <p:spPr>
          <a:xfrm>
            <a:off x="1337152" y="1242443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E51C4-A855-8DF5-AE3F-8736432BFF88}"/>
              </a:ext>
            </a:extLst>
          </p:cNvPr>
          <p:cNvSpPr/>
          <p:nvPr/>
        </p:nvSpPr>
        <p:spPr>
          <a:xfrm>
            <a:off x="1337152" y="1488556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BE1C5-EB2C-5842-D1FB-809D26B0525F}"/>
              </a:ext>
            </a:extLst>
          </p:cNvPr>
          <p:cNvSpPr txBox="1"/>
          <p:nvPr/>
        </p:nvSpPr>
        <p:spPr>
          <a:xfrm>
            <a:off x="1311311" y="12100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BBCF0-784E-6042-E2E5-61AB60E57F3B}"/>
              </a:ext>
            </a:extLst>
          </p:cNvPr>
          <p:cNvSpPr/>
          <p:nvPr/>
        </p:nvSpPr>
        <p:spPr>
          <a:xfrm>
            <a:off x="1225378" y="3324740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E7650-C44E-8B26-2F3D-A59DC5BACFD7}"/>
              </a:ext>
            </a:extLst>
          </p:cNvPr>
          <p:cNvSpPr txBox="1"/>
          <p:nvPr/>
        </p:nvSpPr>
        <p:spPr>
          <a:xfrm>
            <a:off x="1167903" y="333055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385B9-3D40-FF36-52B6-319529A88D6C}"/>
              </a:ext>
            </a:extLst>
          </p:cNvPr>
          <p:cNvSpPr/>
          <p:nvPr/>
        </p:nvSpPr>
        <p:spPr>
          <a:xfrm>
            <a:off x="4221701" y="2179398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52CE2-4F6A-4BFA-2A2A-1ED9FEAC443B}"/>
              </a:ext>
            </a:extLst>
          </p:cNvPr>
          <p:cNvSpPr/>
          <p:nvPr/>
        </p:nvSpPr>
        <p:spPr>
          <a:xfrm>
            <a:off x="4221701" y="2179398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F4F1E-66B0-DD1D-4763-2200F2E2837A}"/>
              </a:ext>
            </a:extLst>
          </p:cNvPr>
          <p:cNvSpPr txBox="1"/>
          <p:nvPr/>
        </p:nvSpPr>
        <p:spPr>
          <a:xfrm>
            <a:off x="7001037" y="242762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F1BAA-DF92-E7D7-E13E-4F71AAEC2782}"/>
              </a:ext>
            </a:extLst>
          </p:cNvPr>
          <p:cNvSpPr txBox="1"/>
          <p:nvPr/>
        </p:nvSpPr>
        <p:spPr>
          <a:xfrm>
            <a:off x="7819272" y="2704628"/>
            <a:ext cx="4179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C43_1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06 : Account Details – Bill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 : Over All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( Paid Amount, unpaid, </a:t>
            </a:r>
            <a:r>
              <a:rPr lang="en-US" sz="12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ect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)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08 : Bill Tag Line - Name, Bill ID, Date, Amount, Print | At bottom total Amount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60219E-23A1-48A3-B7AF-62CD41CCDC9C}"/>
              </a:ext>
            </a:extLst>
          </p:cNvPr>
          <p:cNvSpPr/>
          <p:nvPr/>
        </p:nvSpPr>
        <p:spPr>
          <a:xfrm>
            <a:off x="4481704" y="37531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AAA34-92E3-F6DA-BF72-5A7A2DB670AE}"/>
              </a:ext>
            </a:extLst>
          </p:cNvPr>
          <p:cNvSpPr/>
          <p:nvPr/>
        </p:nvSpPr>
        <p:spPr>
          <a:xfrm>
            <a:off x="4481704" y="386651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B56101-A531-8488-6A80-FB667E43325B}"/>
              </a:ext>
            </a:extLst>
          </p:cNvPr>
          <p:cNvSpPr/>
          <p:nvPr/>
        </p:nvSpPr>
        <p:spPr>
          <a:xfrm>
            <a:off x="4481704" y="397988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6D60E-430E-9E25-BC4E-74CD3A2AC144}"/>
              </a:ext>
            </a:extLst>
          </p:cNvPr>
          <p:cNvSpPr/>
          <p:nvPr/>
        </p:nvSpPr>
        <p:spPr>
          <a:xfrm>
            <a:off x="4481704" y="409326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AD4CE-A07C-5451-9A92-E2C65C9EF96C}"/>
              </a:ext>
            </a:extLst>
          </p:cNvPr>
          <p:cNvSpPr/>
          <p:nvPr/>
        </p:nvSpPr>
        <p:spPr>
          <a:xfrm>
            <a:off x="4481704" y="42066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4030F-F17E-A9C4-3AB5-324055C80DDE}"/>
              </a:ext>
            </a:extLst>
          </p:cNvPr>
          <p:cNvSpPr/>
          <p:nvPr/>
        </p:nvSpPr>
        <p:spPr>
          <a:xfrm>
            <a:off x="4481704" y="43832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583504-CCA5-1E5D-EBAF-A6ED0419D8C9}"/>
              </a:ext>
            </a:extLst>
          </p:cNvPr>
          <p:cNvSpPr/>
          <p:nvPr/>
        </p:nvSpPr>
        <p:spPr>
          <a:xfrm>
            <a:off x="4481704" y="449666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91B3F-0A52-3DB1-212A-16B26EA94C4F}"/>
              </a:ext>
            </a:extLst>
          </p:cNvPr>
          <p:cNvSpPr/>
          <p:nvPr/>
        </p:nvSpPr>
        <p:spPr>
          <a:xfrm>
            <a:off x="4481704" y="461003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4CC24-9161-4BEC-DAFF-18D52250CF0D}"/>
              </a:ext>
            </a:extLst>
          </p:cNvPr>
          <p:cNvSpPr/>
          <p:nvPr/>
        </p:nvSpPr>
        <p:spPr>
          <a:xfrm>
            <a:off x="4481704" y="472341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BE6DF-129C-4543-8163-1A0C8BDCE492}"/>
              </a:ext>
            </a:extLst>
          </p:cNvPr>
          <p:cNvSpPr/>
          <p:nvPr/>
        </p:nvSpPr>
        <p:spPr>
          <a:xfrm>
            <a:off x="4481704" y="48367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D2473-5840-26AB-38EB-24244B9F2F9C}"/>
              </a:ext>
            </a:extLst>
          </p:cNvPr>
          <p:cNvSpPr txBox="1"/>
          <p:nvPr/>
        </p:nvSpPr>
        <p:spPr>
          <a:xfrm>
            <a:off x="4681150" y="37075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4700D4-C8CC-0BEF-6966-77D091563B0C}"/>
              </a:ext>
            </a:extLst>
          </p:cNvPr>
          <p:cNvSpPr/>
          <p:nvPr/>
        </p:nvSpPr>
        <p:spPr>
          <a:xfrm>
            <a:off x="4364183" y="256341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5BED66-8C55-D2D8-16A6-4E4A1D50C898}"/>
              </a:ext>
            </a:extLst>
          </p:cNvPr>
          <p:cNvSpPr txBox="1"/>
          <p:nvPr/>
        </p:nvSpPr>
        <p:spPr>
          <a:xfrm>
            <a:off x="4306708" y="256923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D6696-3FD1-C095-4A46-DB8537A7515A}"/>
              </a:ext>
            </a:extLst>
          </p:cNvPr>
          <p:cNvSpPr txBox="1"/>
          <p:nvPr/>
        </p:nvSpPr>
        <p:spPr>
          <a:xfrm>
            <a:off x="6785922" y="195587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B35F6-605A-099F-402F-1A135FDAF03C}"/>
              </a:ext>
            </a:extLst>
          </p:cNvPr>
          <p:cNvSpPr txBox="1"/>
          <p:nvPr/>
        </p:nvSpPr>
        <p:spPr>
          <a:xfrm>
            <a:off x="4175278" y="2129267"/>
            <a:ext cx="86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5B1E0-377B-3DF5-B4DD-F6183206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9AB77-97A3-BE9D-C2D3-1476324C7089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BDF9-3535-7BA3-C839-0F1D2823DABB}"/>
              </a:ext>
            </a:extLst>
          </p:cNvPr>
          <p:cNvSpPr/>
          <p:nvPr/>
        </p:nvSpPr>
        <p:spPr>
          <a:xfrm>
            <a:off x="222422" y="510746"/>
            <a:ext cx="4662616" cy="448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0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C9FF8-F3C2-BD5F-4805-F3F76267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AA23C-61AE-8203-A9C5-A33FF7348F87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3B895-3347-5F9A-FF3D-7CC1ED279A2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2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EB4B5-098E-8079-77D4-E054759B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CDDEB-A3BD-F2EC-C113-6AC268EA91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F1A6D-2AA1-BACF-3358-B761FC14320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8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3DB41-6913-0CCA-FC7F-BC96C1BC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AFA32-D7F2-A891-3BE0-689AB41153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A1EEA-2016-80DB-648A-934809EE2CFB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C1774-15EA-E4F8-7552-4A3187ED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CD859-AE33-66FE-8316-1135E4F942C6}"/>
              </a:ext>
            </a:extLst>
          </p:cNvPr>
          <p:cNvSpPr txBox="1"/>
          <p:nvPr/>
        </p:nvSpPr>
        <p:spPr>
          <a:xfrm>
            <a:off x="8921578" y="115394"/>
            <a:ext cx="3173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   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01 : Top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Left Navigation,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03 : Mini Explore,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04 : Events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05 : Projects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F5ACD-6C5C-ED72-E684-E43C3083526F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7530D-01BD-D80E-895D-B6FC2207CA66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0697A-7035-D470-C717-0E13699A1A4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314D8-BD2E-9614-4E0B-8BE423A74694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031C1-1B5D-70AA-D46C-7411F08A9267}"/>
              </a:ext>
            </a:extLst>
          </p:cNvPr>
          <p:cNvSpPr/>
          <p:nvPr/>
        </p:nvSpPr>
        <p:spPr>
          <a:xfrm>
            <a:off x="3978876" y="609600"/>
            <a:ext cx="1614616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6720-1EA4-A06E-413A-07343227B5A4}"/>
              </a:ext>
            </a:extLst>
          </p:cNvPr>
          <p:cNvSpPr/>
          <p:nvPr/>
        </p:nvSpPr>
        <p:spPr>
          <a:xfrm>
            <a:off x="5593491" y="609600"/>
            <a:ext cx="1614617" cy="3886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44FC-1140-7DB1-1F05-BF34F4DD257B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49DB-3B48-90D5-279C-3EFA83576AB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36822D9-1CE2-EEB9-1A9E-8AFDD61CA9C2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B10D28-A23B-606D-03FA-B9693E13696D}"/>
              </a:ext>
            </a:extLst>
          </p:cNvPr>
          <p:cNvSpPr/>
          <p:nvPr/>
        </p:nvSpPr>
        <p:spPr>
          <a:xfrm rot="5400000">
            <a:off x="9256425" y="578707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86B87-E3E3-B2D1-5EAF-1D9B9FE6FE65}"/>
              </a:ext>
            </a:extLst>
          </p:cNvPr>
          <p:cNvSpPr txBox="1"/>
          <p:nvPr/>
        </p:nvSpPr>
        <p:spPr>
          <a:xfrm>
            <a:off x="11162582" y="6465607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8BB4E-6458-E555-767E-46F6D43A9C96}"/>
              </a:ext>
            </a:extLst>
          </p:cNvPr>
          <p:cNvSpPr txBox="1"/>
          <p:nvPr/>
        </p:nvSpPr>
        <p:spPr>
          <a:xfrm>
            <a:off x="97410" y="8752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8F083-67F9-E1BB-582B-F7006F844FC9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DE7A3-BE3C-0818-EBD9-9389B283431A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5A91D-915D-3D73-E4EC-A70909E0AD83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886AE-CD0C-CFFD-5F4F-64878562561E}"/>
              </a:ext>
            </a:extLst>
          </p:cNvPr>
          <p:cNvSpPr/>
          <p:nvPr/>
        </p:nvSpPr>
        <p:spPr>
          <a:xfrm>
            <a:off x="3978875" y="4308389"/>
            <a:ext cx="1614616" cy="1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3D9C9-C59C-106A-AD02-6ECC853C1352}"/>
              </a:ext>
            </a:extLst>
          </p:cNvPr>
          <p:cNvSpPr/>
          <p:nvPr/>
        </p:nvSpPr>
        <p:spPr>
          <a:xfrm>
            <a:off x="5593915" y="4304901"/>
            <a:ext cx="1614616" cy="19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C0C48-4BB2-8728-8736-9D626C90FC9D}"/>
              </a:ext>
            </a:extLst>
          </p:cNvPr>
          <p:cNvSpPr txBox="1"/>
          <p:nvPr/>
        </p:nvSpPr>
        <p:spPr>
          <a:xfrm>
            <a:off x="6681953" y="22190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FD1EA-A6F8-4750-C251-81C53163C72D}"/>
              </a:ext>
            </a:extLst>
          </p:cNvPr>
          <p:cNvSpPr txBox="1"/>
          <p:nvPr/>
        </p:nvSpPr>
        <p:spPr>
          <a:xfrm>
            <a:off x="193355" y="37918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71BA4-D260-9FAD-7FCC-E6DAC03F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4D4F4-343E-6C77-D47C-AEF40D3B0521}"/>
              </a:ext>
            </a:extLst>
          </p:cNvPr>
          <p:cNvSpPr txBox="1"/>
          <p:nvPr/>
        </p:nvSpPr>
        <p:spPr>
          <a:xfrm>
            <a:off x="8921578" y="115394"/>
            <a:ext cx="31730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06 : Top Sub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 : Button,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08 : Our Product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09 : Bottom Sub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10 : Information 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11 : ID Text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07_01 : </a:t>
            </a:r>
            <a:r>
              <a:rPr lang="en-US" sz="1200" dirty="0" err="1">
                <a:latin typeface="Avenir Next LT Pro" panose="020B0504020202020204" pitchFamily="34" charset="0"/>
              </a:rPr>
              <a:t>OnClick</a:t>
            </a:r>
            <a:r>
              <a:rPr lang="en-US" sz="1200" dirty="0">
                <a:latin typeface="Avenir Next LT Pro" panose="020B0504020202020204" pitchFamily="34" charset="0"/>
              </a:rPr>
              <a:t> : Expand to Entire Screen and move this left side and convert it to Back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07_02 : On Click : Save for later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07_03 : Ask for Quotation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07_04 : Talk to Designer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07_05 : Share to chat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11 : Product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FC1B-0E04-ACC5-9FD4-3008A31B22AA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88A5D-A8F6-56AB-D117-F8DADD0BC462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2DD3A-0E2F-2F4E-5629-DCBCFFA61574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0761-DC5B-7FE4-1F3D-50B7D7A8D073}"/>
              </a:ext>
            </a:extLst>
          </p:cNvPr>
          <p:cNvSpPr txBox="1"/>
          <p:nvPr/>
        </p:nvSpPr>
        <p:spPr>
          <a:xfrm>
            <a:off x="11222966" y="6465607"/>
            <a:ext cx="871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387FD-0204-18B0-D243-62A737061FAE}"/>
              </a:ext>
            </a:extLst>
          </p:cNvPr>
          <p:cNvSpPr txBox="1"/>
          <p:nvPr/>
        </p:nvSpPr>
        <p:spPr>
          <a:xfrm>
            <a:off x="1088240" y="417143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09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B855A-0E9E-412D-0BA2-84C4CC3BA593}"/>
              </a:ext>
            </a:extLst>
          </p:cNvPr>
          <p:cNvGrpSpPr/>
          <p:nvPr/>
        </p:nvGrpSpPr>
        <p:grpSpPr>
          <a:xfrm>
            <a:off x="2850292" y="761725"/>
            <a:ext cx="1046205" cy="276999"/>
            <a:chOff x="5593492" y="1958029"/>
            <a:chExt cx="1046205" cy="276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D09D60-77EE-B609-B2A6-E38EE0B8DB80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79E15-3796-E4AD-5FCB-51CDFD1349AB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26AF-2BD4-6F03-DB92-2CFD06C191BA}"/>
              </a:ext>
            </a:extLst>
          </p:cNvPr>
          <p:cNvSpPr/>
          <p:nvPr/>
        </p:nvSpPr>
        <p:spPr>
          <a:xfrm>
            <a:off x="1216648" y="1219198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11218-29F9-136E-0F8F-CB26184875B8}"/>
              </a:ext>
            </a:extLst>
          </p:cNvPr>
          <p:cNvSpPr/>
          <p:nvPr/>
        </p:nvSpPr>
        <p:spPr>
          <a:xfrm>
            <a:off x="2606045" y="1228090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21A4C4-ED93-89E4-B305-9E0A5D831C06}"/>
              </a:ext>
            </a:extLst>
          </p:cNvPr>
          <p:cNvSpPr txBox="1"/>
          <p:nvPr/>
        </p:nvSpPr>
        <p:spPr>
          <a:xfrm>
            <a:off x="1113553" y="951091"/>
            <a:ext cx="43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D4D1E2-63EE-1C9D-BB7D-44147045BDAB}"/>
              </a:ext>
            </a:extLst>
          </p:cNvPr>
          <p:cNvSpPr txBox="1"/>
          <p:nvPr/>
        </p:nvSpPr>
        <p:spPr>
          <a:xfrm>
            <a:off x="3179273" y="325135"/>
            <a:ext cx="89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60CC18-194F-A76B-73A4-3F7B201C0EED}"/>
              </a:ext>
            </a:extLst>
          </p:cNvPr>
          <p:cNvSpPr txBox="1"/>
          <p:nvPr/>
        </p:nvSpPr>
        <p:spPr>
          <a:xfrm>
            <a:off x="1037246" y="5831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C226D-E75E-0113-A4F2-A8073C94EA9B}"/>
              </a:ext>
            </a:extLst>
          </p:cNvPr>
          <p:cNvSpPr txBox="1"/>
          <p:nvPr/>
        </p:nvSpPr>
        <p:spPr>
          <a:xfrm>
            <a:off x="2561204" y="994908"/>
            <a:ext cx="43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8F320-7D8F-DB9D-EF34-37BFB05453C0}"/>
              </a:ext>
            </a:extLst>
          </p:cNvPr>
          <p:cNvSpPr/>
          <p:nvPr/>
        </p:nvSpPr>
        <p:spPr>
          <a:xfrm>
            <a:off x="4291462" y="1685054"/>
            <a:ext cx="4154131" cy="415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1289D-DA11-11E5-018C-C55438B9FE5F}"/>
              </a:ext>
            </a:extLst>
          </p:cNvPr>
          <p:cNvSpPr txBox="1"/>
          <p:nvPr/>
        </p:nvSpPr>
        <p:spPr>
          <a:xfrm>
            <a:off x="7720402" y="1408055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699D73-3607-D11E-254C-F7159909F0E6}"/>
              </a:ext>
            </a:extLst>
          </p:cNvPr>
          <p:cNvSpPr/>
          <p:nvPr/>
        </p:nvSpPr>
        <p:spPr>
          <a:xfrm>
            <a:off x="4343240" y="1736832"/>
            <a:ext cx="4050574" cy="4050574"/>
          </a:xfrm>
          <a:prstGeom prst="roundRect">
            <a:avLst>
              <a:gd name="adj" fmla="val 2588"/>
            </a:avLst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F9E8D-BC58-F4D0-EAD4-14ABAAF119B1}"/>
              </a:ext>
            </a:extLst>
          </p:cNvPr>
          <p:cNvGrpSpPr/>
          <p:nvPr/>
        </p:nvGrpSpPr>
        <p:grpSpPr>
          <a:xfrm>
            <a:off x="7197299" y="1823553"/>
            <a:ext cx="1046205" cy="276999"/>
            <a:chOff x="5593492" y="1958029"/>
            <a:chExt cx="1046205" cy="2769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D9009-7547-AF04-5B57-1FBFF895B47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A01A4-94F4-93C0-DC68-9B3380C68365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07_02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E6F74-F260-E74D-32E4-BB97EED0CF42}"/>
              </a:ext>
            </a:extLst>
          </p:cNvPr>
          <p:cNvGrpSpPr/>
          <p:nvPr/>
        </p:nvGrpSpPr>
        <p:grpSpPr>
          <a:xfrm>
            <a:off x="4714650" y="5397797"/>
            <a:ext cx="1046205" cy="276999"/>
            <a:chOff x="5593492" y="1958029"/>
            <a:chExt cx="1046205" cy="2769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8D65084-E2AD-4956-152D-5920DE194BE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C79261-C5CC-C0E5-E567-8D77E6ECB9F2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07_03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DEB56A-2590-588E-EE7F-668E4ED41E01}"/>
              </a:ext>
            </a:extLst>
          </p:cNvPr>
          <p:cNvGrpSpPr/>
          <p:nvPr/>
        </p:nvGrpSpPr>
        <p:grpSpPr>
          <a:xfrm>
            <a:off x="5887311" y="5378747"/>
            <a:ext cx="1046205" cy="276999"/>
            <a:chOff x="5593492" y="1958029"/>
            <a:chExt cx="1046205" cy="27699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6E1EB8-7CCE-B02E-A89C-87F6257F9E80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1E8337-BC1A-0186-810F-A3AC8EEB9AEE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07_04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B74E90-85F6-BB8F-5650-6823ABD4D3F9}"/>
              </a:ext>
            </a:extLst>
          </p:cNvPr>
          <p:cNvGrpSpPr/>
          <p:nvPr/>
        </p:nvGrpSpPr>
        <p:grpSpPr>
          <a:xfrm>
            <a:off x="7059972" y="5359697"/>
            <a:ext cx="1046205" cy="276999"/>
            <a:chOff x="5593492" y="1958029"/>
            <a:chExt cx="1046205" cy="2769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30791F-ED0F-0FCF-653C-16ECA4903C8A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63FEFB-BA92-9D2C-B9C2-A66EF5089698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07_05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0B2ABE-A6E9-F8A0-D8C0-6E8E4812BAAE}"/>
              </a:ext>
            </a:extLst>
          </p:cNvPr>
          <p:cNvGrpSpPr/>
          <p:nvPr/>
        </p:nvGrpSpPr>
        <p:grpSpPr>
          <a:xfrm>
            <a:off x="4450536" y="1808342"/>
            <a:ext cx="1046205" cy="276999"/>
            <a:chOff x="5593492" y="1958029"/>
            <a:chExt cx="1046205" cy="27699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049B236-9FC1-A458-EF19-575436887A87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255FC8-000B-0403-F351-5445CB809AD4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10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9E73D7-5E3A-DFB1-5A83-06AC4877A4A9}"/>
              </a:ext>
            </a:extLst>
          </p:cNvPr>
          <p:cNvGrpSpPr/>
          <p:nvPr/>
        </p:nvGrpSpPr>
        <p:grpSpPr>
          <a:xfrm>
            <a:off x="4457820" y="2100552"/>
            <a:ext cx="1046205" cy="276999"/>
            <a:chOff x="5593492" y="1958029"/>
            <a:chExt cx="1046205" cy="27699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441DDDB-7B70-516E-6983-5BB3DC12892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03D127-1BAB-24AF-2A65-1F2D593ECC3F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4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627C8-6547-4555-C130-C7CC686E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F375C-C31D-1C60-AA17-47820260A847}"/>
              </a:ext>
            </a:extLst>
          </p:cNvPr>
          <p:cNvSpPr txBox="1"/>
          <p:nvPr/>
        </p:nvSpPr>
        <p:spPr>
          <a:xfrm>
            <a:off x="8921578" y="115394"/>
            <a:ext cx="31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12 : List of 5 Up Coming Meetings, on Click of one of meeting open C14_2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12 : Meeting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13 : Calander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14 : Verify the Employee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07_01 : List / Grid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4CF18-29E7-B199-1EC6-91B42DB62999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C7EC9-FC24-41E6-0DFB-5B480954C1E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2CD2D-B60C-A538-2C5A-E2FDBA140334}"/>
              </a:ext>
            </a:extLst>
          </p:cNvPr>
          <p:cNvSpPr txBox="1"/>
          <p:nvPr/>
        </p:nvSpPr>
        <p:spPr>
          <a:xfrm>
            <a:off x="11277600" y="6465607"/>
            <a:ext cx="81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BC0-28AA-1C9B-156F-E3A47A780F7B}"/>
              </a:ext>
            </a:extLst>
          </p:cNvPr>
          <p:cNvSpPr txBox="1"/>
          <p:nvPr/>
        </p:nvSpPr>
        <p:spPr>
          <a:xfrm>
            <a:off x="1088240" y="422497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09</a:t>
            </a:r>
            <a:endParaRPr lang="en-IN" sz="1200" dirty="0">
              <a:solidFill>
                <a:srgbClr val="C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3A66D-446A-2BE5-DDB6-C411C8819737}"/>
              </a:ext>
            </a:extLst>
          </p:cNvPr>
          <p:cNvSpPr/>
          <p:nvPr/>
        </p:nvSpPr>
        <p:spPr>
          <a:xfrm>
            <a:off x="1257717" y="9919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53D293-88B1-A793-B566-1970608B5758}"/>
              </a:ext>
            </a:extLst>
          </p:cNvPr>
          <p:cNvSpPr txBox="1"/>
          <p:nvPr/>
        </p:nvSpPr>
        <p:spPr>
          <a:xfrm>
            <a:off x="1072363" y="726994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EADA2-30D8-087A-07CE-C65DC1F73609}"/>
              </a:ext>
            </a:extLst>
          </p:cNvPr>
          <p:cNvSpPr txBox="1"/>
          <p:nvPr/>
        </p:nvSpPr>
        <p:spPr>
          <a:xfrm>
            <a:off x="3207510" y="375715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650840-52DE-B931-B36F-EC9D2A0EACE6}"/>
              </a:ext>
            </a:extLst>
          </p:cNvPr>
          <p:cNvGrpSpPr/>
          <p:nvPr/>
        </p:nvGrpSpPr>
        <p:grpSpPr>
          <a:xfrm>
            <a:off x="9305911" y="3500678"/>
            <a:ext cx="2788676" cy="2828041"/>
            <a:chOff x="226373" y="629239"/>
            <a:chExt cx="5108975" cy="28280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1859F8-ED2D-395B-F90A-EF3D3066892C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88553B-C9F2-B5A7-277B-115462037C58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E1 | Meetings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3C349-5A07-3260-5C13-CD756926F1A1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MembersID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(ID, Name)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PM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Employees  M2 (ID, Names)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ListOfPurpose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(</a:t>
              </a: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DetailSummary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Venue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Duration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Department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E6CC60-1FEC-80ED-6D43-7CB13F79A402}"/>
              </a:ext>
            </a:extLst>
          </p:cNvPr>
          <p:cNvSpPr txBox="1"/>
          <p:nvPr/>
        </p:nvSpPr>
        <p:spPr>
          <a:xfrm>
            <a:off x="9249503" y="3241601"/>
            <a:ext cx="240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9A88F-3A9D-E7F4-EA46-E70F83D04171}"/>
              </a:ext>
            </a:extLst>
          </p:cNvPr>
          <p:cNvSpPr/>
          <p:nvPr/>
        </p:nvSpPr>
        <p:spPr>
          <a:xfrm>
            <a:off x="1130028" y="757369"/>
            <a:ext cx="2782945" cy="82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B141-34BB-56AB-B269-2854DE570DD0}"/>
              </a:ext>
            </a:extLst>
          </p:cNvPr>
          <p:cNvSpPr/>
          <p:nvPr/>
        </p:nvSpPr>
        <p:spPr>
          <a:xfrm>
            <a:off x="1257717" y="110530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46ABD-A70D-B8FA-0AF2-40CACAB8009C}"/>
              </a:ext>
            </a:extLst>
          </p:cNvPr>
          <p:cNvSpPr/>
          <p:nvPr/>
        </p:nvSpPr>
        <p:spPr>
          <a:xfrm>
            <a:off x="1257717" y="121868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E16A-FAE8-E42C-D790-E7310AC02BCD}"/>
              </a:ext>
            </a:extLst>
          </p:cNvPr>
          <p:cNvSpPr/>
          <p:nvPr/>
        </p:nvSpPr>
        <p:spPr>
          <a:xfrm>
            <a:off x="1257717" y="133205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88A54-F675-55EF-13B3-6E75E5CDAF32}"/>
              </a:ext>
            </a:extLst>
          </p:cNvPr>
          <p:cNvSpPr/>
          <p:nvPr/>
        </p:nvSpPr>
        <p:spPr>
          <a:xfrm>
            <a:off x="1257717" y="14454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BDA3D-6281-BF09-5C7F-234774C7C276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308B2-4245-5BB8-37D0-D5A109EF3977}"/>
              </a:ext>
            </a:extLst>
          </p:cNvPr>
          <p:cNvGrpSpPr/>
          <p:nvPr/>
        </p:nvGrpSpPr>
        <p:grpSpPr>
          <a:xfrm>
            <a:off x="4220030" y="507249"/>
            <a:ext cx="586933" cy="276999"/>
            <a:chOff x="5527354" y="1907127"/>
            <a:chExt cx="724929" cy="37880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824F483-7241-93EC-E50F-1755B266672B}"/>
                </a:ext>
              </a:extLst>
            </p:cNvPr>
            <p:cNvSpPr/>
            <p:nvPr/>
          </p:nvSpPr>
          <p:spPr>
            <a:xfrm>
              <a:off x="5593491" y="1977081"/>
              <a:ext cx="547649" cy="2579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C8879-5B07-4979-444F-911C50725289}"/>
                </a:ext>
              </a:extLst>
            </p:cNvPr>
            <p:cNvSpPr txBox="1"/>
            <p:nvPr/>
          </p:nvSpPr>
          <p:spPr>
            <a:xfrm>
              <a:off x="5527354" y="1907127"/>
              <a:ext cx="724929" cy="37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Back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ACE136-9F06-668E-6FF4-4603A88A2289}"/>
              </a:ext>
            </a:extLst>
          </p:cNvPr>
          <p:cNvSpPr txBox="1"/>
          <p:nvPr/>
        </p:nvSpPr>
        <p:spPr>
          <a:xfrm>
            <a:off x="5371070" y="480370"/>
            <a:ext cx="535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A1F9C9-54E2-03C7-6FDD-6EB391A09201}"/>
              </a:ext>
            </a:extLst>
          </p:cNvPr>
          <p:cNvSpPr/>
          <p:nvPr/>
        </p:nvSpPr>
        <p:spPr>
          <a:xfrm>
            <a:off x="4304470" y="2092047"/>
            <a:ext cx="381614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ID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918FDC-66DD-64B5-8BB3-9E1F29A72970}"/>
              </a:ext>
            </a:extLst>
          </p:cNvPr>
          <p:cNvSpPr/>
          <p:nvPr/>
        </p:nvSpPr>
        <p:spPr>
          <a:xfrm>
            <a:off x="4287588" y="831659"/>
            <a:ext cx="2022596" cy="1194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Time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Venue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DaysLeft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A21CD-892B-36D4-8DD5-BF5798145559}"/>
              </a:ext>
            </a:extLst>
          </p:cNvPr>
          <p:cNvSpPr/>
          <p:nvPr/>
        </p:nvSpPr>
        <p:spPr>
          <a:xfrm>
            <a:off x="4933747" y="2093935"/>
            <a:ext cx="1392912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Approve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Btn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AF304-D235-EFC9-A2AB-17654A376A1A}"/>
              </a:ext>
            </a:extLst>
          </p:cNvPr>
          <p:cNvSpPr/>
          <p:nvPr/>
        </p:nvSpPr>
        <p:spPr>
          <a:xfrm>
            <a:off x="6488111" y="831658"/>
            <a:ext cx="2022596" cy="1491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Members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Department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Purposes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17277-58D9-BB42-DDD6-9910F8E2BAB9}"/>
              </a:ext>
            </a:extLst>
          </p:cNvPr>
          <p:cNvSpPr txBox="1"/>
          <p:nvPr/>
        </p:nvSpPr>
        <p:spPr>
          <a:xfrm>
            <a:off x="1079157" y="163480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8086B5-6D97-FC0C-1A39-28AB7C22A6AC}"/>
              </a:ext>
            </a:extLst>
          </p:cNvPr>
          <p:cNvSpPr/>
          <p:nvPr/>
        </p:nvSpPr>
        <p:spPr>
          <a:xfrm>
            <a:off x="1136822" y="16651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980747-9209-4645-604A-911B7EA9015A}"/>
              </a:ext>
            </a:extLst>
          </p:cNvPr>
          <p:cNvSpPr/>
          <p:nvPr/>
        </p:nvSpPr>
        <p:spPr>
          <a:xfrm>
            <a:off x="4231574" y="2779348"/>
            <a:ext cx="4562502" cy="126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F36989-BE28-C762-4315-133127611D4F}"/>
              </a:ext>
            </a:extLst>
          </p:cNvPr>
          <p:cNvGrpSpPr/>
          <p:nvPr/>
        </p:nvGrpSpPr>
        <p:grpSpPr>
          <a:xfrm>
            <a:off x="7842003" y="2792628"/>
            <a:ext cx="995127" cy="276999"/>
            <a:chOff x="5581658" y="1930876"/>
            <a:chExt cx="463397" cy="37880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D3284EE-224C-6C66-75C4-5C938C702CE2}"/>
                </a:ext>
              </a:extLst>
            </p:cNvPr>
            <p:cNvSpPr/>
            <p:nvPr/>
          </p:nvSpPr>
          <p:spPr>
            <a:xfrm>
              <a:off x="5593491" y="2013011"/>
              <a:ext cx="341177" cy="223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27EBEB-BD7A-6D79-60C2-EDD26B9C22BB}"/>
                </a:ext>
              </a:extLst>
            </p:cNvPr>
            <p:cNvSpPr txBox="1"/>
            <p:nvPr/>
          </p:nvSpPr>
          <p:spPr>
            <a:xfrm>
              <a:off x="5581658" y="1930876"/>
              <a:ext cx="463397" cy="37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07_01</a:t>
              </a:r>
              <a:endParaRPr lang="en-IN" sz="1200" dirty="0">
                <a:solidFill>
                  <a:srgbClr val="C0000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DBFF1DF-DF9B-F7F0-2071-7BDFCD45CD5C}"/>
              </a:ext>
            </a:extLst>
          </p:cNvPr>
          <p:cNvSpPr txBox="1"/>
          <p:nvPr/>
        </p:nvSpPr>
        <p:spPr>
          <a:xfrm>
            <a:off x="4188520" y="2741294"/>
            <a:ext cx="995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Calander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5244D5-4932-2BC4-B5E9-CCE80A024AF6}"/>
              </a:ext>
            </a:extLst>
          </p:cNvPr>
          <p:cNvSpPr/>
          <p:nvPr/>
        </p:nvSpPr>
        <p:spPr>
          <a:xfrm>
            <a:off x="4317233" y="3112942"/>
            <a:ext cx="4193473" cy="74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Calander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960732-DA60-67DE-C257-5DD64DF78BBE}"/>
              </a:ext>
            </a:extLst>
          </p:cNvPr>
          <p:cNvGrpSpPr/>
          <p:nvPr/>
        </p:nvGrpSpPr>
        <p:grpSpPr>
          <a:xfrm>
            <a:off x="1062882" y="2899618"/>
            <a:ext cx="2898274" cy="283905"/>
            <a:chOff x="1072363" y="726994"/>
            <a:chExt cx="2898274" cy="2839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7E929C-E208-595A-FBD3-1930B2FBC23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14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82CC16-8D01-7C92-A084-6516CB632A6C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1104C8-E2F7-ACDB-E990-5797A5EA8955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Verify the Employee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3409C7-8886-233E-4B56-30841C66CC61}"/>
              </a:ext>
            </a:extLst>
          </p:cNvPr>
          <p:cNvSpPr txBox="1"/>
          <p:nvPr/>
        </p:nvSpPr>
        <p:spPr>
          <a:xfrm>
            <a:off x="8064734" y="2554032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42739-AF3C-EE5A-F5CD-5F60B54F8AF1}"/>
              </a:ext>
            </a:extLst>
          </p:cNvPr>
          <p:cNvSpPr txBox="1"/>
          <p:nvPr/>
        </p:nvSpPr>
        <p:spPr>
          <a:xfrm>
            <a:off x="7965884" y="228293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24700-D8FE-C451-3B37-F8CD5F5E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C4263-C4C1-14F7-515A-3B238DADF8E1}"/>
              </a:ext>
            </a:extLst>
          </p:cNvPr>
          <p:cNvSpPr txBox="1"/>
          <p:nvPr/>
        </p:nvSpPr>
        <p:spPr>
          <a:xfrm>
            <a:off x="8921574" y="151865"/>
            <a:ext cx="31730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15 : Active Project Details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16 : Budget &amp; Payment Chart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17 : List of Employee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18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Progress Bar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19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Timeline </a:t>
            </a:r>
          </a:p>
          <a:p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18_01 : Overall Project Progress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18_02 : Department wise progress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4F2B3-7051-1A58-56F0-5B319BBC7D3F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CE1-6DFF-2883-0C67-B22A21BDADC5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BC846-80F6-22C6-55A8-568639DAA3BF}"/>
              </a:ext>
            </a:extLst>
          </p:cNvPr>
          <p:cNvSpPr txBox="1"/>
          <p:nvPr/>
        </p:nvSpPr>
        <p:spPr>
          <a:xfrm>
            <a:off x="11228440" y="6465607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0EFD-677C-929B-F8C7-1C30ACCA9BCB}"/>
              </a:ext>
            </a:extLst>
          </p:cNvPr>
          <p:cNvSpPr txBox="1"/>
          <p:nvPr/>
        </p:nvSpPr>
        <p:spPr>
          <a:xfrm>
            <a:off x="9884091" y="3281197"/>
            <a:ext cx="2144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E03E8-F6EB-4046-0ACB-0C4EF374AC0A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AD31A0-97B0-ECE3-7CAD-F64C9472F877}"/>
              </a:ext>
            </a:extLst>
          </p:cNvPr>
          <p:cNvSpPr/>
          <p:nvPr/>
        </p:nvSpPr>
        <p:spPr>
          <a:xfrm>
            <a:off x="4287587" y="831659"/>
            <a:ext cx="4378617" cy="117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D61740-B6D2-CCAB-6F40-EEC7C9649275}"/>
              </a:ext>
            </a:extLst>
          </p:cNvPr>
          <p:cNvSpPr txBox="1"/>
          <p:nvPr/>
        </p:nvSpPr>
        <p:spPr>
          <a:xfrm>
            <a:off x="1072363" y="10636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B733A2-9CD6-3D96-2A0D-9AB5C2C58621}"/>
              </a:ext>
            </a:extLst>
          </p:cNvPr>
          <p:cNvSpPr/>
          <p:nvPr/>
        </p:nvSpPr>
        <p:spPr>
          <a:xfrm>
            <a:off x="1130027" y="10710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157A4-BB89-1E28-D20E-D89871B63A6F}"/>
              </a:ext>
            </a:extLst>
          </p:cNvPr>
          <p:cNvGrpSpPr/>
          <p:nvPr/>
        </p:nvGrpSpPr>
        <p:grpSpPr>
          <a:xfrm>
            <a:off x="9951673" y="3578083"/>
            <a:ext cx="2142914" cy="2828041"/>
            <a:chOff x="226373" y="629239"/>
            <a:chExt cx="5165582" cy="282804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D78D6F-5C68-C377-E70A-C1CA43919051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5EB4B3-D5B2-33F4-9500-8D2D6C676408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P13 | Project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6674CF-F7B3-0999-555B-1F9869392858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ProjectSummary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UserDetails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P3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Document  P7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Media  P9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TaskBreak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P12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ProjectClosureStatement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832C6C-A5C2-3157-431D-1161CF047ED0}"/>
              </a:ext>
            </a:extLst>
          </p:cNvPr>
          <p:cNvGrpSpPr/>
          <p:nvPr/>
        </p:nvGrpSpPr>
        <p:grpSpPr>
          <a:xfrm>
            <a:off x="1072363" y="726994"/>
            <a:ext cx="2840610" cy="283905"/>
            <a:chOff x="1072363" y="726994"/>
            <a:chExt cx="2840610" cy="2839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DF88C-344E-CDAA-CE82-38024D7F1AC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15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AEA15-2E05-2434-8EF2-DA4B8865EC0B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09AB62-7DD7-DAD9-9D20-B11A3818B33E}"/>
                </a:ext>
              </a:extLst>
            </p:cNvPr>
            <p:cNvSpPr txBox="1"/>
            <p:nvPr/>
          </p:nvSpPr>
          <p:spPr>
            <a:xfrm>
              <a:off x="1672281" y="728412"/>
              <a:ext cx="176289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Summary 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5C377-3F7D-5AE1-C98E-F1498C67C69D}"/>
              </a:ext>
            </a:extLst>
          </p:cNvPr>
          <p:cNvSpPr/>
          <p:nvPr/>
        </p:nvSpPr>
        <p:spPr>
          <a:xfrm>
            <a:off x="1180058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D94C0-51B3-DAAF-D99D-BF915148ECAD}"/>
              </a:ext>
            </a:extLst>
          </p:cNvPr>
          <p:cNvSpPr/>
          <p:nvPr/>
        </p:nvSpPr>
        <p:spPr>
          <a:xfrm>
            <a:off x="2553729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42E2BD-B45A-3169-7E10-4C7413B991BE}"/>
              </a:ext>
            </a:extLst>
          </p:cNvPr>
          <p:cNvSpPr txBox="1"/>
          <p:nvPr/>
        </p:nvSpPr>
        <p:spPr>
          <a:xfrm>
            <a:off x="2592561" y="1448111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Budget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D6B2CC-38FB-63EE-3C49-A680A1C9CCF4}"/>
              </a:ext>
            </a:extLst>
          </p:cNvPr>
          <p:cNvSpPr txBox="1"/>
          <p:nvPr/>
        </p:nvSpPr>
        <p:spPr>
          <a:xfrm>
            <a:off x="1277889" y="1447836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Payment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503080-4D22-C9D9-B504-45856B3AFE29}"/>
              </a:ext>
            </a:extLst>
          </p:cNvPr>
          <p:cNvGrpSpPr/>
          <p:nvPr/>
        </p:nvGrpSpPr>
        <p:grpSpPr>
          <a:xfrm>
            <a:off x="1080601" y="2612316"/>
            <a:ext cx="2861626" cy="283905"/>
            <a:chOff x="1072363" y="726994"/>
            <a:chExt cx="2861626" cy="2839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42CB65-7F16-5F0A-328E-2B3B12B8560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18_01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4D9613-CE7A-1CC1-6094-E3797163FD32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3C314-0D47-2F28-155E-61773E531523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Overall Project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DDA78B-AA1B-FDC6-40B3-69E2BD06BBF2}"/>
              </a:ext>
            </a:extLst>
          </p:cNvPr>
          <p:cNvGrpSpPr/>
          <p:nvPr/>
        </p:nvGrpSpPr>
        <p:grpSpPr>
          <a:xfrm>
            <a:off x="1080601" y="2931540"/>
            <a:ext cx="2898274" cy="283905"/>
            <a:chOff x="1072363" y="726994"/>
            <a:chExt cx="2898274" cy="28390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F465EE-A46F-EBA0-21E9-502958813904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18_02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B72CC2-6960-CA40-0D64-B718989756E1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B44EB1-020E-0CAA-693E-5B7EE7143C87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Department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0D396E-322D-63AE-FCEB-0E16C74DD748}"/>
              </a:ext>
            </a:extLst>
          </p:cNvPr>
          <p:cNvGrpSpPr/>
          <p:nvPr/>
        </p:nvGrpSpPr>
        <p:grpSpPr>
          <a:xfrm>
            <a:off x="1072565" y="3275065"/>
            <a:ext cx="2898274" cy="283905"/>
            <a:chOff x="1072363" y="726994"/>
            <a:chExt cx="2898274" cy="28390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5C6301-F02E-D177-852F-307E3FAB171A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19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0FFC52-84AC-ABCE-0172-690D6369FAAE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3C1A3E-4BD3-DD40-EB42-3A34DA50B1C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Timeline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0EAEFA-9523-337B-19DB-30382DE49CE7}"/>
              </a:ext>
            </a:extLst>
          </p:cNvPr>
          <p:cNvGrpSpPr/>
          <p:nvPr/>
        </p:nvGrpSpPr>
        <p:grpSpPr>
          <a:xfrm>
            <a:off x="1080601" y="3611683"/>
            <a:ext cx="2898274" cy="283905"/>
            <a:chOff x="1072363" y="726994"/>
            <a:chExt cx="2898274" cy="2839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607C72-9CF6-53E5-5CB7-FDE92649E4E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07</a:t>
              </a:r>
              <a:endParaRPr lang="en-IN" sz="1200" dirty="0">
                <a:solidFill>
                  <a:srgbClr val="C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DB95C4-60A0-B61E-960E-81519A9607A9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3F5724-47CD-4838-F15C-A54AFAA0010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Option Button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A5985B-A5E4-2EF7-3D46-7B4FAC9A18F0}"/>
              </a:ext>
            </a:extLst>
          </p:cNvPr>
          <p:cNvGrpSpPr/>
          <p:nvPr/>
        </p:nvGrpSpPr>
        <p:grpSpPr>
          <a:xfrm>
            <a:off x="1070918" y="2280896"/>
            <a:ext cx="2861626" cy="283905"/>
            <a:chOff x="1072363" y="726994"/>
            <a:chExt cx="2861626" cy="2839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DAA5715-EC21-6657-B3D5-C9C53648C8A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17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3395C6-376E-0D8E-F33E-93E6B0B857ED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0817D8-12AB-B665-27F8-1FD800EB312E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List of Employees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8D45D2-AACF-13D1-5806-D138069E0EFF}"/>
              </a:ext>
            </a:extLst>
          </p:cNvPr>
          <p:cNvSpPr txBox="1"/>
          <p:nvPr/>
        </p:nvSpPr>
        <p:spPr>
          <a:xfrm>
            <a:off x="3322372" y="374253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1A4D7-7580-724A-AD4D-439B3B61D685}"/>
              </a:ext>
            </a:extLst>
          </p:cNvPr>
          <p:cNvSpPr txBox="1"/>
          <p:nvPr/>
        </p:nvSpPr>
        <p:spPr>
          <a:xfrm>
            <a:off x="8049618" y="254853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23D4D-112D-BC91-F225-2B3BFA57F25E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DEA54-36AE-5A32-AD79-5A26EA08A065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1BD28-9335-FF95-59FD-792D0DEF1300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0779C-E6E0-E782-DD60-E00862480D91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0396-DC19-96D2-96C1-283103C2C302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931DD-9951-AC7D-24A8-C6D95CDB7702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3C995B9-F650-799A-4C4B-54550EF237A0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FDB30-3CA0-9326-6492-A8403DF674E6}"/>
              </a:ext>
            </a:extLst>
          </p:cNvPr>
          <p:cNvSpPr txBox="1"/>
          <p:nvPr/>
        </p:nvSpPr>
        <p:spPr>
          <a:xfrm>
            <a:off x="247133" y="346226"/>
            <a:ext cx="8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78330-ECCA-2CF2-E499-EDC0CC21CFA9}"/>
              </a:ext>
            </a:extLst>
          </p:cNvPr>
          <p:cNvSpPr txBox="1"/>
          <p:nvPr/>
        </p:nvSpPr>
        <p:spPr>
          <a:xfrm>
            <a:off x="97410" y="875273"/>
            <a:ext cx="86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F4A3C-3B66-512E-3A76-77FE429470D1}"/>
              </a:ext>
            </a:extLst>
          </p:cNvPr>
          <p:cNvSpPr txBox="1"/>
          <p:nvPr/>
        </p:nvSpPr>
        <p:spPr>
          <a:xfrm>
            <a:off x="966077" y="884031"/>
            <a:ext cx="86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7785-4D28-893E-554D-100B96FA1CB6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4EA2A-D85A-5192-D794-C696CA84053E}"/>
              </a:ext>
            </a:extLst>
          </p:cNvPr>
          <p:cNvSpPr/>
          <p:nvPr/>
        </p:nvSpPr>
        <p:spPr>
          <a:xfrm>
            <a:off x="3978875" y="609598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0032E-CD7B-F07B-EDA2-BBC939F4B4C2}"/>
              </a:ext>
            </a:extLst>
          </p:cNvPr>
          <p:cNvSpPr txBox="1"/>
          <p:nvPr/>
        </p:nvSpPr>
        <p:spPr>
          <a:xfrm>
            <a:off x="6678707" y="2831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B9287-98E5-8E62-C7B6-6197F88E30B9}"/>
              </a:ext>
            </a:extLst>
          </p:cNvPr>
          <p:cNvSpPr/>
          <p:nvPr/>
        </p:nvSpPr>
        <p:spPr>
          <a:xfrm>
            <a:off x="3978875" y="4299906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BBAEC-7330-E933-6AEA-4C895ABA2A78}"/>
              </a:ext>
            </a:extLst>
          </p:cNvPr>
          <p:cNvSpPr txBox="1"/>
          <p:nvPr/>
        </p:nvSpPr>
        <p:spPr>
          <a:xfrm>
            <a:off x="8921578" y="115394"/>
            <a:ext cx="3173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ACAB01 : Header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Tabs,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ACAB05 : Project  Details With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01 : Chatting Section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3FC94-8AED-5EEB-B8EE-A2496CCA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8B4AC-B17F-074F-B4A7-30C1336A6DAC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A9AAD-C22F-6B00-1F70-8F3A3471818E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1E58F-647D-7C6F-46BF-A04FA3F45F31}"/>
              </a:ext>
            </a:extLst>
          </p:cNvPr>
          <p:cNvSpPr txBox="1"/>
          <p:nvPr/>
        </p:nvSpPr>
        <p:spPr>
          <a:xfrm>
            <a:off x="3282775" y="382093"/>
            <a:ext cx="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4CFA4-8D5A-F9CC-6886-25B83E6637F6}"/>
              </a:ext>
            </a:extLst>
          </p:cNvPr>
          <p:cNvSpPr txBox="1"/>
          <p:nvPr/>
        </p:nvSpPr>
        <p:spPr>
          <a:xfrm>
            <a:off x="6532605" y="115394"/>
            <a:ext cx="55619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ACAB06 : Header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Project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Note : As this Project Details Specific to chat, Some Additional Feature</a:t>
            </a:r>
          </a:p>
          <a:p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When we click on specific chat and if the Details of that are present in Project Details than Highlight that in Project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we click on project Details than its relative chat will open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Something send from Chat to Project Detail link them with IDs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2DD4-3B24-7C8B-63D8-5BFA979E8038}"/>
              </a:ext>
            </a:extLst>
          </p:cNvPr>
          <p:cNvSpPr txBox="1"/>
          <p:nvPr/>
        </p:nvSpPr>
        <p:spPr>
          <a:xfrm>
            <a:off x="1167904" y="559073"/>
            <a:ext cx="90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B8B37-F77F-A69C-7B47-ADE3FABF84AA}"/>
              </a:ext>
            </a:extLst>
          </p:cNvPr>
          <p:cNvSpPr txBox="1"/>
          <p:nvPr/>
        </p:nvSpPr>
        <p:spPr>
          <a:xfrm>
            <a:off x="1345017" y="15003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52266-8D4B-FB4B-5350-E989665A0FFC}"/>
              </a:ext>
            </a:extLst>
          </p:cNvPr>
          <p:cNvSpPr txBox="1"/>
          <p:nvPr/>
        </p:nvSpPr>
        <p:spPr>
          <a:xfrm>
            <a:off x="11399831" y="6581001"/>
            <a:ext cx="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EA6F7-C8F4-F1D2-C75A-3A96C5E5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70024C-EF96-FA1C-D451-E7C19FD783AB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BCC7E-90CF-B042-B762-53D2BD47DDC4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5CC56-3619-FF80-53E0-8EE8629267C9}"/>
              </a:ext>
            </a:extLst>
          </p:cNvPr>
          <p:cNvSpPr txBox="1"/>
          <p:nvPr/>
        </p:nvSpPr>
        <p:spPr>
          <a:xfrm>
            <a:off x="3228958" y="383128"/>
            <a:ext cx="83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B18C7-9AF6-C29B-FC98-4037FEED5454}"/>
              </a:ext>
            </a:extLst>
          </p:cNvPr>
          <p:cNvSpPr txBox="1"/>
          <p:nvPr/>
        </p:nvSpPr>
        <p:spPr>
          <a:xfrm>
            <a:off x="8048368" y="115394"/>
            <a:ext cx="40462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05 : Chat Profile section</a:t>
            </a: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03 : Chatting Section</a:t>
            </a: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04 : Sent Msg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C242 : Chat box - Items that it has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06 : Text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07 : Single Media (Photo, video, Audio)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08 : Multiple Media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09 : Single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10 : Multiple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11 : Meetings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12 : Requests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13 : Approvals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14 : Voting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15 : Location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16: Forwarded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17 : Product : capture with ID as well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Items that will not send to Project Details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C242_1, C242_8, C242_9, C242_10, C242_11,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8ABFC-7A30-3429-AFE4-27BDE3F8F218}"/>
              </a:ext>
            </a:extLst>
          </p:cNvPr>
          <p:cNvSpPr txBox="1"/>
          <p:nvPr/>
        </p:nvSpPr>
        <p:spPr>
          <a:xfrm>
            <a:off x="11316930" y="6564521"/>
            <a:ext cx="90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5583-3679-93FB-BA73-6C0FCFE3BD41}"/>
              </a:ext>
            </a:extLst>
          </p:cNvPr>
          <p:cNvSpPr txBox="1"/>
          <p:nvPr/>
        </p:nvSpPr>
        <p:spPr>
          <a:xfrm>
            <a:off x="6264877" y="383127"/>
            <a:ext cx="96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EB3E9-EDE0-A968-2A51-294CB91E636A}"/>
              </a:ext>
            </a:extLst>
          </p:cNvPr>
          <p:cNvSpPr/>
          <p:nvPr/>
        </p:nvSpPr>
        <p:spPr>
          <a:xfrm>
            <a:off x="1070919" y="4300154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B638C-17C6-8847-7757-0292B64E32A8}"/>
              </a:ext>
            </a:extLst>
          </p:cNvPr>
          <p:cNvSpPr txBox="1"/>
          <p:nvPr/>
        </p:nvSpPr>
        <p:spPr>
          <a:xfrm>
            <a:off x="1167904" y="424962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E48EB-03BE-34D2-498A-47427699B2B3}"/>
              </a:ext>
            </a:extLst>
          </p:cNvPr>
          <p:cNvSpPr/>
          <p:nvPr/>
        </p:nvSpPr>
        <p:spPr>
          <a:xfrm>
            <a:off x="4151871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98F67-9B31-E213-3872-DFD03C180EDC}"/>
              </a:ext>
            </a:extLst>
          </p:cNvPr>
          <p:cNvSpPr txBox="1"/>
          <p:nvPr/>
        </p:nvSpPr>
        <p:spPr>
          <a:xfrm>
            <a:off x="1320303" y="174340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2BC78-8EFD-17BD-0B06-A704532CB94E}"/>
              </a:ext>
            </a:extLst>
          </p:cNvPr>
          <p:cNvSpPr txBox="1"/>
          <p:nvPr/>
        </p:nvSpPr>
        <p:spPr>
          <a:xfrm>
            <a:off x="1197522" y="58083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B6E15-2557-D8F5-F6BF-2AFC6C59968C}"/>
              </a:ext>
            </a:extLst>
          </p:cNvPr>
          <p:cNvSpPr txBox="1"/>
          <p:nvPr/>
        </p:nvSpPr>
        <p:spPr>
          <a:xfrm>
            <a:off x="4228260" y="1168734"/>
            <a:ext cx="724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09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10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11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13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14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15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16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17</a:t>
            </a:r>
          </a:p>
          <a:p>
            <a:endParaRPr lang="en-US" sz="1200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  <a:p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D9A7B-FBE7-00A6-0C14-4E8E22CD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6D8D0-FB18-2422-63AA-00878B452BA9}"/>
              </a:ext>
            </a:extLst>
          </p:cNvPr>
          <p:cNvSpPr txBox="1"/>
          <p:nvPr/>
        </p:nvSpPr>
        <p:spPr>
          <a:xfrm>
            <a:off x="8938055" y="115394"/>
            <a:ext cx="3156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ACAB01 : Header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Tabs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C1_2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01 : All Projects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ACAB05 : Active Project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02 : Daily Progress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03 : Documents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Project Management Ribbon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B493A-E731-28D9-5963-CCD84172D70B}"/>
              </a:ext>
            </a:extLst>
          </p:cNvPr>
          <p:cNvSpPr/>
          <p:nvPr/>
        </p:nvSpPr>
        <p:spPr>
          <a:xfrm>
            <a:off x="222422" y="510745"/>
            <a:ext cx="7191632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4F964-50EB-5BBC-EB14-C7F390F8FB62}"/>
              </a:ext>
            </a:extLst>
          </p:cNvPr>
          <p:cNvSpPr/>
          <p:nvPr/>
        </p:nvSpPr>
        <p:spPr>
          <a:xfrm>
            <a:off x="222422" y="510745"/>
            <a:ext cx="7191632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A9BAD-4773-CEEA-8F8A-E41B58743D7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27564-8883-A29E-026D-D81CAFAD1F57}"/>
              </a:ext>
            </a:extLst>
          </p:cNvPr>
          <p:cNvSpPr/>
          <p:nvPr/>
        </p:nvSpPr>
        <p:spPr>
          <a:xfrm>
            <a:off x="1070919" y="609600"/>
            <a:ext cx="1934023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BE104-B4ED-1216-C4D2-924E6C21264C}"/>
              </a:ext>
            </a:extLst>
          </p:cNvPr>
          <p:cNvSpPr/>
          <p:nvPr/>
        </p:nvSpPr>
        <p:spPr>
          <a:xfrm>
            <a:off x="3005366" y="609600"/>
            <a:ext cx="2182179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57ADDF-1ED5-8422-E9F6-DD87D8C009D2}"/>
              </a:ext>
            </a:extLst>
          </p:cNvPr>
          <p:cNvSpPr/>
          <p:nvPr/>
        </p:nvSpPr>
        <p:spPr>
          <a:xfrm>
            <a:off x="5187969" y="609600"/>
            <a:ext cx="2020139" cy="172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7FA2641-42E4-BFB4-F9F9-DFD887CFA9E6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BA3DC-FB4B-1901-7AE8-D81F1C1B33F9}"/>
              </a:ext>
            </a:extLst>
          </p:cNvPr>
          <p:cNvSpPr txBox="1"/>
          <p:nvPr/>
        </p:nvSpPr>
        <p:spPr>
          <a:xfrm>
            <a:off x="247133" y="346226"/>
            <a:ext cx="8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17BBA-D020-1C3C-DDDD-F6F26F6B02F7}"/>
              </a:ext>
            </a:extLst>
          </p:cNvPr>
          <p:cNvSpPr txBox="1"/>
          <p:nvPr/>
        </p:nvSpPr>
        <p:spPr>
          <a:xfrm>
            <a:off x="97410" y="875273"/>
            <a:ext cx="86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415B7-D108-F9E8-3E53-750CE2C55753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72D6-BB81-B78C-97FB-2870AA8EF395}"/>
              </a:ext>
            </a:extLst>
          </p:cNvPr>
          <p:cNvSpPr txBox="1"/>
          <p:nvPr/>
        </p:nvSpPr>
        <p:spPr>
          <a:xfrm>
            <a:off x="3856158" y="1013772"/>
            <a:ext cx="8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DAD9-23EB-283A-AD80-3112B5EA85DF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BA7DA-1F64-A6C7-E3D3-FE393F2754A2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516B3E-5DF4-AC17-0501-C4ACF86500AC}"/>
              </a:ext>
            </a:extLst>
          </p:cNvPr>
          <p:cNvSpPr txBox="1"/>
          <p:nvPr/>
        </p:nvSpPr>
        <p:spPr>
          <a:xfrm>
            <a:off x="11369661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449B7-A0C0-B6F7-A54B-6B3FECEDF298}"/>
              </a:ext>
            </a:extLst>
          </p:cNvPr>
          <p:cNvSpPr/>
          <p:nvPr/>
        </p:nvSpPr>
        <p:spPr>
          <a:xfrm>
            <a:off x="1070495" y="606274"/>
            <a:ext cx="6137613" cy="1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13E71-C90F-6E32-466C-AA8CC1490564}"/>
              </a:ext>
            </a:extLst>
          </p:cNvPr>
          <p:cNvSpPr txBox="1"/>
          <p:nvPr/>
        </p:nvSpPr>
        <p:spPr>
          <a:xfrm>
            <a:off x="5470773" y="249532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17F427-7DF9-7D5A-0B2E-D731E2F4F525}"/>
              </a:ext>
            </a:extLst>
          </p:cNvPr>
          <p:cNvSpPr/>
          <p:nvPr/>
        </p:nvSpPr>
        <p:spPr>
          <a:xfrm>
            <a:off x="7208108" y="61292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1B10C5-D71D-AB94-45E8-6FE7F4E7A0D5}"/>
              </a:ext>
            </a:extLst>
          </p:cNvPr>
          <p:cNvSpPr/>
          <p:nvPr/>
        </p:nvSpPr>
        <p:spPr>
          <a:xfrm>
            <a:off x="5187969" y="2330564"/>
            <a:ext cx="2020139" cy="2167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154AD-7E7D-0B61-E204-91B9EAEB39D6}"/>
              </a:ext>
            </a:extLst>
          </p:cNvPr>
          <p:cNvSpPr txBox="1"/>
          <p:nvPr/>
        </p:nvSpPr>
        <p:spPr>
          <a:xfrm>
            <a:off x="7267343" y="1700334"/>
            <a:ext cx="8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0e1bb11d-1fe8-4e80-a80d-c671e8cd2a5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1036</Words>
  <Application>Microsoft Office PowerPoint</Application>
  <PresentationFormat>Widescreen</PresentationFormat>
  <Paragraphs>348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127</cp:revision>
  <dcterms:created xsi:type="dcterms:W3CDTF">2023-11-26T09:52:01Z</dcterms:created>
  <dcterms:modified xsi:type="dcterms:W3CDTF">2024-06-08T04:23:21Z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