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7"/>
  </p:notesMasterIdLst>
  <p:sldIdLst>
    <p:sldId id="256" r:id="rId6"/>
    <p:sldId id="271" r:id="rId7"/>
    <p:sldId id="290" r:id="rId8"/>
    <p:sldId id="291" r:id="rId9"/>
    <p:sldId id="272" r:id="rId10"/>
    <p:sldId id="277" r:id="rId11"/>
    <p:sldId id="275" r:id="rId12"/>
    <p:sldId id="276" r:id="rId13"/>
    <p:sldId id="273" r:id="rId14"/>
    <p:sldId id="27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9BD"/>
    <a:srgbClr val="F2F2F2"/>
    <a:srgbClr val="5D7373"/>
    <a:srgbClr val="FF5969"/>
    <a:srgbClr val="F7F7F7"/>
    <a:srgbClr val="05E1E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Chat-Employee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3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42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99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55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Chat-Project Manager Dashboard – 2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0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Chat-CEO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27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Chat-Employee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8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Layout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81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Layout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23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08-06-2024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367746"/>
            <a:ext cx="4459358" cy="6490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59803" y="757596"/>
            <a:ext cx="512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Doc can be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PDF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Word 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Excel 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PPT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Image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Collection of image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0158E2-703F-491E-6475-14D7695EB0FE}"/>
              </a:ext>
            </a:extLst>
          </p:cNvPr>
          <p:cNvSpPr/>
          <p:nvPr/>
        </p:nvSpPr>
        <p:spPr>
          <a:xfrm rot="5400000">
            <a:off x="9186441" y="-381760"/>
            <a:ext cx="1102940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FF79BB-94B8-BCF8-5663-D06EF17C369F}"/>
              </a:ext>
            </a:extLst>
          </p:cNvPr>
          <p:cNvSpPr/>
          <p:nvPr/>
        </p:nvSpPr>
        <p:spPr>
          <a:xfrm>
            <a:off x="7824247" y="6378243"/>
            <a:ext cx="4270343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436F80-8472-5B88-AF14-346FE95BDF81}"/>
              </a:ext>
            </a:extLst>
          </p:cNvPr>
          <p:cNvSpPr/>
          <p:nvPr/>
        </p:nvSpPr>
        <p:spPr>
          <a:xfrm>
            <a:off x="8169914" y="869536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010B5-1146-D47D-E13A-6C1C383B497A}"/>
              </a:ext>
            </a:extLst>
          </p:cNvPr>
          <p:cNvSpPr/>
          <p:nvPr/>
        </p:nvSpPr>
        <p:spPr>
          <a:xfrm>
            <a:off x="8169914" y="1653751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C3503B-AF3E-A4E3-A8A9-1B4A00465EB0}"/>
              </a:ext>
            </a:extLst>
          </p:cNvPr>
          <p:cNvSpPr/>
          <p:nvPr/>
        </p:nvSpPr>
        <p:spPr>
          <a:xfrm>
            <a:off x="9086850" y="1111607"/>
            <a:ext cx="2261459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Name of doc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ED8346-CEAF-0EB7-B1E1-A8C1BD3B18E0}"/>
              </a:ext>
            </a:extLst>
          </p:cNvPr>
          <p:cNvSpPr/>
          <p:nvPr/>
        </p:nvSpPr>
        <p:spPr>
          <a:xfrm>
            <a:off x="7732643" y="375494"/>
            <a:ext cx="4455753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59FD66-8FE2-A11E-947F-DE5BBA32F96D}"/>
              </a:ext>
            </a:extLst>
          </p:cNvPr>
          <p:cNvSpPr/>
          <p:nvPr/>
        </p:nvSpPr>
        <p:spPr>
          <a:xfrm>
            <a:off x="7767685" y="4265131"/>
            <a:ext cx="72000" cy="180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77251-7994-7ADC-CAA9-ED2E056B9B3F}"/>
              </a:ext>
            </a:extLst>
          </p:cNvPr>
          <p:cNvSpPr/>
          <p:nvPr/>
        </p:nvSpPr>
        <p:spPr>
          <a:xfrm>
            <a:off x="8405717" y="1167530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3CB869-3989-0CAB-5CE5-C84D9785C0E4}"/>
              </a:ext>
            </a:extLst>
          </p:cNvPr>
          <p:cNvSpPr/>
          <p:nvPr/>
        </p:nvSpPr>
        <p:spPr>
          <a:xfrm>
            <a:off x="8020669" y="2032029"/>
            <a:ext cx="3469019" cy="949295"/>
          </a:xfrm>
          <a:prstGeom prst="roundRect">
            <a:avLst>
              <a:gd name="adj" fmla="val 52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E69582-31EE-1E6E-B2F8-01F9F2246B3D}"/>
              </a:ext>
            </a:extLst>
          </p:cNvPr>
          <p:cNvSpPr/>
          <p:nvPr/>
        </p:nvSpPr>
        <p:spPr>
          <a:xfrm>
            <a:off x="11765296" y="6432243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A49A18-C84E-AEFB-9AB4-2A99373B3552}"/>
              </a:ext>
            </a:extLst>
          </p:cNvPr>
          <p:cNvSpPr/>
          <p:nvPr/>
        </p:nvSpPr>
        <p:spPr>
          <a:xfrm>
            <a:off x="8177778" y="2729632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FBA7F4-1E29-83F0-8C15-852B8ABFA2F6}"/>
              </a:ext>
            </a:extLst>
          </p:cNvPr>
          <p:cNvSpPr/>
          <p:nvPr/>
        </p:nvSpPr>
        <p:spPr>
          <a:xfrm>
            <a:off x="8418615" y="2274887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387F23-97C1-90B4-74D9-D49F9EECF96D}"/>
              </a:ext>
            </a:extLst>
          </p:cNvPr>
          <p:cNvSpPr/>
          <p:nvPr/>
        </p:nvSpPr>
        <p:spPr>
          <a:xfrm>
            <a:off x="10389412" y="2214547"/>
            <a:ext cx="9510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Expend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5F192C-1B4B-E348-1FA2-44E4D7154C99}"/>
              </a:ext>
            </a:extLst>
          </p:cNvPr>
          <p:cNvSpPr/>
          <p:nvPr/>
        </p:nvSpPr>
        <p:spPr>
          <a:xfrm>
            <a:off x="9181166" y="2214547"/>
            <a:ext cx="9510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Number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27A2F5-14A6-A5DD-0840-176D2C29DECE}"/>
              </a:ext>
            </a:extLst>
          </p:cNvPr>
          <p:cNvSpPr/>
          <p:nvPr/>
        </p:nvSpPr>
        <p:spPr>
          <a:xfrm>
            <a:off x="8020669" y="3053969"/>
            <a:ext cx="3469019" cy="1870480"/>
          </a:xfrm>
          <a:prstGeom prst="roundRect">
            <a:avLst>
              <a:gd name="adj" fmla="val 52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9ED23B-4696-C72F-D5B2-2724E8913B3B}"/>
              </a:ext>
            </a:extLst>
          </p:cNvPr>
          <p:cNvSpPr/>
          <p:nvPr/>
        </p:nvSpPr>
        <p:spPr>
          <a:xfrm>
            <a:off x="8177778" y="4661772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37B6503-E587-2842-D53A-D565A960CB30}"/>
              </a:ext>
            </a:extLst>
          </p:cNvPr>
          <p:cNvSpPr/>
          <p:nvPr/>
        </p:nvSpPr>
        <p:spPr>
          <a:xfrm>
            <a:off x="8135820" y="3139810"/>
            <a:ext cx="465256" cy="510909"/>
          </a:xfrm>
          <a:prstGeom prst="roundRect">
            <a:avLst>
              <a:gd name="adj" fmla="val 86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B6FDDD-A5D7-DF25-F7A2-94927CA5767A}"/>
              </a:ext>
            </a:extLst>
          </p:cNvPr>
          <p:cNvSpPr/>
          <p:nvPr/>
        </p:nvSpPr>
        <p:spPr>
          <a:xfrm>
            <a:off x="10932337" y="3135144"/>
            <a:ext cx="465256" cy="510909"/>
          </a:xfrm>
          <a:prstGeom prst="roundRect">
            <a:avLst>
              <a:gd name="adj" fmla="val 86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633750F-107F-E621-206E-7A59B3E49BF6}"/>
              </a:ext>
            </a:extLst>
          </p:cNvPr>
          <p:cNvSpPr/>
          <p:nvPr/>
        </p:nvSpPr>
        <p:spPr>
          <a:xfrm>
            <a:off x="8177778" y="3130287"/>
            <a:ext cx="3162665" cy="525178"/>
          </a:xfrm>
          <a:prstGeom prst="roundRect">
            <a:avLst>
              <a:gd name="adj" fmla="val 28861"/>
            </a:avLst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Forwarded Msg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C06323-D0A5-4637-B1DA-CE8340B65D40}"/>
              </a:ext>
            </a:extLst>
          </p:cNvPr>
          <p:cNvSpPr/>
          <p:nvPr/>
        </p:nvSpPr>
        <p:spPr>
          <a:xfrm>
            <a:off x="8169914" y="3731783"/>
            <a:ext cx="3178395" cy="847312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Text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7D860F-24C4-CCC6-62BB-D4E9521C19DD}"/>
              </a:ext>
            </a:extLst>
          </p:cNvPr>
          <p:cNvSpPr/>
          <p:nvPr/>
        </p:nvSpPr>
        <p:spPr>
          <a:xfrm>
            <a:off x="11424317" y="6436311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32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05032" y="3012709"/>
            <a:ext cx="224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Important Information Related to that chat 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Like : Tagged items, Documents, Tasks and its Status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3578087" y="367748"/>
            <a:ext cx="4154556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1772-382D-5193-5DF9-4E7341DBD16A}"/>
              </a:ext>
            </a:extLst>
          </p:cNvPr>
          <p:cNvSpPr/>
          <p:nvPr/>
        </p:nvSpPr>
        <p:spPr>
          <a:xfrm>
            <a:off x="1789043" y="367748"/>
            <a:ext cx="1789044" cy="6490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Individuals,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 Leaders,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8F2A-5548-69C5-6EC5-44F7A7FB5232}"/>
              </a:ext>
            </a:extLst>
          </p:cNvPr>
          <p:cNvSpPr/>
          <p:nvPr/>
        </p:nvSpPr>
        <p:spPr>
          <a:xfrm>
            <a:off x="1789043" y="367748"/>
            <a:ext cx="1789043" cy="367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Changing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4FFF4E-9C54-9605-B113-B8F38C3D1709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293B3B-3E3B-3EF0-D095-25F20A1970CB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173389-F098-3F6A-DF39-BAE74C4FFAA0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0CC03D-F278-03E7-B8D4-E7327D7E3A38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A74C2E-0DAF-9C39-8D78-F97444F76E52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797D01-7E31-46D0-DE96-34A5C2D37890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F0AC9D-28DC-81F5-F01F-132D2E0D8A53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94C5E9-E2CC-6EF0-5397-03A064EAE11B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F3B79B-BE44-38F5-BFD1-D1DBE53A73B5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1A9F84-04E6-84CB-00A1-0206039CCF5E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4C894D-BDD8-AFBD-EC09-D2E1CD2990D9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3FB8-D03E-59BF-56AE-0EC95B69E89C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ID</a:t>
            </a:r>
          </a:p>
        </p:txBody>
      </p:sp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1B5E060-325B-F340-C8FA-EE3FE1284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Authority : CEO &gt; PM &gt; TL &gt; Employee &gt; Client</a:t>
            </a:r>
          </a:p>
          <a:p>
            <a:endParaRPr lang="en-IN" sz="1200" b="1" dirty="0">
              <a:latin typeface="Avenir Next LT Pro" panose="020B0504020202020204" pitchFamily="34" charset="0"/>
            </a:endParaRPr>
          </a:p>
          <a:p>
            <a:r>
              <a:rPr lang="en-IN" sz="1200" b="1" dirty="0">
                <a:latin typeface="Avenir Next LT Pro" panose="020B0504020202020204" pitchFamily="34" charset="0"/>
              </a:rPr>
              <a:t>Chats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: C1, S1, S2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PM :  C1, P1, P2, P3, S1, S3,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TL : P1, P2, T1, T2, S4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Employee : P1, T1, T2, S3, S5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(Side Nav) : C1, P1, P2, P3, T1, T2, S1, S2, S3, S4, S5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(Top) : P2, </a:t>
            </a:r>
          </a:p>
          <a:p>
            <a:pPr marL="685800" lvl="1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Client has 2 profiles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Owner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Only he can raise a special Request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can Add or remove the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need to approve Any modification, addition or subtraction has done by the other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We are monitoring your conversation, All these chats are legally bonded and are not delete able . Apart from Included persons higher authority can also see and Examine our chats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 : Client, P : PM, T : TL, S : Special Request </a:t>
            </a:r>
          </a:p>
          <a:p>
            <a:r>
              <a:rPr lang="en-IN" sz="1200" b="1" dirty="0">
                <a:latin typeface="Avenir Next LT Pro" panose="020B0504020202020204" pitchFamily="34" charset="0"/>
              </a:rPr>
              <a:t>Note</a:t>
            </a:r>
            <a:r>
              <a:rPr lang="en-IN" sz="1200" dirty="0">
                <a:latin typeface="Avenir Next LT Pro" panose="020B0504020202020204" pitchFamily="34" charset="0"/>
              </a:rPr>
              <a:t> : CEO can monitor &amp; reply from all chats if he wanted to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C1</a:t>
            </a:r>
            <a:r>
              <a:rPr lang="en-IN" sz="1200" dirty="0">
                <a:latin typeface="Avenir Next LT Pro" panose="020B0504020202020204" pitchFamily="34" charset="0"/>
              </a:rPr>
              <a:t> : Client + PM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P1</a:t>
            </a:r>
            <a:r>
              <a:rPr lang="en-IN" sz="1200" dirty="0">
                <a:latin typeface="Avenir Next LT Pro" panose="020B0504020202020204" pitchFamily="34" charset="0"/>
              </a:rPr>
              <a:t> : PM + TL + Employee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P2</a:t>
            </a:r>
            <a:r>
              <a:rPr lang="en-IN" sz="1200" dirty="0">
                <a:latin typeface="Avenir Next LT Pro" panose="020B0504020202020204" pitchFamily="34" charset="0"/>
              </a:rPr>
              <a:t> : PM + TL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P3</a:t>
            </a:r>
            <a:r>
              <a:rPr lang="en-IN" sz="1200" dirty="0">
                <a:latin typeface="Avenir Next LT Pro" panose="020B0504020202020204" pitchFamily="34" charset="0"/>
              </a:rPr>
              <a:t> : PM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T1</a:t>
            </a:r>
            <a:r>
              <a:rPr lang="en-IN" sz="1200" dirty="0">
                <a:latin typeface="Avenir Next LT Pro" panose="020B0504020202020204" pitchFamily="34" charset="0"/>
              </a:rPr>
              <a:t> : TL + Team Members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T2</a:t>
            </a:r>
            <a:r>
              <a:rPr lang="en-IN" sz="1200" dirty="0">
                <a:latin typeface="Avenir Next LT Pro" panose="020B0504020202020204" pitchFamily="34" charset="0"/>
              </a:rPr>
              <a:t> : TL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S1</a:t>
            </a:r>
            <a:r>
              <a:rPr lang="en-IN" sz="1200" dirty="0">
                <a:latin typeface="Avenir Next LT Pro" panose="020B0504020202020204" pitchFamily="34" charset="0"/>
              </a:rPr>
              <a:t> : PM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S2</a:t>
            </a:r>
            <a:r>
              <a:rPr lang="en-IN" sz="1200" dirty="0">
                <a:latin typeface="Avenir Next LT Pro" panose="020B0504020202020204" pitchFamily="34" charset="0"/>
              </a:rPr>
              <a:t> : CEO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S3</a:t>
            </a:r>
            <a:r>
              <a:rPr lang="en-IN" sz="1200" dirty="0">
                <a:latin typeface="Avenir Next LT Pro" panose="020B0504020202020204" pitchFamily="34" charset="0"/>
              </a:rPr>
              <a:t> : PM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S4</a:t>
            </a:r>
            <a:r>
              <a:rPr lang="en-IN" sz="1200" dirty="0">
                <a:latin typeface="Avenir Next LT Pro" panose="020B0504020202020204" pitchFamily="34" charset="0"/>
              </a:rPr>
              <a:t> : TL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S5</a:t>
            </a:r>
            <a:r>
              <a:rPr lang="en-IN" sz="1200" dirty="0">
                <a:latin typeface="Avenir Next LT Pro" panose="020B0504020202020204" pitchFamily="34" charset="0"/>
              </a:rPr>
              <a:t> : Employee + CEO </a:t>
            </a: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120321" y="0"/>
            <a:ext cx="3028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Chat Details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Chat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Name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Profile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Type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Docs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Images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Time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Payment Request : Requesting for payment from client, Requesting to update the payment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160054" y="0"/>
            <a:ext cx="4402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Media – Photo, Video, Audio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Document – pdf, doc, excel, ppt, txt,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Poll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Payment : Requesting the payment update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(#) Tags : Anything starting from # become Tag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(@) point : Anything starting from @ will pop up list of members that can chat.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($) Attach : After this write a valid item ID and will highlight this number and attach the details of that item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EE8F7-53C3-49FA-53A1-176BF8528A79}"/>
              </a:ext>
            </a:extLst>
          </p:cNvPr>
          <p:cNvSpPr txBox="1"/>
          <p:nvPr/>
        </p:nvSpPr>
        <p:spPr>
          <a:xfrm>
            <a:off x="3286586" y="0"/>
            <a:ext cx="34680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Chat box - Items that it has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Text Chat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Single Media (Photo, video, Audio)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Multiple Media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Single Doc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Multiple Doc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Meetings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Requests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Approvals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Voting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Forwarded Chat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Product : capture with ID as well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On Scanning of QR code (made from ID) : Based on ID it open the Relevant Chat 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6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for payment from client (* A : Auto selected)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ID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Manager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Client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Total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Paid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Due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Asked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Choose Paid Methods : Cash, UPI, Scanner,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to update the payment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Option : is payment is done by Cash or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&amp;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(to whom you submit the amount)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Employee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(Bank User 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Amount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Transaction ID (optional, if we haven’t file the record by your detail then will compulsory need this)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27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4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2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2149043" y="367748"/>
            <a:ext cx="5583600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4072F-C5F6-441C-4D56-C4317CC18867}"/>
              </a:ext>
            </a:extLst>
          </p:cNvPr>
          <p:cNvSpPr/>
          <p:nvPr/>
        </p:nvSpPr>
        <p:spPr>
          <a:xfrm>
            <a:off x="1789043" y="367748"/>
            <a:ext cx="360000" cy="6490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Management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8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05032" y="3012709"/>
            <a:ext cx="224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Important Information Related to that chat 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Like : Tagged items, Documents, Tasks and its Status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3578087" y="367748"/>
            <a:ext cx="4154556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1772-382D-5193-5DF9-4E7341DBD16A}"/>
              </a:ext>
            </a:extLst>
          </p:cNvPr>
          <p:cNvSpPr/>
          <p:nvPr/>
        </p:nvSpPr>
        <p:spPr>
          <a:xfrm>
            <a:off x="1789043" y="367748"/>
            <a:ext cx="1789044" cy="6490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Individuals,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 Leaders,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8F2A-5548-69C5-6EC5-44F7A7FB5232}"/>
              </a:ext>
            </a:extLst>
          </p:cNvPr>
          <p:cNvSpPr/>
          <p:nvPr/>
        </p:nvSpPr>
        <p:spPr>
          <a:xfrm>
            <a:off x="1789043" y="367748"/>
            <a:ext cx="1789043" cy="367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Changing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4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367746"/>
            <a:ext cx="4459358" cy="6490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59803" y="757596"/>
            <a:ext cx="512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Background will same for all chats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Border Color 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CEO : Sky-Blue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: Dark Gray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: Greenish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 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0158E2-703F-491E-6475-14D7695EB0FE}"/>
              </a:ext>
            </a:extLst>
          </p:cNvPr>
          <p:cNvSpPr/>
          <p:nvPr/>
        </p:nvSpPr>
        <p:spPr>
          <a:xfrm rot="5400000">
            <a:off x="9186441" y="-381760"/>
            <a:ext cx="1102940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7391541-9398-B1F2-B128-2D33220761BE}"/>
              </a:ext>
            </a:extLst>
          </p:cNvPr>
          <p:cNvSpPr/>
          <p:nvPr/>
        </p:nvSpPr>
        <p:spPr>
          <a:xfrm rot="5400000">
            <a:off x="9105286" y="922824"/>
            <a:ext cx="1265250" cy="3469018"/>
          </a:xfrm>
          <a:prstGeom prst="wedgeRoundRectCallout">
            <a:avLst>
              <a:gd name="adj1" fmla="val -16600"/>
              <a:gd name="adj2" fmla="val 478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FDFF29D-5DD6-E7B0-4C5C-67C55A41E3FA}"/>
              </a:ext>
            </a:extLst>
          </p:cNvPr>
          <p:cNvSpPr/>
          <p:nvPr/>
        </p:nvSpPr>
        <p:spPr>
          <a:xfrm rot="16200000" flipH="1">
            <a:off x="9701872" y="2137747"/>
            <a:ext cx="904772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8ABF2B-0E5F-3D69-287A-BC46CA6AD1E6}"/>
              </a:ext>
            </a:extLst>
          </p:cNvPr>
          <p:cNvSpPr/>
          <p:nvPr/>
        </p:nvSpPr>
        <p:spPr>
          <a:xfrm rot="16200000" flipH="1">
            <a:off x="9482793" y="3382087"/>
            <a:ext cx="1342930" cy="3469018"/>
          </a:xfrm>
          <a:prstGeom prst="wedgeRoundRectCallout">
            <a:avLst>
              <a:gd name="adj1" fmla="val -16600"/>
              <a:gd name="adj2" fmla="val 4787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FF79BB-94B8-BCF8-5663-D06EF17C369F}"/>
              </a:ext>
            </a:extLst>
          </p:cNvPr>
          <p:cNvSpPr/>
          <p:nvPr/>
        </p:nvSpPr>
        <p:spPr>
          <a:xfrm>
            <a:off x="7824247" y="6378243"/>
            <a:ext cx="4270343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436F80-8472-5B88-AF14-346FE95BDF81}"/>
              </a:ext>
            </a:extLst>
          </p:cNvPr>
          <p:cNvSpPr/>
          <p:nvPr/>
        </p:nvSpPr>
        <p:spPr>
          <a:xfrm>
            <a:off x="8169914" y="869536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010B5-1146-D47D-E13A-6C1C383B497A}"/>
              </a:ext>
            </a:extLst>
          </p:cNvPr>
          <p:cNvSpPr/>
          <p:nvPr/>
        </p:nvSpPr>
        <p:spPr>
          <a:xfrm>
            <a:off x="8169914" y="1653751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A49A18-C84E-AEFB-9AB4-2A99373B3552}"/>
              </a:ext>
            </a:extLst>
          </p:cNvPr>
          <p:cNvSpPr/>
          <p:nvPr/>
        </p:nvSpPr>
        <p:spPr>
          <a:xfrm>
            <a:off x="8169914" y="3019599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C3503B-AF3E-A4E3-A8A9-1B4A00465EB0}"/>
              </a:ext>
            </a:extLst>
          </p:cNvPr>
          <p:cNvSpPr/>
          <p:nvPr/>
        </p:nvSpPr>
        <p:spPr>
          <a:xfrm>
            <a:off x="8177778" y="1111607"/>
            <a:ext cx="31705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4177C5-A6CD-654F-09EB-026741034DB3}"/>
              </a:ext>
            </a:extLst>
          </p:cNvPr>
          <p:cNvSpPr/>
          <p:nvPr/>
        </p:nvSpPr>
        <p:spPr>
          <a:xfrm>
            <a:off x="8177777" y="2118885"/>
            <a:ext cx="3170531" cy="830365"/>
          </a:xfrm>
          <a:prstGeom prst="roundRect">
            <a:avLst>
              <a:gd name="adj" fmla="val 985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ED8346-CEAF-0EB7-B1E1-A8C1BD3B18E0}"/>
              </a:ext>
            </a:extLst>
          </p:cNvPr>
          <p:cNvSpPr/>
          <p:nvPr/>
        </p:nvSpPr>
        <p:spPr>
          <a:xfrm>
            <a:off x="7732643" y="375494"/>
            <a:ext cx="4455753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59FD66-8FE2-A11E-947F-DE5BBA32F96D}"/>
              </a:ext>
            </a:extLst>
          </p:cNvPr>
          <p:cNvSpPr/>
          <p:nvPr/>
        </p:nvSpPr>
        <p:spPr>
          <a:xfrm>
            <a:off x="7767685" y="4265131"/>
            <a:ext cx="72000" cy="180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77251-7994-7ADC-CAA9-ED2E056B9B3F}"/>
              </a:ext>
            </a:extLst>
          </p:cNvPr>
          <p:cNvSpPr/>
          <p:nvPr/>
        </p:nvSpPr>
        <p:spPr>
          <a:xfrm>
            <a:off x="11594969" y="1111607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46A41C-76F6-EB60-786A-8685509AEF83}"/>
              </a:ext>
            </a:extLst>
          </p:cNvPr>
          <p:cNvSpPr/>
          <p:nvPr/>
        </p:nvSpPr>
        <p:spPr>
          <a:xfrm>
            <a:off x="11594969" y="2429095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7EB3D-2A79-5228-047C-0CF01F33B379}"/>
              </a:ext>
            </a:extLst>
          </p:cNvPr>
          <p:cNvSpPr/>
          <p:nvPr/>
        </p:nvSpPr>
        <p:spPr>
          <a:xfrm>
            <a:off x="7897977" y="3739763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09E4B2-42E7-CE48-431D-72F81693350B}"/>
              </a:ext>
            </a:extLst>
          </p:cNvPr>
          <p:cNvSpPr/>
          <p:nvPr/>
        </p:nvSpPr>
        <p:spPr>
          <a:xfrm>
            <a:off x="7897977" y="4983559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E69582-31EE-1E6E-B2F8-01F9F2246B3D}"/>
              </a:ext>
            </a:extLst>
          </p:cNvPr>
          <p:cNvSpPr/>
          <p:nvPr/>
        </p:nvSpPr>
        <p:spPr>
          <a:xfrm>
            <a:off x="11765296" y="6432243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8AAAF9-0454-609B-4D56-10CFBEBFD653}"/>
              </a:ext>
            </a:extLst>
          </p:cNvPr>
          <p:cNvSpPr/>
          <p:nvPr/>
        </p:nvSpPr>
        <p:spPr>
          <a:xfrm>
            <a:off x="11424317" y="6436311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20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4" ma:contentTypeDescription="Create a new document." ma:contentTypeScope="" ma:versionID="55f1e6ab26213e900d3ea6b73674690f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cb5bac23893b177075308ae0464414f8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1bb11d-1fe8-4e80-a80d-c671e8cd2a5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E56D0-A161-47EC-9D87-E508F7ED6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C5C5E7-64B2-47F3-84A2-5A4A99E0956D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0e1bb11d-1fe8-4e80-a80d-c671e8cd2a50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8289</TotalTime>
  <Words>884</Words>
  <Application>Microsoft Office PowerPoint</Application>
  <PresentationFormat>Widescreen</PresentationFormat>
  <Paragraphs>226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39</cp:revision>
  <dcterms:created xsi:type="dcterms:W3CDTF">2023-11-26T09:52:01Z</dcterms:created>
  <dcterms:modified xsi:type="dcterms:W3CDTF">2024-06-08T14:47:26Z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