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7"/>
  </p:notesMasterIdLst>
  <p:sldIdLst>
    <p:sldId id="256" r:id="rId6"/>
    <p:sldId id="271" r:id="rId7"/>
    <p:sldId id="290" r:id="rId8"/>
    <p:sldId id="291" r:id="rId9"/>
    <p:sldId id="272" r:id="rId10"/>
    <p:sldId id="277" r:id="rId11"/>
    <p:sldId id="275" r:id="rId12"/>
    <p:sldId id="276" r:id="rId13"/>
    <p:sldId id="273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F2F2F2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Chat-Project Manager Dashboard – 2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Chat-CEO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7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3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12-06-2024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Doc can be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PDF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Word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Excel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PPT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Collection of image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9086850" y="1111607"/>
            <a:ext cx="2261459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Name of doc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8405717" y="1167530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3CB869-3989-0CAB-5CE5-C84D9785C0E4}"/>
              </a:ext>
            </a:extLst>
          </p:cNvPr>
          <p:cNvSpPr/>
          <p:nvPr/>
        </p:nvSpPr>
        <p:spPr>
          <a:xfrm>
            <a:off x="8020669" y="2032029"/>
            <a:ext cx="3469019" cy="949295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77778" y="272963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FBA7F4-1E29-83F0-8C15-852B8ABFA2F6}"/>
              </a:ext>
            </a:extLst>
          </p:cNvPr>
          <p:cNvSpPr/>
          <p:nvPr/>
        </p:nvSpPr>
        <p:spPr>
          <a:xfrm>
            <a:off x="8418615" y="227488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87F23-97C1-90B4-74D9-D49F9EECF96D}"/>
              </a:ext>
            </a:extLst>
          </p:cNvPr>
          <p:cNvSpPr/>
          <p:nvPr/>
        </p:nvSpPr>
        <p:spPr>
          <a:xfrm>
            <a:off x="10389412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Expend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F192C-1B4B-E348-1FA2-44E4D7154C99}"/>
              </a:ext>
            </a:extLst>
          </p:cNvPr>
          <p:cNvSpPr/>
          <p:nvPr/>
        </p:nvSpPr>
        <p:spPr>
          <a:xfrm>
            <a:off x="9181166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Number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27A2F5-14A6-A5DD-0840-176D2C29DECE}"/>
              </a:ext>
            </a:extLst>
          </p:cNvPr>
          <p:cNvSpPr/>
          <p:nvPr/>
        </p:nvSpPr>
        <p:spPr>
          <a:xfrm>
            <a:off x="8020669" y="3053969"/>
            <a:ext cx="3469019" cy="1870480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ED23B-4696-C72F-D5B2-2724E8913B3B}"/>
              </a:ext>
            </a:extLst>
          </p:cNvPr>
          <p:cNvSpPr/>
          <p:nvPr/>
        </p:nvSpPr>
        <p:spPr>
          <a:xfrm>
            <a:off x="8177778" y="466177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B6503-E587-2842-D53A-D565A960CB30}"/>
              </a:ext>
            </a:extLst>
          </p:cNvPr>
          <p:cNvSpPr/>
          <p:nvPr/>
        </p:nvSpPr>
        <p:spPr>
          <a:xfrm>
            <a:off x="8135820" y="3139810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B6FDDD-A5D7-DF25-F7A2-94927CA5767A}"/>
              </a:ext>
            </a:extLst>
          </p:cNvPr>
          <p:cNvSpPr/>
          <p:nvPr/>
        </p:nvSpPr>
        <p:spPr>
          <a:xfrm>
            <a:off x="10932337" y="3135144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33750F-107F-E621-206E-7A59B3E49BF6}"/>
              </a:ext>
            </a:extLst>
          </p:cNvPr>
          <p:cNvSpPr/>
          <p:nvPr/>
        </p:nvSpPr>
        <p:spPr>
          <a:xfrm>
            <a:off x="8177778" y="3130287"/>
            <a:ext cx="3162665" cy="525178"/>
          </a:xfrm>
          <a:prstGeom prst="roundRect">
            <a:avLst>
              <a:gd name="adj" fmla="val 28861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Forwarded Msg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C06323-D0A5-4637-B1DA-CE8340B65D40}"/>
              </a:ext>
            </a:extLst>
          </p:cNvPr>
          <p:cNvSpPr/>
          <p:nvPr/>
        </p:nvSpPr>
        <p:spPr>
          <a:xfrm>
            <a:off x="8169914" y="3731783"/>
            <a:ext cx="3178395" cy="847312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Text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860F-24C4-CCC6-62BB-D4E9521C19DD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FFF4E-9C54-9605-B113-B8F38C3D1709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3B3B-3E3B-3EF0-D095-25F20A1970CB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3389-F098-3F6A-DF39-BAE74C4FFAA0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CC03D-F278-03E7-B8D4-E7327D7E3A38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A74C2E-0DAF-9C39-8D78-F97444F76E52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97D01-7E31-46D0-DE96-34A5C2D37890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F0AC9D-28DC-81F5-F01F-132D2E0D8A53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4C5E9-E2CC-6EF0-5397-03A064EAE11B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F3B79B-BE44-38F5-BFD1-D1DBE53A73B5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1A9F84-04E6-84CB-00A1-0206039CCF5E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C894D-BDD8-AFBD-EC09-D2E1CD2990D9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3FB8-D03E-59BF-56AE-0EC95B69E89C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1B5E060-325B-F340-C8FA-EE3FE12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120321" y="0"/>
            <a:ext cx="302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160054" y="0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EE8F7-53C3-49FA-53A1-176BF8528A79}"/>
              </a:ext>
            </a:extLst>
          </p:cNvPr>
          <p:cNvSpPr txBox="1"/>
          <p:nvPr/>
        </p:nvSpPr>
        <p:spPr>
          <a:xfrm>
            <a:off x="3286586" y="0"/>
            <a:ext cx="34680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Chat box - Items that it has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Text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Single Media (Photo, video, Audio)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Multiple Media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Single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Multiple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Meetings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Requests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Approvals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Voting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Forwarded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Product : capture with ID as well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(made from ID) : Based on ID it open the Relevant Chat 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50F0A-636A-5280-1DEC-2B6C42EA00E9}"/>
              </a:ext>
            </a:extLst>
          </p:cNvPr>
          <p:cNvSpPr txBox="1"/>
          <p:nvPr/>
        </p:nvSpPr>
        <p:spPr>
          <a:xfrm>
            <a:off x="55545" y="3429000"/>
            <a:ext cx="3028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Requirements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Background will same for all chats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Border Color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CEO : Sky-Blue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: Dark Gray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: Greenish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391541-9398-B1F2-B128-2D33220761BE}"/>
              </a:ext>
            </a:extLst>
          </p:cNvPr>
          <p:cNvSpPr/>
          <p:nvPr/>
        </p:nvSpPr>
        <p:spPr>
          <a:xfrm rot="5400000">
            <a:off x="9105286" y="922824"/>
            <a:ext cx="126525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DFF29D-5DD6-E7B0-4C5C-67C55A41E3FA}"/>
              </a:ext>
            </a:extLst>
          </p:cNvPr>
          <p:cNvSpPr/>
          <p:nvPr/>
        </p:nvSpPr>
        <p:spPr>
          <a:xfrm rot="16200000" flipH="1">
            <a:off x="9701872" y="2137747"/>
            <a:ext cx="904772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8ABF2B-0E5F-3D69-287A-BC46CA6AD1E6}"/>
              </a:ext>
            </a:extLst>
          </p:cNvPr>
          <p:cNvSpPr/>
          <p:nvPr/>
        </p:nvSpPr>
        <p:spPr>
          <a:xfrm rot="16200000" flipH="1">
            <a:off x="9482793" y="3382087"/>
            <a:ext cx="134293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69914" y="3019599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8177778" y="1111607"/>
            <a:ext cx="31705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177C5-A6CD-654F-09EB-026741034DB3}"/>
              </a:ext>
            </a:extLst>
          </p:cNvPr>
          <p:cNvSpPr/>
          <p:nvPr/>
        </p:nvSpPr>
        <p:spPr>
          <a:xfrm>
            <a:off x="8177777" y="2118885"/>
            <a:ext cx="3170531" cy="830365"/>
          </a:xfrm>
          <a:prstGeom prst="roundRect">
            <a:avLst>
              <a:gd name="adj" fmla="val 98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11594969" y="111160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6A41C-76F6-EB60-786A-8685509AEF83}"/>
              </a:ext>
            </a:extLst>
          </p:cNvPr>
          <p:cNvSpPr/>
          <p:nvPr/>
        </p:nvSpPr>
        <p:spPr>
          <a:xfrm>
            <a:off x="11594969" y="2429095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EB3D-2A79-5228-047C-0CF01F33B379}"/>
              </a:ext>
            </a:extLst>
          </p:cNvPr>
          <p:cNvSpPr/>
          <p:nvPr/>
        </p:nvSpPr>
        <p:spPr>
          <a:xfrm>
            <a:off x="7897977" y="3739763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09E4B2-42E7-CE48-431D-72F81693350B}"/>
              </a:ext>
            </a:extLst>
          </p:cNvPr>
          <p:cNvSpPr/>
          <p:nvPr/>
        </p:nvSpPr>
        <p:spPr>
          <a:xfrm>
            <a:off x="7897977" y="4983559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8AAAF9-0454-609B-4D56-10CFBEBFD653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0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885</Words>
  <Application>Microsoft Office PowerPoint</Application>
  <PresentationFormat>Widescreen</PresentationFormat>
  <Paragraphs>229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40</cp:revision>
  <dcterms:created xsi:type="dcterms:W3CDTF">2023-11-26T09:52:01Z</dcterms:created>
  <dcterms:modified xsi:type="dcterms:W3CDTF">2024-06-12T13:00:47Z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