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3"/>
  </p:notesMasterIdLst>
  <p:sldIdLst>
    <p:sldId id="256" r:id="rId6"/>
    <p:sldId id="276" r:id="rId7"/>
    <p:sldId id="278" r:id="rId8"/>
    <p:sldId id="273" r:id="rId9"/>
    <p:sldId id="274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9BD"/>
    <a:srgbClr val="F2F2F2"/>
    <a:srgbClr val="5D7373"/>
    <a:srgbClr val="FF5969"/>
    <a:srgbClr val="F7F7F7"/>
    <a:srgbClr val="05E1E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1B60-9CF7-E91E-DE65-31A9A8C51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4F87C-616E-2B75-594F-66A169801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36FFC7-4DB7-0AA3-ED58-446749583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45C4-693E-4011-1718-C923B5288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69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45CA5-84DB-9367-6B8E-F8F6D80A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5AEC5D-D32F-802B-1C25-27765120A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A3D34-AA1E-D522-D51E-70A9B0103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| Chat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19CC-6EF5-CFDA-E4A8-F6C240E37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67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BBA4F-B519-08B4-E426-5C911FDC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2D127-A90C-BC3C-C8C8-18B441607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8EB01-B986-13F0-A91B-B7B48FC57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 |  Members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1326-020F-16DA-594B-54980EAB2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484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9504E-C3B8-4066-FC93-67D4056C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C41790-360C-8E89-3A27-A072BACD05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F68BE-1BE5-30E9-0C96-F5D718BBD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| Project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C128-45BA-2D47-FD6A-7224EB8F3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84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0F7D-4AF3-1020-FEE9-26732160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5D750-4A84-751A-DCED-745ECD53A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86DA22-5BE7-FE61-DF37-C9568EAE6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: Event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D722-6156-20F5-0B4B-AC34CAC08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53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15C09-77C6-23A3-59C8-045E44E39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274AB2-1770-CC4A-D08B-2C0FA4A49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539DC9-03F2-9B28-72A6-49502DFDF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| Budget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4D9E4-B248-119F-5E3D-03728FB27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24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07-02-2024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5DAFA-7BB1-1F59-9900-2680EF94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D4DD2-CF60-591F-D4F1-F7FDEF013B12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75D248-9626-7CD2-56CC-2801C5FF3970}"/>
              </a:ext>
            </a:extLst>
          </p:cNvPr>
          <p:cNvGrpSpPr/>
          <p:nvPr/>
        </p:nvGrpSpPr>
        <p:grpSpPr>
          <a:xfrm>
            <a:off x="226373" y="600959"/>
            <a:ext cx="1994313" cy="2828041"/>
            <a:chOff x="226373" y="629239"/>
            <a:chExt cx="5005633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D352C3-448A-4F2C-D491-298329566CC6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D203E8-6C29-C3B7-CADF-473353F86299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Chat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7D8A8A-EE6B-6316-34BE-3D1A216C1980}"/>
                </a:ext>
              </a:extLst>
            </p:cNvPr>
            <p:cNvSpPr txBox="1"/>
            <p:nvPr/>
          </p:nvSpPr>
          <p:spPr>
            <a:xfrm>
              <a:off x="329716" y="987390"/>
              <a:ext cx="47607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MemberID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ChatID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Text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Time</a:t>
              </a: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38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F406-3F2F-D622-B250-F26180284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587B3-1566-24B2-692D-28A46E444002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F54213-811B-4AD1-F8D4-0248406C802B}"/>
              </a:ext>
            </a:extLst>
          </p:cNvPr>
          <p:cNvGrpSpPr/>
          <p:nvPr/>
        </p:nvGrpSpPr>
        <p:grpSpPr>
          <a:xfrm>
            <a:off x="226373" y="600959"/>
            <a:ext cx="2673346" cy="2828041"/>
            <a:chOff x="226373" y="629239"/>
            <a:chExt cx="6709974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C3A487D-A144-0EE6-1366-4376B679B080}"/>
                </a:ext>
              </a:extLst>
            </p:cNvPr>
            <p:cNvSpPr/>
            <p:nvPr/>
          </p:nvSpPr>
          <p:spPr>
            <a:xfrm>
              <a:off x="226373" y="629239"/>
              <a:ext cx="6709974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7034CF-0405-FCD2-6BC5-30ECE26BED45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C1 | Chat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13F2FC-DC07-16BC-0A6F-D3E99AEA9804}"/>
                </a:ext>
              </a:extLst>
            </p:cNvPr>
            <p:cNvSpPr txBox="1"/>
            <p:nvPr/>
          </p:nvSpPr>
          <p:spPr>
            <a:xfrm>
              <a:off x="329715" y="987390"/>
              <a:ext cx="6606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MemberID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(ID)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Text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Time</a:t>
              </a: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6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3F103-F044-6C37-358C-0C6EA6B3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FB2EBE-6AEC-E38C-9162-BBA6AA94A5BD}"/>
              </a:ext>
            </a:extLst>
          </p:cNvPr>
          <p:cNvGrpSpPr/>
          <p:nvPr/>
        </p:nvGrpSpPr>
        <p:grpSpPr>
          <a:xfrm>
            <a:off x="226373" y="600959"/>
            <a:ext cx="2516827" cy="2828041"/>
            <a:chOff x="226373" y="629239"/>
            <a:chExt cx="5005633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54682EB-27CF-1B6F-5CDD-E4BDC3F77FE0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94349B-784A-7B9E-0FA4-D8D23BBD251F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M1 | Members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89E62C-8796-9FB7-A4F6-643162F7CE93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MemberName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M8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Mobile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Email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Gender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Address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M7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</a:rPr>
                <a:t>RegistrationDate</a:t>
              </a: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1DD0D0-2DE5-72D5-AE85-F0FDDCE66F79}"/>
              </a:ext>
            </a:extLst>
          </p:cNvPr>
          <p:cNvGrpSpPr/>
          <p:nvPr/>
        </p:nvGrpSpPr>
        <p:grpSpPr>
          <a:xfrm>
            <a:off x="3046376" y="596094"/>
            <a:ext cx="2545290" cy="2828041"/>
            <a:chOff x="169764" y="629239"/>
            <a:chExt cx="5062242" cy="28280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DA9DEF-4A00-2255-4D88-AAEC2F043D8F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393B14-EA9D-8630-586A-0911423C0369}"/>
                </a:ext>
              </a:extLst>
            </p:cNvPr>
            <p:cNvSpPr txBox="1"/>
            <p:nvPr/>
          </p:nvSpPr>
          <p:spPr>
            <a:xfrm>
              <a:off x="169764" y="629239"/>
              <a:ext cx="4760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M2 | Employee : Member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9A9E2-F507-FDEE-A37C-20E755095C3B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</a:rPr>
                <a:t>AccountDetails</a:t>
              </a:r>
              <a:r>
                <a:rPr lang="en-IN" sz="1200" dirty="0">
                  <a:latin typeface="Avenir Next LT Pro" panose="020B0504020202020204" pitchFamily="34" charset="0"/>
                </a:rPr>
                <a:t> 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M3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IdentityProofs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M9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EduDetails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M6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JoiningDate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TypeOFEmployee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SourceOfJoining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SecurityMoney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A803CE-15A5-BE12-F1CD-AFB17F1D5353}"/>
              </a:ext>
            </a:extLst>
          </p:cNvPr>
          <p:cNvGrpSpPr/>
          <p:nvPr/>
        </p:nvGrpSpPr>
        <p:grpSpPr>
          <a:xfrm>
            <a:off x="5779806" y="596093"/>
            <a:ext cx="2516827" cy="2851141"/>
            <a:chOff x="226373" y="629239"/>
            <a:chExt cx="5005633" cy="285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9F144E7-1111-0BA4-8B76-0EBB13AA7FF9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2F8842-85CC-3579-AD6B-F51B9042BDBD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M3 | Account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2B5CF8-4A52-4EC6-C9CC-93E8AE176F9A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EmployeeID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AccountHolderName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BankAccountNo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IFSC_Code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BankName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Branch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BankPassbook</a:t>
              </a:r>
              <a:r>
                <a:rPr lang="en-US" sz="1200" dirty="0">
                  <a:latin typeface="Avenir Next LT Pro" panose="020B0504020202020204" pitchFamily="34" charset="0"/>
                </a:rPr>
                <a:t> (doc)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2BB61E-4B3B-73AF-42F2-E97038F6AD9D}"/>
              </a:ext>
            </a:extLst>
          </p:cNvPr>
          <p:cNvGrpSpPr/>
          <p:nvPr/>
        </p:nvGrpSpPr>
        <p:grpSpPr>
          <a:xfrm>
            <a:off x="8465572" y="2120259"/>
            <a:ext cx="2516827" cy="1326975"/>
            <a:chOff x="226373" y="629239"/>
            <a:chExt cx="5005633" cy="13269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CCADB8-01CD-A71F-0182-8F38BF561993}"/>
                </a:ext>
              </a:extLst>
            </p:cNvPr>
            <p:cNvSpPr/>
            <p:nvPr/>
          </p:nvSpPr>
          <p:spPr>
            <a:xfrm>
              <a:off x="226373" y="629239"/>
              <a:ext cx="5005633" cy="1326975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21F47A-33CE-2114-FD7D-89566AD61A11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M9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IdentityProofs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E22DE6-9A28-1093-242F-635D54F1F52B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EmployeeID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Aadhar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M4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Pan  M4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D0ACE2-4729-C807-30EA-A92E8D335B75}"/>
              </a:ext>
            </a:extLst>
          </p:cNvPr>
          <p:cNvGrpSpPr/>
          <p:nvPr/>
        </p:nvGrpSpPr>
        <p:grpSpPr>
          <a:xfrm>
            <a:off x="226373" y="3586970"/>
            <a:ext cx="2516827" cy="2828041"/>
            <a:chOff x="226373" y="629239"/>
            <a:chExt cx="5005633" cy="282804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9EC30FB-10A2-4068-CB88-D9A1872B613B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5876F-DEF9-80AE-A153-0B3E10A4F614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M5 | Certificate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5FC7CF-AF16-894F-334F-3FD6B5BFED2F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RollNo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StudentName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CourseName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Board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Percentage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InstutionName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Location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95EEB4-6307-000E-0CBC-D4F101CFFF99}"/>
              </a:ext>
            </a:extLst>
          </p:cNvPr>
          <p:cNvGrpSpPr/>
          <p:nvPr/>
        </p:nvGrpSpPr>
        <p:grpSpPr>
          <a:xfrm>
            <a:off x="3074839" y="3586970"/>
            <a:ext cx="2516827" cy="2828041"/>
            <a:chOff x="226373" y="629239"/>
            <a:chExt cx="5005633" cy="282804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AC209E1-72E7-2CC8-C0C1-8871CEC3ECF3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59EEE8-9574-95C8-9B49-12F250DA9304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M6 | Education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372871-ECBC-6639-8698-592F43C7E34E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EmployeeID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Study10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Study12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StudyOther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endParaRPr lang="en-IN" sz="1200" dirty="0">
                <a:latin typeface="Avenir Next LT Pro" panose="020B0504020202020204" pitchFamily="34" charset="0"/>
              </a:endParaRPr>
            </a:p>
            <a:p>
              <a:r>
                <a:rPr lang="en-IN" sz="1200" dirty="0">
                  <a:latin typeface="Avenir Next LT Pro" panose="020B0504020202020204" pitchFamily="34" charset="0"/>
                </a:rPr>
                <a:t>Note : Study can be in </a:t>
              </a:r>
              <a:r>
                <a:rPr lang="en-IN" sz="1200" dirty="0" err="1">
                  <a:latin typeface="Avenir Next LT Pro" panose="020B0504020202020204" pitchFamily="34" charset="0"/>
                </a:rPr>
                <a:t>dictnory</a:t>
              </a:r>
              <a:r>
                <a:rPr lang="en-IN" sz="1200" dirty="0">
                  <a:latin typeface="Avenir Next LT Pro" panose="020B0504020202020204" pitchFamily="34" charset="0"/>
                </a:rPr>
                <a:t>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019E2A-630E-541B-7F75-F48E63A1E986}"/>
              </a:ext>
            </a:extLst>
          </p:cNvPr>
          <p:cNvGrpSpPr/>
          <p:nvPr/>
        </p:nvGrpSpPr>
        <p:grpSpPr>
          <a:xfrm>
            <a:off x="8465572" y="596093"/>
            <a:ext cx="2516827" cy="1558480"/>
            <a:chOff x="226373" y="629239"/>
            <a:chExt cx="5005633" cy="155848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F00EF6B-B7D6-1581-339D-1B2F052CD36E}"/>
                </a:ext>
              </a:extLst>
            </p:cNvPr>
            <p:cNvSpPr/>
            <p:nvPr/>
          </p:nvSpPr>
          <p:spPr>
            <a:xfrm>
              <a:off x="226373" y="629239"/>
              <a:ext cx="5005633" cy="1420867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A99D15-4B74-872D-5244-6AB15EFD777C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M4 | ID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E2A4C5-63B6-B295-0878-0F7ACEF5DD38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TypeOf_ID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Number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Card (Doc)</a:t>
              </a: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C9F7AA-AF79-87C8-4BFD-753833E6F5FB}"/>
              </a:ext>
            </a:extLst>
          </p:cNvPr>
          <p:cNvGrpSpPr/>
          <p:nvPr/>
        </p:nvGrpSpPr>
        <p:grpSpPr>
          <a:xfrm>
            <a:off x="5779806" y="3586970"/>
            <a:ext cx="2516827" cy="1558480"/>
            <a:chOff x="226373" y="629239"/>
            <a:chExt cx="5005633" cy="155848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DBAC112-E17A-B4D2-F923-29E49E347EE8}"/>
                </a:ext>
              </a:extLst>
            </p:cNvPr>
            <p:cNvSpPr/>
            <p:nvPr/>
          </p:nvSpPr>
          <p:spPr>
            <a:xfrm>
              <a:off x="226373" y="629239"/>
              <a:ext cx="5005633" cy="1558480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2CA269-C324-4FA4-764D-D636120A7569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M7 | Address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66EE33-7F8B-D6D3-7F99-73739CFD8C74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HouseNo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StreetNo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City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Locality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State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Country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3B1830-8676-DFA7-B557-12686559C0A6}"/>
              </a:ext>
            </a:extLst>
          </p:cNvPr>
          <p:cNvGrpSpPr/>
          <p:nvPr/>
        </p:nvGrpSpPr>
        <p:grpSpPr>
          <a:xfrm>
            <a:off x="8484773" y="3586970"/>
            <a:ext cx="2516827" cy="2828041"/>
            <a:chOff x="226373" y="629239"/>
            <a:chExt cx="5005633" cy="282804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C1325E-37D4-3D73-34B1-7E5F6D248838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  <a:ln w="28575"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330236-CE05-706A-E0D8-19E3DD0F96E7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Detailed Profiles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6FB256-6FDB-0A14-B7FC-0EC5AC7B4B1A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Client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Members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AddMember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Members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  Employee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B3EC1B-0FF6-05B4-3E0C-244724DDB994}"/>
              </a:ext>
            </a:extLst>
          </p:cNvPr>
          <p:cNvGrpSpPr/>
          <p:nvPr/>
        </p:nvGrpSpPr>
        <p:grpSpPr>
          <a:xfrm>
            <a:off x="5770205" y="5285186"/>
            <a:ext cx="2516827" cy="1129825"/>
            <a:chOff x="226373" y="629239"/>
            <a:chExt cx="5005633" cy="142086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4537DA3-2D82-EA06-71A3-31EA2C565AC3}"/>
                </a:ext>
              </a:extLst>
            </p:cNvPr>
            <p:cNvSpPr/>
            <p:nvPr/>
          </p:nvSpPr>
          <p:spPr>
            <a:xfrm>
              <a:off x="226373" y="629239"/>
              <a:ext cx="5005633" cy="1420867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73030F-659D-92C6-2B6E-813AC6112A1D}"/>
                </a:ext>
              </a:extLst>
            </p:cNvPr>
            <p:cNvSpPr txBox="1"/>
            <p:nvPr/>
          </p:nvSpPr>
          <p:spPr>
            <a:xfrm>
              <a:off x="527855" y="629239"/>
              <a:ext cx="4402666" cy="38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M8 | ID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F0FD08-AF5F-36D8-C88A-5A4A9BB55CD7}"/>
                </a:ext>
              </a:extLst>
            </p:cNvPr>
            <p:cNvSpPr txBox="1"/>
            <p:nvPr/>
          </p:nvSpPr>
          <p:spPr>
            <a:xfrm>
              <a:off x="329716" y="987390"/>
              <a:ext cx="4760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FirstName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MiddleName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LastName</a:t>
              </a:r>
              <a:endParaRPr lang="en-US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5859B-5169-5287-162B-F655AAAE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9766C0-0B6E-4D7A-ED48-84BF27C61B32}"/>
              </a:ext>
            </a:extLst>
          </p:cNvPr>
          <p:cNvGrpSpPr/>
          <p:nvPr/>
        </p:nvGrpSpPr>
        <p:grpSpPr>
          <a:xfrm>
            <a:off x="4532251" y="83985"/>
            <a:ext cx="2142914" cy="2828041"/>
            <a:chOff x="226373" y="629239"/>
            <a:chExt cx="5165582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365AEFB-2363-0F44-0541-9790C3E9CFBA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466711-9470-7903-1E17-1B11BFC8A029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P5 | Project Summary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79F93A-0324-BF75-2B8A-A79386969632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ProjectName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ProjectID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RegistrationDate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StartDate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ApproxEndDate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ExtimatedDuration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Budget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ContractBetween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Status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typeOfProperty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NoOfAssignEmp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74FD1D-377D-8AD4-330C-34175EDCE066}"/>
              </a:ext>
            </a:extLst>
          </p:cNvPr>
          <p:cNvGrpSpPr/>
          <p:nvPr/>
        </p:nvGrpSpPr>
        <p:grpSpPr>
          <a:xfrm>
            <a:off x="155081" y="104211"/>
            <a:ext cx="2076560" cy="1524176"/>
            <a:chOff x="226373" y="629238"/>
            <a:chExt cx="5005633" cy="133380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992D73-F111-9582-E3F6-18F5A764B542}"/>
                </a:ext>
              </a:extLst>
            </p:cNvPr>
            <p:cNvSpPr/>
            <p:nvPr/>
          </p:nvSpPr>
          <p:spPr>
            <a:xfrm>
              <a:off x="226373" y="629238"/>
              <a:ext cx="5005633" cy="1333809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EAE942-E13C-54E2-19E3-4F186752553B}"/>
                </a:ext>
              </a:extLst>
            </p:cNvPr>
            <p:cNvSpPr txBox="1"/>
            <p:nvPr/>
          </p:nvSpPr>
          <p:spPr>
            <a:xfrm>
              <a:off x="527855" y="629239"/>
              <a:ext cx="4402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P2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UserDetail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6AAE95-6457-FFF4-4E24-49AFBC705BEE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88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(ID)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Add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(Address)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Mobile  M2 (Mobile)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Email  M2 (email)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E11D91-12E8-C100-3C9F-A0D94C131634}"/>
              </a:ext>
            </a:extLst>
          </p:cNvPr>
          <p:cNvGrpSpPr/>
          <p:nvPr/>
        </p:nvGrpSpPr>
        <p:grpSpPr>
          <a:xfrm>
            <a:off x="163003" y="1678761"/>
            <a:ext cx="2142914" cy="1264673"/>
            <a:chOff x="226373" y="629239"/>
            <a:chExt cx="5165582" cy="126467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600599-C30D-44F1-13A8-E155FC46875D}"/>
                </a:ext>
              </a:extLst>
            </p:cNvPr>
            <p:cNvSpPr/>
            <p:nvPr/>
          </p:nvSpPr>
          <p:spPr>
            <a:xfrm>
              <a:off x="226373" y="629239"/>
              <a:ext cx="5005633" cy="1264673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95A631-286E-5D01-25FE-9B52DA57BC48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 | Client Summary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5C00D4-EAF9-F1C9-5D8D-8E75FA1B847E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ClientDetails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UserCompneyName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MembersDetails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P2(ID, Name)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698294-0DBE-F76C-1E15-D17DCF7A6F04}"/>
              </a:ext>
            </a:extLst>
          </p:cNvPr>
          <p:cNvGrpSpPr/>
          <p:nvPr/>
        </p:nvGrpSpPr>
        <p:grpSpPr>
          <a:xfrm>
            <a:off x="2239563" y="104211"/>
            <a:ext cx="2233974" cy="1524177"/>
            <a:chOff x="6869" y="629239"/>
            <a:chExt cx="5385086" cy="15241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13286C5-C8C3-7D2A-7DBE-29ACF100366E}"/>
                </a:ext>
              </a:extLst>
            </p:cNvPr>
            <p:cNvSpPr/>
            <p:nvPr/>
          </p:nvSpPr>
          <p:spPr>
            <a:xfrm>
              <a:off x="226373" y="629240"/>
              <a:ext cx="5005633" cy="1524176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8DDB9D-368A-7C80-C6C0-88F5C5C0665D}"/>
                </a:ext>
              </a:extLst>
            </p:cNvPr>
            <p:cNvSpPr txBox="1"/>
            <p:nvPr/>
          </p:nvSpPr>
          <p:spPr>
            <a:xfrm>
              <a:off x="6869" y="629239"/>
              <a:ext cx="5385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P3 | Employee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Summry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84C8C8-9316-16F0-DE49-0F95EBF15F58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PM_Details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COO_Detail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EmployeeDetails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P2(ID, Name) + P4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AssignedWork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3617E4-F584-1B97-030D-1A997D37B848}"/>
              </a:ext>
            </a:extLst>
          </p:cNvPr>
          <p:cNvGrpSpPr/>
          <p:nvPr/>
        </p:nvGrpSpPr>
        <p:grpSpPr>
          <a:xfrm>
            <a:off x="2332227" y="1692140"/>
            <a:ext cx="2142914" cy="1264673"/>
            <a:chOff x="226373" y="629239"/>
            <a:chExt cx="5165582" cy="126467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1D6117-1273-4231-8241-A6102D5B4784}"/>
                </a:ext>
              </a:extLst>
            </p:cNvPr>
            <p:cNvSpPr/>
            <p:nvPr/>
          </p:nvSpPr>
          <p:spPr>
            <a:xfrm>
              <a:off x="226373" y="629239"/>
              <a:ext cx="5005633" cy="1264673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5077AB-DA0A-6F51-CE96-302A1F9AC407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P4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ActiveDate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4E9494-4903-578B-766B-DAAE56EE926F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StartDate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EndDate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isActive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Activity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7D634C-56CB-6E71-2027-41CA7D40DDDA}"/>
              </a:ext>
            </a:extLst>
          </p:cNvPr>
          <p:cNvGrpSpPr/>
          <p:nvPr/>
        </p:nvGrpSpPr>
        <p:grpSpPr>
          <a:xfrm>
            <a:off x="6726609" y="83985"/>
            <a:ext cx="2142914" cy="1544402"/>
            <a:chOff x="226373" y="629239"/>
            <a:chExt cx="5165582" cy="15444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42A3DCF-0F9F-9B0C-D663-A3D1C5111BA2}"/>
                </a:ext>
              </a:extLst>
            </p:cNvPr>
            <p:cNvSpPr/>
            <p:nvPr/>
          </p:nvSpPr>
          <p:spPr>
            <a:xfrm>
              <a:off x="226373" y="629239"/>
              <a:ext cx="5005633" cy="1544402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E353B6-76DF-935A-C4C7-86B1A1AFA736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P6 | Doc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C28B36-5A89-42B6-6CCE-6A22BD6170A2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TypeOfDoc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Purpose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Doc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6FDD18-F269-6A9F-C447-90E88BE81531}"/>
              </a:ext>
            </a:extLst>
          </p:cNvPr>
          <p:cNvGrpSpPr/>
          <p:nvPr/>
        </p:nvGrpSpPr>
        <p:grpSpPr>
          <a:xfrm>
            <a:off x="6635121" y="1706809"/>
            <a:ext cx="2233974" cy="1189148"/>
            <a:chOff x="6869" y="629239"/>
            <a:chExt cx="5385086" cy="132919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91D9601-F465-68D8-2EBB-2E28C3F64514}"/>
                </a:ext>
              </a:extLst>
            </p:cNvPr>
            <p:cNvSpPr/>
            <p:nvPr/>
          </p:nvSpPr>
          <p:spPr>
            <a:xfrm>
              <a:off x="226373" y="629240"/>
              <a:ext cx="5005633" cy="132919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1990E7-82F5-32A8-2CA2-6553A539FBCB}"/>
                </a:ext>
              </a:extLst>
            </p:cNvPr>
            <p:cNvSpPr txBox="1"/>
            <p:nvPr/>
          </p:nvSpPr>
          <p:spPr>
            <a:xfrm>
              <a:off x="6869" y="629239"/>
              <a:ext cx="5385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P7 | Documents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6D45C3-CDEE-1854-7073-478383FC9455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Contract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P6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Moodbord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P6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Budget  P6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Others  P6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5415F9-77D5-D94F-15C1-D9C4C8F16381}"/>
              </a:ext>
            </a:extLst>
          </p:cNvPr>
          <p:cNvGrpSpPr/>
          <p:nvPr/>
        </p:nvGrpSpPr>
        <p:grpSpPr>
          <a:xfrm>
            <a:off x="8890958" y="94098"/>
            <a:ext cx="2142914" cy="1544402"/>
            <a:chOff x="226373" y="629239"/>
            <a:chExt cx="5165582" cy="154440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703CA3C-8FE0-675B-51D2-CAFAA1C1DB11}"/>
                </a:ext>
              </a:extLst>
            </p:cNvPr>
            <p:cNvSpPr/>
            <p:nvPr/>
          </p:nvSpPr>
          <p:spPr>
            <a:xfrm>
              <a:off x="226373" y="629239"/>
              <a:ext cx="5005633" cy="1544402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83627-4077-12E6-AF40-51420E2F6895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P8 | Media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D71288-C987-0F6E-EA33-5775CAE3B2AC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TypeOfMedia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Purpose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Media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7E623D-3E91-3BE1-2676-31EAF688C0BC}"/>
              </a:ext>
            </a:extLst>
          </p:cNvPr>
          <p:cNvGrpSpPr/>
          <p:nvPr/>
        </p:nvGrpSpPr>
        <p:grpSpPr>
          <a:xfrm>
            <a:off x="8802741" y="1716523"/>
            <a:ext cx="2233974" cy="1189148"/>
            <a:chOff x="6869" y="629239"/>
            <a:chExt cx="5385086" cy="118914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16C7FE7-AF0B-5889-BE5C-10BCC0309E22}"/>
                </a:ext>
              </a:extLst>
            </p:cNvPr>
            <p:cNvSpPr/>
            <p:nvPr/>
          </p:nvSpPr>
          <p:spPr>
            <a:xfrm>
              <a:off x="226373" y="629240"/>
              <a:ext cx="5005633" cy="1189147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EC86FB-D096-5036-0628-B4509806C7CD}"/>
                </a:ext>
              </a:extLst>
            </p:cNvPr>
            <p:cNvSpPr txBox="1"/>
            <p:nvPr/>
          </p:nvSpPr>
          <p:spPr>
            <a:xfrm>
              <a:off x="6869" y="629239"/>
              <a:ext cx="5385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P9 | Medias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DD0954-466E-7E60-39AF-C058E89D74DF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Photoe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P8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video  P8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Audio  P8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Others  P8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23D515-862B-923F-C750-C4C5545FCA4D}"/>
              </a:ext>
            </a:extLst>
          </p:cNvPr>
          <p:cNvGrpSpPr/>
          <p:nvPr/>
        </p:nvGrpSpPr>
        <p:grpSpPr>
          <a:xfrm>
            <a:off x="163003" y="3063273"/>
            <a:ext cx="2167620" cy="2851141"/>
            <a:chOff x="166818" y="629239"/>
            <a:chExt cx="5225137" cy="285114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B617EFA-F3FD-0FDA-DDDC-7AD0218B405C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AD493B-3F1F-95D1-B4DB-A65DED5E6FA8}"/>
                </a:ext>
              </a:extLst>
            </p:cNvPr>
            <p:cNvSpPr txBox="1"/>
            <p:nvPr/>
          </p:nvSpPr>
          <p:spPr>
            <a:xfrm>
              <a:off x="166818" y="629239"/>
              <a:ext cx="5225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P10 | Task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7F44A5-2183-3EC3-3751-FEB4D57758EF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TaskID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Title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startDate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EndDate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DependentID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Priority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AssignTo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Stattus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Summary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Progress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Tag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ImageReferenceID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Task  P10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B729DB-A119-EE6C-D7BD-3BA3CD32A3E4}"/>
              </a:ext>
            </a:extLst>
          </p:cNvPr>
          <p:cNvGrpSpPr/>
          <p:nvPr/>
        </p:nvGrpSpPr>
        <p:grpSpPr>
          <a:xfrm>
            <a:off x="2323129" y="3063273"/>
            <a:ext cx="2142914" cy="1558480"/>
            <a:chOff x="226373" y="629239"/>
            <a:chExt cx="5165582" cy="15584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5C1493B-7A99-E229-9A2F-FA70ECC73D7E}"/>
                </a:ext>
              </a:extLst>
            </p:cNvPr>
            <p:cNvSpPr/>
            <p:nvPr/>
          </p:nvSpPr>
          <p:spPr>
            <a:xfrm>
              <a:off x="226373" y="629239"/>
              <a:ext cx="5005633" cy="1544402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07D14E-5A5D-D85B-1CFB-AC9CFD7D0D0B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P11 | Department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0518F5-D515-D65A-FFBD-DBCBA680E10A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Name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Work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Budget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Progress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Task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P10</a:t>
              </a:r>
              <a:endParaRPr lang="en-US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8B0AD-C808-8248-8626-8916212B1CC8}"/>
              </a:ext>
            </a:extLst>
          </p:cNvPr>
          <p:cNvGrpSpPr/>
          <p:nvPr/>
        </p:nvGrpSpPr>
        <p:grpSpPr>
          <a:xfrm>
            <a:off x="2231641" y="4686097"/>
            <a:ext cx="2233974" cy="1189148"/>
            <a:chOff x="6869" y="629239"/>
            <a:chExt cx="5385086" cy="13291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8EA7F80-F8A0-C71D-6CA5-04B5AC7A6788}"/>
                </a:ext>
              </a:extLst>
            </p:cNvPr>
            <p:cNvSpPr/>
            <p:nvPr/>
          </p:nvSpPr>
          <p:spPr>
            <a:xfrm>
              <a:off x="226373" y="629240"/>
              <a:ext cx="5005633" cy="132919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A06BEA-991C-70AC-76AC-C5E4044F5C26}"/>
                </a:ext>
              </a:extLst>
            </p:cNvPr>
            <p:cNvSpPr txBox="1"/>
            <p:nvPr/>
          </p:nvSpPr>
          <p:spPr>
            <a:xfrm>
              <a:off x="6869" y="629239"/>
              <a:ext cx="5385086" cy="34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P12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TaskBreakdown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C7C13B-F9FB-EA61-160C-16D40A86E9E6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928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Paint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P11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Electrical  P11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Wooden  P11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Others  P11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396231-E68F-9A3E-13DC-A863423D4B86}"/>
              </a:ext>
            </a:extLst>
          </p:cNvPr>
          <p:cNvGrpSpPr/>
          <p:nvPr/>
        </p:nvGrpSpPr>
        <p:grpSpPr>
          <a:xfrm>
            <a:off x="4532251" y="3063273"/>
            <a:ext cx="2142914" cy="2828041"/>
            <a:chOff x="226373" y="629239"/>
            <a:chExt cx="5165582" cy="28280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FA2803A-062D-3E25-870F-32447A973CE1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5CDF04-61A0-3813-4799-18E9EF22A421}"/>
                </a:ext>
              </a:extLst>
            </p:cNvPr>
            <p:cNvSpPr txBox="1"/>
            <p:nvPr/>
          </p:nvSpPr>
          <p:spPr>
            <a:xfrm>
              <a:off x="527855" y="629239"/>
              <a:ext cx="48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P13 | Project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45B7CE-C6DC-D9EF-57FE-A51A7181A6C0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ProjectSummary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P5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UserDetails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  P3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Document  P7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Media  P9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TaskBreak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P12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Budget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ProjectClosureStatement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4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289A6-4535-9015-5151-366A8ADE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D268F-9930-61D2-AC92-1EC4C5DFA02D}"/>
              </a:ext>
            </a:extLst>
          </p:cNvPr>
          <p:cNvSpPr txBox="1"/>
          <p:nvPr/>
        </p:nvSpPr>
        <p:spPr>
          <a:xfrm>
            <a:off x="9957848" y="115394"/>
            <a:ext cx="213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Technical Details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4B6AE1-AAB9-6A97-6175-665BABFD4CB3}"/>
              </a:ext>
            </a:extLst>
          </p:cNvPr>
          <p:cNvGrpSpPr/>
          <p:nvPr/>
        </p:nvGrpSpPr>
        <p:grpSpPr>
          <a:xfrm>
            <a:off x="226373" y="600959"/>
            <a:ext cx="2788676" cy="2828041"/>
            <a:chOff x="226373" y="629239"/>
            <a:chExt cx="5108975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B16DF91-BEED-3A98-7843-F495E3FD94E9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E696A-D29C-CC16-58E4-CB0AB3F77B83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E1 | Meetings 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B49CBF-A86D-2D3D-C616-B8BD311C4841}"/>
                </a:ext>
              </a:extLst>
            </p:cNvPr>
            <p:cNvSpPr txBox="1"/>
            <p:nvPr/>
          </p:nvSpPr>
          <p:spPr>
            <a:xfrm>
              <a:off x="329715" y="987390"/>
              <a:ext cx="5005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Title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ClientID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M1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MembersID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(ID, Name)</a:t>
              </a:r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PM 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M2 (ID, 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Employees  M2 (ID, Names)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Time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ListOfPurpose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(</a:t>
              </a: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DetailSummary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Venue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Duration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Department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B92F96-EC65-9402-0AFF-32F47D5FA9C9}"/>
              </a:ext>
            </a:extLst>
          </p:cNvPr>
          <p:cNvGrpSpPr/>
          <p:nvPr/>
        </p:nvGrpSpPr>
        <p:grpSpPr>
          <a:xfrm>
            <a:off x="3085462" y="600959"/>
            <a:ext cx="2788676" cy="2828041"/>
            <a:chOff x="226373" y="629239"/>
            <a:chExt cx="5108975" cy="28280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E599F0-D9DF-99A3-AADE-B4775826E47E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A64F27-DBBF-DBDD-7A5E-6EBC90C2BCB5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E2 | Request 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5D67DD-8D95-60C5-0234-8E4803A8EDE3}"/>
                </a:ext>
              </a:extLst>
            </p:cNvPr>
            <p:cNvSpPr txBox="1"/>
            <p:nvPr/>
          </p:nvSpPr>
          <p:spPr>
            <a:xfrm>
              <a:off x="329715" y="987390"/>
              <a:ext cx="50056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Title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typeOFRequest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Description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requestTo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isApprove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assignedEmploye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Meeting  E1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1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43DB5-B3DB-0128-6FA4-4D251707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5CC42E-0750-30A2-8617-667E0FAA6654}"/>
              </a:ext>
            </a:extLst>
          </p:cNvPr>
          <p:cNvGrpSpPr/>
          <p:nvPr/>
        </p:nvGrpSpPr>
        <p:grpSpPr>
          <a:xfrm>
            <a:off x="226373" y="600959"/>
            <a:ext cx="2368546" cy="2828041"/>
            <a:chOff x="226373" y="629239"/>
            <a:chExt cx="5005633" cy="28280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A4B9B5-293E-F3D7-DFEA-9C35F4CB527A}"/>
                </a:ext>
              </a:extLst>
            </p:cNvPr>
            <p:cNvSpPr/>
            <p:nvPr/>
          </p:nvSpPr>
          <p:spPr>
            <a:xfrm>
              <a:off x="226373" y="629239"/>
              <a:ext cx="5005633" cy="2828041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06C306-0A6C-87F9-7866-729F85E5FD10}"/>
                </a:ext>
              </a:extLst>
            </p:cNvPr>
            <p:cNvSpPr txBox="1"/>
            <p:nvPr/>
          </p:nvSpPr>
          <p:spPr>
            <a:xfrm>
              <a:off x="527855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B1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TaskBudget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6FD991-D801-1DD7-BC21-9FB9934C6356}"/>
                </a:ext>
              </a:extLst>
            </p:cNvPr>
            <p:cNvSpPr txBox="1"/>
            <p:nvPr/>
          </p:nvSpPr>
          <p:spPr>
            <a:xfrm>
              <a:off x="329715" y="987390"/>
              <a:ext cx="47607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TaskID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P11 (P10ID)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NoOf_Items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UnitCost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EstimatedCost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ActualCost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Discount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DiscountReason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TotalCost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endParaRPr lang="en-IN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43C12-58D5-0580-CCBA-480F90CDCC89}"/>
              </a:ext>
            </a:extLst>
          </p:cNvPr>
          <p:cNvGrpSpPr/>
          <p:nvPr/>
        </p:nvGrpSpPr>
        <p:grpSpPr>
          <a:xfrm>
            <a:off x="2884497" y="600959"/>
            <a:ext cx="3681059" cy="1558481"/>
            <a:chOff x="226373" y="629239"/>
            <a:chExt cx="5005633" cy="15584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028CFF-0236-8E2D-FD89-BCC2311295F7}"/>
                </a:ext>
              </a:extLst>
            </p:cNvPr>
            <p:cNvSpPr/>
            <p:nvPr/>
          </p:nvSpPr>
          <p:spPr>
            <a:xfrm>
              <a:off x="226373" y="629240"/>
              <a:ext cx="5005633" cy="1558480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53DBFA-E467-A86B-7B3A-ED2C4323790D}"/>
                </a:ext>
              </a:extLst>
            </p:cNvPr>
            <p:cNvSpPr txBox="1"/>
            <p:nvPr/>
          </p:nvSpPr>
          <p:spPr>
            <a:xfrm>
              <a:off x="527857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B2 | </a:t>
              </a:r>
              <a:r>
                <a:rPr lang="en-US" sz="1400" b="1" dirty="0" err="1">
                  <a:latin typeface="Avenir Next LT Pro" panose="020B0504020202020204" pitchFamily="34" charset="0"/>
                </a:rPr>
                <a:t>DepartmentBudget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69FAE-1721-093C-1089-107CB61DDD1C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DepartmentID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P11 (ID)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EstimatedCost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(B1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EstimatedCost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ActualCost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(B1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ActualCost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Discount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(B1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DiscountCost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TotalCost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(B1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TotalCost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6ACA56-ADD4-6A71-1F99-AB1227C8CF88}"/>
              </a:ext>
            </a:extLst>
          </p:cNvPr>
          <p:cNvGrpSpPr/>
          <p:nvPr/>
        </p:nvGrpSpPr>
        <p:grpSpPr>
          <a:xfrm>
            <a:off x="2884496" y="2269121"/>
            <a:ext cx="3681059" cy="1373814"/>
            <a:chOff x="226373" y="629239"/>
            <a:chExt cx="5005633" cy="137381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260C56-4E14-B5ED-785A-50EF3CB5CE2B}"/>
                </a:ext>
              </a:extLst>
            </p:cNvPr>
            <p:cNvSpPr/>
            <p:nvPr/>
          </p:nvSpPr>
          <p:spPr>
            <a:xfrm>
              <a:off x="226373" y="629240"/>
              <a:ext cx="5005633" cy="1373813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F2E7CB-E191-300A-39CE-8E74C4F8FFEE}"/>
                </a:ext>
              </a:extLst>
            </p:cNvPr>
            <p:cNvSpPr txBox="1"/>
            <p:nvPr/>
          </p:nvSpPr>
          <p:spPr>
            <a:xfrm>
              <a:off x="527857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B3 | Budget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F1D543-20C5-0F6D-8203-5F03227E0EE3}"/>
                </a:ext>
              </a:extLst>
            </p:cNvPr>
            <p:cNvSpPr txBox="1"/>
            <p:nvPr/>
          </p:nvSpPr>
          <p:spPr>
            <a:xfrm>
              <a:off x="329715" y="987390"/>
              <a:ext cx="476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EstimatedCost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(B2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EstimatedCost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ActualCost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(B2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ActualCost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Discount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(B2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DiscountCost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US" sz="1200" dirty="0">
                <a:latin typeface="Avenir Next LT Pro" panose="020B0504020202020204" pitchFamily="34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</a:rPr>
                <a:t>TotalCost</a:t>
              </a:r>
              <a:r>
                <a:rPr lang="en-US" sz="1200" dirty="0">
                  <a:latin typeface="Avenir Next LT Pro" panose="020B0504020202020204" pitchFamily="34" charset="0"/>
                </a:rPr>
                <a:t>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Sum (B2 </a:t>
              </a: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TotalCost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)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EC069B-7788-89E3-612E-2B27771C49DC}"/>
              </a:ext>
            </a:extLst>
          </p:cNvPr>
          <p:cNvGrpSpPr/>
          <p:nvPr/>
        </p:nvGrpSpPr>
        <p:grpSpPr>
          <a:xfrm>
            <a:off x="6725622" y="600959"/>
            <a:ext cx="3562621" cy="3162694"/>
            <a:chOff x="226374" y="629239"/>
            <a:chExt cx="4844577" cy="162032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FC0191F-3E3D-D2F9-D191-E25A760EBBEB}"/>
                </a:ext>
              </a:extLst>
            </p:cNvPr>
            <p:cNvSpPr/>
            <p:nvPr/>
          </p:nvSpPr>
          <p:spPr>
            <a:xfrm>
              <a:off x="226374" y="629240"/>
              <a:ext cx="4402667" cy="1620327"/>
            </a:xfrm>
            <a:prstGeom prst="roundRect">
              <a:avLst>
                <a:gd name="adj" fmla="val 2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6FD323-495A-E1A6-F350-7349C0B7D886}"/>
                </a:ext>
              </a:extLst>
            </p:cNvPr>
            <p:cNvSpPr txBox="1"/>
            <p:nvPr/>
          </p:nvSpPr>
          <p:spPr>
            <a:xfrm>
              <a:off x="527857" y="629239"/>
              <a:ext cx="4402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venir Next LT Pro" panose="020B0504020202020204" pitchFamily="34" charset="0"/>
                </a:rPr>
                <a:t>B2 | Bill</a:t>
              </a:r>
              <a:endParaRPr lang="en-IN" sz="12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0C377F-C1F9-F54B-2762-0FBA619FA6CD}"/>
                </a:ext>
              </a:extLst>
            </p:cNvPr>
            <p:cNvSpPr txBox="1"/>
            <p:nvPr/>
          </p:nvSpPr>
          <p:spPr>
            <a:xfrm>
              <a:off x="310193" y="783127"/>
              <a:ext cx="4760758" cy="146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ID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Date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</a:rPr>
                <a:t>ClientID 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M1 (ID)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ClientName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(Name)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ClientAdress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(Address)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ClientMobile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M1 (Mobile)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DueDate</a:t>
              </a:r>
              <a:endParaRPr lang="en-US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Employee M2 (Name, ID)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TypeOfWork</a:t>
              </a:r>
              <a:r>
                <a:rPr lang="en-US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  B2 (Dropdown Menu)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</a:rPr>
                <a:t>Tasks </a:t>
              </a: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 B1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subtotal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Tax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Discount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 err="1">
                  <a:latin typeface="Avenir Next LT Pro" panose="020B0504020202020204" pitchFamily="34" charset="0"/>
                  <a:sym typeface="Wingdings" panose="05000000000000000000" pitchFamily="2" charset="2"/>
                </a:rPr>
                <a:t>PaidAdvance</a:t>
              </a:r>
              <a:endParaRPr lang="en-IN" sz="1200" dirty="0">
                <a:latin typeface="Avenir Next LT Pro" panose="020B0504020202020204" pitchFamily="34" charset="0"/>
                <a:sym typeface="Wingdings" panose="05000000000000000000" pitchFamily="2" charset="2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IN" sz="1200" dirty="0">
                  <a:latin typeface="Avenir Next LT Pro" panose="020B0504020202020204" pitchFamily="34" charset="0"/>
                  <a:sym typeface="Wingdings" panose="05000000000000000000" pitchFamily="2" charset="2"/>
                </a:rPr>
                <a:t>Total</a:t>
              </a:r>
              <a:endParaRPr lang="en-IN" sz="12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66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C5C5E7-64B2-47F3-84A2-5A4A99E0956D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0e1bb11d-1fe8-4e80-a80d-c671e8cd2a50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630</Words>
  <Application>Microsoft Office PowerPoint</Application>
  <PresentationFormat>Widescreen</PresentationFormat>
  <Paragraphs>272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61</cp:revision>
  <dcterms:created xsi:type="dcterms:W3CDTF">2023-11-26T09:52:01Z</dcterms:created>
  <dcterms:modified xsi:type="dcterms:W3CDTF">2024-02-07T10:53:10Z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