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30"/>
  </p:notesMasterIdLst>
  <p:sldIdLst>
    <p:sldId id="256" r:id="rId6"/>
    <p:sldId id="271" r:id="rId7"/>
    <p:sldId id="293" r:id="rId8"/>
    <p:sldId id="272" r:id="rId9"/>
    <p:sldId id="277" r:id="rId10"/>
    <p:sldId id="275" r:id="rId11"/>
    <p:sldId id="276" r:id="rId12"/>
    <p:sldId id="290" r:id="rId13"/>
    <p:sldId id="291" r:id="rId14"/>
    <p:sldId id="292" r:id="rId15"/>
    <p:sldId id="273" r:id="rId16"/>
    <p:sldId id="278" r:id="rId17"/>
    <p:sldId id="279" r:id="rId18"/>
    <p:sldId id="280" r:id="rId19"/>
    <p:sldId id="281" r:id="rId20"/>
    <p:sldId id="274" r:id="rId21"/>
    <p:sldId id="283" r:id="rId22"/>
    <p:sldId id="282" r:id="rId23"/>
    <p:sldId id="284" r:id="rId24"/>
    <p:sldId id="285" r:id="rId25"/>
    <p:sldId id="286" r:id="rId26"/>
    <p:sldId id="287" r:id="rId27"/>
    <p:sldId id="289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C9BD"/>
    <a:srgbClr val="F2F2F2"/>
    <a:srgbClr val="5D7373"/>
    <a:srgbClr val="FF5969"/>
    <a:srgbClr val="F7F7F7"/>
    <a:srgbClr val="05E1E7"/>
    <a:srgbClr val="92D050"/>
    <a:srgbClr val="FEC630"/>
    <a:srgbClr val="00A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CA646-4DB0-4081-BAF1-518ED8EEB214}" type="datetimeFigureOut">
              <a:rPr lang="en-IN" smtClean="0"/>
              <a:t>31-01-2024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2C0E8-241A-47C7-B504-B64E50FE72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23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583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 Layout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816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 Layout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234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Side Nav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191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Chat-Employee Dashboard : Default last Active Project Chat will Open, For First Time Give Msg open a chat from Project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31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latin typeface="Avenir Next LT Pro" panose="020B0504020202020204" pitchFamily="34" charset="0"/>
              </a:rPr>
              <a:t>Active Project Details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737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Dashboard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867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 : Project Details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26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List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418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Meeting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506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Manager tab : Tasks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681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81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412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 err="1"/>
              <a:t>DashBoaard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66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55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Chat-Project Manager Dashboard – 2 : Default last Active Project Chat will Open, For First Time Give Msg open a chat from Project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406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Chat-CEO Dashboard : Default last Active Project Chat will Open, For First Time Give Msg open a chat from Project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279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Chat-Employee Dashboard : Default last Active Project Chat will Open, For First Time Give Msg open a chat from Project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887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424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993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91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8B0C-3238-7D85-408F-C88AA11AA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E4D1D-1E07-3254-80FF-8C5428209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719D4-0D1B-6614-EC59-358B6F6B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31-01-2024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B08E-1F61-FDED-6C88-225A3212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687C9-2517-4784-23C5-DA3EC7B2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14B1-2169-3780-01A9-5ACBDB48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54180-13AA-B35C-C451-576D2BEAD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B9F6B-AF96-4DDE-8560-D2D2CA10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31-01-2024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06A5-375D-F0BD-3450-34BEAD31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A142-32C4-9075-4C24-E8DD3BB4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71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BF68F-1116-E010-E65E-D05EC383C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ACBD2-1FB3-1A40-0AF2-C441A5EAC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392AB-A00D-D264-0778-9B5EAEE8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31-01-2024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A864-8EAB-BE59-F477-C9756DAB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B8BB-6FE5-2298-4CE0-D1ECF585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30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6FA7F-52A0-4E8E-927A-11CFE929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71C8A-E5F3-4255-8A61-11586B8E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51CE4-05D7-4B79-B841-DC9D9189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9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8DB9-3BC5-C8D9-D444-5D1B79F3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D2CF8-48E9-72A3-37E7-757A268F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25F4-C065-803A-8C59-4E437B8C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31-01-2024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9DE0-B0EB-98E5-6F96-6B81495C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AEF7-3044-ACC6-C12E-D772E636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8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9459-02D6-C406-C60E-F2B1EB43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4866E-8B06-AEBE-6194-5367BD75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22A1D-EA46-AF69-1338-DFC47ACC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31-01-2024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4D44A-DB20-4DB7-C3C0-1CEA085E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6571-FEF3-9CA7-2577-AC7CA627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1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EC5C-1743-BB28-F2ED-6ACD25C9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34B8-4FD8-6C59-81E7-8E4A10FD0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D697A-838A-7A96-F902-7ADA08A70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7DA28-00E7-EDF9-4190-BF623A95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31-01-2024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44AC-6D04-7278-E763-A5311D77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1C6A3-A4B8-AD2F-29E2-00B84E53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32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3B47-A62C-6A7E-BFF1-24CB24C3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09396-1514-00B1-5E0B-4B4D5B86C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BEDB9-5B42-C46C-F541-8C062EA5E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4A414-5477-5B94-29D1-4D5B44274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457C7-73A6-A69B-93D1-245C7F675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56379-7F78-871B-D48A-FB12A5F3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31-01-2024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DF34B-6A93-0FF4-0D28-6685CD19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5E846-9707-A007-D7FF-FCEB629A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62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D401-CD68-A7FA-6DF6-9C2E9A9B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A3A92-4F27-C67A-6A47-EBD77587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31-01-2024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B356A-2FE2-C357-1E35-CF4FEF15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10C17-0FFB-45AC-AF0E-9DD94F21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82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68168-409B-FCA8-06BD-B1AA5FCB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31-01-2024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AB963-2E4C-FE64-AC26-53028BC4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40341-26E3-1DE4-5117-831B0FF5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72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D78B-E909-F15F-0BD1-DA6565F0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2F80-1A09-BCD2-98F4-D6147D54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930C9-55CB-E7F2-83F6-8595626C1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81EEF-2430-3F75-59EF-C5B767F0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31-01-2024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90BB0-3A04-2161-03ED-783FF15E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9AB1-1CCF-35E3-2A36-7AC272D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75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3D94-EF39-D800-7255-6FBA2A27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1357F-A1FD-1395-EC51-B047AF465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2918-F362-5DF4-3FAA-A9624368B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EE988-B1D3-D724-CA01-01E683C0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31-01-2024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A9015-5D39-84B1-0299-D7B36212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2061D-C9FA-0305-B3A0-2B1B5121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67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1C4AD-9D74-0C8E-89CB-4B53A53A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ED21F-9C0C-AEAA-D102-546AEDB1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2B99-36A1-DAEB-5C05-A27A7E7FA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CB34-1D3A-4E3D-AF01-87C69294AC55}" type="datetimeFigureOut">
              <a:rPr lang="en-IN" smtClean="0"/>
              <a:t>31-01-2024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8EFE-53C7-A06E-D144-0F61BCA6C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34FE2-69CA-AFCE-37D5-50E42B5FB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06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30659-C965-41C9-982C-84628687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5458-F740-495B-9F70-A97ACF5D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FF37-D6BA-43C2-BE19-F4C1797E2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85DBC-317F-4C6B-AEE2-0BEBDE6560A6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E7F57-7A98-4D66-AC5A-15E3955AC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E4C3-7AE6-4A8B-AF7D-EA442528C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9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9D203-7482-4732-866B-9EAA25858763}"/>
              </a:ext>
            </a:extLst>
          </p:cNvPr>
          <p:cNvSpPr txBox="1"/>
          <p:nvPr/>
        </p:nvSpPr>
        <p:spPr>
          <a:xfrm>
            <a:off x="7696200" y="4595961"/>
            <a:ext cx="238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Basically for text</a:t>
            </a:r>
          </a:p>
        </p:txBody>
      </p:sp>
      <p:pic>
        <p:nvPicPr>
          <p:cNvPr id="29" name="Picture 2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99B477C-2C71-9D86-305E-41758DC71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53076" y="2769533"/>
            <a:ext cx="5796044" cy="141104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1C020F-71E7-640E-45D2-DD9CC765FBD7}"/>
              </a:ext>
            </a:extLst>
          </p:cNvPr>
          <p:cNvSpPr/>
          <p:nvPr/>
        </p:nvSpPr>
        <p:spPr>
          <a:xfrm>
            <a:off x="3965501" y="218661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#00B0F0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582CF4-BCE2-74AE-00E3-65391D4CC2AA}"/>
              </a:ext>
            </a:extLst>
          </p:cNvPr>
          <p:cNvSpPr/>
          <p:nvPr/>
        </p:nvSpPr>
        <p:spPr>
          <a:xfrm>
            <a:off x="3974045" y="2670315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#FF5969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0B77FE-2ABC-1E96-5342-A76DF5E1077D}"/>
              </a:ext>
            </a:extLst>
          </p:cNvPr>
          <p:cNvSpPr/>
          <p:nvPr/>
        </p:nvSpPr>
        <p:spPr>
          <a:xfrm>
            <a:off x="3982589" y="3154019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#52C9BD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26864E-7EDF-8EB0-2372-DA79A2B40E64}"/>
              </a:ext>
            </a:extLst>
          </p:cNvPr>
          <p:cNvSpPr/>
          <p:nvPr/>
        </p:nvSpPr>
        <p:spPr>
          <a:xfrm>
            <a:off x="3991133" y="3637723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#FEC630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C82E6-51AE-40AE-0B46-696024E0D50C}"/>
              </a:ext>
            </a:extLst>
          </p:cNvPr>
          <p:cNvSpPr/>
          <p:nvPr/>
        </p:nvSpPr>
        <p:spPr>
          <a:xfrm>
            <a:off x="3999677" y="4121427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#92D050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E9317B-B46F-7476-E1FF-84D3A83C0E1F}"/>
              </a:ext>
            </a:extLst>
          </p:cNvPr>
          <p:cNvSpPr/>
          <p:nvPr/>
        </p:nvSpPr>
        <p:spPr>
          <a:xfrm>
            <a:off x="4008221" y="460513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#05E1E7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676400-B0A1-0906-A9FC-3BC9E094C9CF}"/>
              </a:ext>
            </a:extLst>
          </p:cNvPr>
          <p:cNvSpPr/>
          <p:nvPr/>
        </p:nvSpPr>
        <p:spPr>
          <a:xfrm>
            <a:off x="6087456" y="3644349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#5D7373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815A37-0705-194C-6D91-EB394E86F596}"/>
              </a:ext>
            </a:extLst>
          </p:cNvPr>
          <p:cNvSpPr/>
          <p:nvPr/>
        </p:nvSpPr>
        <p:spPr>
          <a:xfrm>
            <a:off x="6096000" y="4128053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#7F7F7F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38D82CB-0F37-9014-AF02-34CA48EC3362}"/>
              </a:ext>
            </a:extLst>
          </p:cNvPr>
          <p:cNvSpPr/>
          <p:nvPr/>
        </p:nvSpPr>
        <p:spPr>
          <a:xfrm>
            <a:off x="6078912" y="218661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#F2F2F2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4F3C60-CD5B-46EE-A265-6CF88B5AD5A2}"/>
              </a:ext>
            </a:extLst>
          </p:cNvPr>
          <p:cNvSpPr/>
          <p:nvPr/>
        </p:nvSpPr>
        <p:spPr>
          <a:xfrm>
            <a:off x="6087456" y="2670315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#F7F7F7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EEAA048-FC8B-1258-B58F-8520D4CC3538}"/>
              </a:ext>
            </a:extLst>
          </p:cNvPr>
          <p:cNvSpPr/>
          <p:nvPr/>
        </p:nvSpPr>
        <p:spPr>
          <a:xfrm>
            <a:off x="6096000" y="4611757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#404040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E30C5F-825A-6189-D9A5-A9405325F837}"/>
              </a:ext>
            </a:extLst>
          </p:cNvPr>
          <p:cNvSpPr txBox="1"/>
          <p:nvPr/>
        </p:nvSpPr>
        <p:spPr>
          <a:xfrm>
            <a:off x="4126445" y="1569916"/>
            <a:ext cx="172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Color Palate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30C755-DEB4-A275-9913-763C781BEBCE}"/>
              </a:ext>
            </a:extLst>
          </p:cNvPr>
          <p:cNvSpPr txBox="1"/>
          <p:nvPr/>
        </p:nvSpPr>
        <p:spPr>
          <a:xfrm>
            <a:off x="7696200" y="2628013"/>
            <a:ext cx="177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Background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523CEB2-A2FA-1DAE-A32E-FA7C73D0FA4A}"/>
              </a:ext>
            </a:extLst>
          </p:cNvPr>
          <p:cNvSpPr/>
          <p:nvPr/>
        </p:nvSpPr>
        <p:spPr>
          <a:xfrm>
            <a:off x="6096000" y="3160645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#D9D9D9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7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4004" y="514786"/>
            <a:ext cx="6350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QR Scanning Feature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On Scanning of QR code 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858C3-2840-CADC-C9D1-3B5501A30DC0}"/>
              </a:ext>
            </a:extLst>
          </p:cNvPr>
          <p:cNvSpPr txBox="1"/>
          <p:nvPr/>
        </p:nvSpPr>
        <p:spPr>
          <a:xfrm>
            <a:off x="7315329" y="514786"/>
            <a:ext cx="44026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venir Next LT Pro" panose="020B0504020202020204" pitchFamily="34" charset="0"/>
              </a:rPr>
              <a:t>Details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Text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Media – Photo, Video, Audio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Document – pdf, doc, excel, ppt, txt,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Meeting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Location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Poll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Payment : Requesting the payment update </a:t>
            </a: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(#) Tags : Anything starting from # become Tag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(@) point : Anything starting from @ will pop up list of members that can chat. 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($) Attach : After this write a valid item ID and will highlight this number and attach the details of that item </a:t>
            </a: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867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367746"/>
            <a:ext cx="4459358" cy="64902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2059803" y="757596"/>
            <a:ext cx="5123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Details : 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Background will same for all chats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Border Color 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CEO : Sky-Blue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Client : Dark Gray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PM : Greenish 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 </a:t>
            </a: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30158E2-703F-491E-6475-14D7695EB0FE}"/>
              </a:ext>
            </a:extLst>
          </p:cNvPr>
          <p:cNvSpPr/>
          <p:nvPr/>
        </p:nvSpPr>
        <p:spPr>
          <a:xfrm rot="5400000">
            <a:off x="9186441" y="-381760"/>
            <a:ext cx="1102940" cy="3469018"/>
          </a:xfrm>
          <a:prstGeom prst="wedgeRoundRectCallout">
            <a:avLst>
              <a:gd name="adj1" fmla="val -29103"/>
              <a:gd name="adj2" fmla="val 5656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7391541-9398-B1F2-B128-2D33220761BE}"/>
              </a:ext>
            </a:extLst>
          </p:cNvPr>
          <p:cNvSpPr/>
          <p:nvPr/>
        </p:nvSpPr>
        <p:spPr>
          <a:xfrm rot="5400000">
            <a:off x="9105286" y="922824"/>
            <a:ext cx="1265250" cy="3469018"/>
          </a:xfrm>
          <a:prstGeom prst="wedgeRoundRectCallout">
            <a:avLst>
              <a:gd name="adj1" fmla="val -16600"/>
              <a:gd name="adj2" fmla="val 4787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FDFF29D-5DD6-E7B0-4C5C-67C55A41E3FA}"/>
              </a:ext>
            </a:extLst>
          </p:cNvPr>
          <p:cNvSpPr/>
          <p:nvPr/>
        </p:nvSpPr>
        <p:spPr>
          <a:xfrm rot="16200000" flipH="1">
            <a:off x="9701872" y="2137747"/>
            <a:ext cx="904772" cy="3469018"/>
          </a:xfrm>
          <a:prstGeom prst="wedgeRoundRectCallout">
            <a:avLst>
              <a:gd name="adj1" fmla="val -29103"/>
              <a:gd name="adj2" fmla="val 5656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F8ABF2B-0E5F-3D69-287A-BC46CA6AD1E6}"/>
              </a:ext>
            </a:extLst>
          </p:cNvPr>
          <p:cNvSpPr/>
          <p:nvPr/>
        </p:nvSpPr>
        <p:spPr>
          <a:xfrm rot="16200000" flipH="1">
            <a:off x="9482793" y="3382087"/>
            <a:ext cx="1342930" cy="3469018"/>
          </a:xfrm>
          <a:prstGeom prst="wedgeRoundRectCallout">
            <a:avLst>
              <a:gd name="adj1" fmla="val -16600"/>
              <a:gd name="adj2" fmla="val 4787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FF79BB-94B8-BCF8-5663-D06EF17C369F}"/>
              </a:ext>
            </a:extLst>
          </p:cNvPr>
          <p:cNvSpPr/>
          <p:nvPr/>
        </p:nvSpPr>
        <p:spPr>
          <a:xfrm>
            <a:off x="7824247" y="6378243"/>
            <a:ext cx="4270343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436F80-8472-5B88-AF14-346FE95BDF81}"/>
              </a:ext>
            </a:extLst>
          </p:cNvPr>
          <p:cNvSpPr/>
          <p:nvPr/>
        </p:nvSpPr>
        <p:spPr>
          <a:xfrm>
            <a:off x="8169914" y="869536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E010B5-1146-D47D-E13A-6C1C383B497A}"/>
              </a:ext>
            </a:extLst>
          </p:cNvPr>
          <p:cNvSpPr/>
          <p:nvPr/>
        </p:nvSpPr>
        <p:spPr>
          <a:xfrm>
            <a:off x="8169914" y="1653751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A49A18-C84E-AEFB-9AB4-2A99373B3552}"/>
              </a:ext>
            </a:extLst>
          </p:cNvPr>
          <p:cNvSpPr/>
          <p:nvPr/>
        </p:nvSpPr>
        <p:spPr>
          <a:xfrm>
            <a:off x="8169914" y="3019599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C3503B-AF3E-A4E3-A8A9-1B4A00465EB0}"/>
              </a:ext>
            </a:extLst>
          </p:cNvPr>
          <p:cNvSpPr/>
          <p:nvPr/>
        </p:nvSpPr>
        <p:spPr>
          <a:xfrm>
            <a:off x="8177778" y="1111607"/>
            <a:ext cx="3170531" cy="471676"/>
          </a:xfrm>
          <a:prstGeom prst="roundRect">
            <a:avLst>
              <a:gd name="adj" fmla="val 86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4177C5-A6CD-654F-09EB-026741034DB3}"/>
              </a:ext>
            </a:extLst>
          </p:cNvPr>
          <p:cNvSpPr/>
          <p:nvPr/>
        </p:nvSpPr>
        <p:spPr>
          <a:xfrm>
            <a:off x="8177777" y="2118885"/>
            <a:ext cx="3170531" cy="830365"/>
          </a:xfrm>
          <a:prstGeom prst="roundRect">
            <a:avLst>
              <a:gd name="adj" fmla="val 985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0ED8346-CEAF-0EB7-B1E1-A8C1BD3B18E0}"/>
              </a:ext>
            </a:extLst>
          </p:cNvPr>
          <p:cNvSpPr/>
          <p:nvPr/>
        </p:nvSpPr>
        <p:spPr>
          <a:xfrm>
            <a:off x="7732643" y="375494"/>
            <a:ext cx="4455753" cy="360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659FD66-8FE2-A11E-947F-DE5BBA32F96D}"/>
              </a:ext>
            </a:extLst>
          </p:cNvPr>
          <p:cNvSpPr/>
          <p:nvPr/>
        </p:nvSpPr>
        <p:spPr>
          <a:xfrm>
            <a:off x="7767685" y="4265131"/>
            <a:ext cx="72000" cy="180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777251-7994-7ADC-CAA9-ED2E056B9B3F}"/>
              </a:ext>
            </a:extLst>
          </p:cNvPr>
          <p:cNvSpPr/>
          <p:nvPr/>
        </p:nvSpPr>
        <p:spPr>
          <a:xfrm>
            <a:off x="11594969" y="1111607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746A41C-76F6-EB60-786A-8685509AEF83}"/>
              </a:ext>
            </a:extLst>
          </p:cNvPr>
          <p:cNvSpPr/>
          <p:nvPr/>
        </p:nvSpPr>
        <p:spPr>
          <a:xfrm>
            <a:off x="11594969" y="2429095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17EB3D-2A79-5228-047C-0CF01F33B379}"/>
              </a:ext>
            </a:extLst>
          </p:cNvPr>
          <p:cNvSpPr/>
          <p:nvPr/>
        </p:nvSpPr>
        <p:spPr>
          <a:xfrm>
            <a:off x="7897977" y="3739763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09E4B2-42E7-CE48-431D-72F81693350B}"/>
              </a:ext>
            </a:extLst>
          </p:cNvPr>
          <p:cNvSpPr/>
          <p:nvPr/>
        </p:nvSpPr>
        <p:spPr>
          <a:xfrm>
            <a:off x="7897977" y="4983559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0E69582-31EE-1E6E-B2F8-01F9F2246B3D}"/>
              </a:ext>
            </a:extLst>
          </p:cNvPr>
          <p:cNvSpPr/>
          <p:nvPr/>
        </p:nvSpPr>
        <p:spPr>
          <a:xfrm>
            <a:off x="11765296" y="6432243"/>
            <a:ext cx="252000" cy="252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E8AAAF9-0454-609B-4D56-10CFBEBFD653}"/>
              </a:ext>
            </a:extLst>
          </p:cNvPr>
          <p:cNvSpPr/>
          <p:nvPr/>
        </p:nvSpPr>
        <p:spPr>
          <a:xfrm>
            <a:off x="11424317" y="6436311"/>
            <a:ext cx="252000" cy="252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20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367746"/>
            <a:ext cx="4459358" cy="64902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2059803" y="757596"/>
            <a:ext cx="5123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Details : 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Doc can be 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PDF 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Word file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Excel File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PPT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Image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Collection of image</a:t>
            </a: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30158E2-703F-491E-6475-14D7695EB0FE}"/>
              </a:ext>
            </a:extLst>
          </p:cNvPr>
          <p:cNvSpPr/>
          <p:nvPr/>
        </p:nvSpPr>
        <p:spPr>
          <a:xfrm rot="5400000">
            <a:off x="9186441" y="-381760"/>
            <a:ext cx="1102940" cy="3469018"/>
          </a:xfrm>
          <a:prstGeom prst="wedgeRoundRectCallout">
            <a:avLst>
              <a:gd name="adj1" fmla="val -29103"/>
              <a:gd name="adj2" fmla="val 5656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FF79BB-94B8-BCF8-5663-D06EF17C369F}"/>
              </a:ext>
            </a:extLst>
          </p:cNvPr>
          <p:cNvSpPr/>
          <p:nvPr/>
        </p:nvSpPr>
        <p:spPr>
          <a:xfrm>
            <a:off x="7824247" y="6378243"/>
            <a:ext cx="4270343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436F80-8472-5B88-AF14-346FE95BDF81}"/>
              </a:ext>
            </a:extLst>
          </p:cNvPr>
          <p:cNvSpPr/>
          <p:nvPr/>
        </p:nvSpPr>
        <p:spPr>
          <a:xfrm>
            <a:off x="8169914" y="869536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E010B5-1146-D47D-E13A-6C1C383B497A}"/>
              </a:ext>
            </a:extLst>
          </p:cNvPr>
          <p:cNvSpPr/>
          <p:nvPr/>
        </p:nvSpPr>
        <p:spPr>
          <a:xfrm>
            <a:off x="8169914" y="1653751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C3503B-AF3E-A4E3-A8A9-1B4A00465EB0}"/>
              </a:ext>
            </a:extLst>
          </p:cNvPr>
          <p:cNvSpPr/>
          <p:nvPr/>
        </p:nvSpPr>
        <p:spPr>
          <a:xfrm>
            <a:off x="9086850" y="1111607"/>
            <a:ext cx="2261459" cy="471676"/>
          </a:xfrm>
          <a:prstGeom prst="roundRect">
            <a:avLst>
              <a:gd name="adj" fmla="val 86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Name of doc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0ED8346-CEAF-0EB7-B1E1-A8C1BD3B18E0}"/>
              </a:ext>
            </a:extLst>
          </p:cNvPr>
          <p:cNvSpPr/>
          <p:nvPr/>
        </p:nvSpPr>
        <p:spPr>
          <a:xfrm>
            <a:off x="7732643" y="375494"/>
            <a:ext cx="4455753" cy="360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659FD66-8FE2-A11E-947F-DE5BBA32F96D}"/>
              </a:ext>
            </a:extLst>
          </p:cNvPr>
          <p:cNvSpPr/>
          <p:nvPr/>
        </p:nvSpPr>
        <p:spPr>
          <a:xfrm>
            <a:off x="7767685" y="4265131"/>
            <a:ext cx="72000" cy="180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777251-7994-7ADC-CAA9-ED2E056B9B3F}"/>
              </a:ext>
            </a:extLst>
          </p:cNvPr>
          <p:cNvSpPr/>
          <p:nvPr/>
        </p:nvSpPr>
        <p:spPr>
          <a:xfrm>
            <a:off x="8405717" y="1167530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3CB869-3989-0CAB-5CE5-C84D9785C0E4}"/>
              </a:ext>
            </a:extLst>
          </p:cNvPr>
          <p:cNvSpPr/>
          <p:nvPr/>
        </p:nvSpPr>
        <p:spPr>
          <a:xfrm>
            <a:off x="8020669" y="2032029"/>
            <a:ext cx="3469019" cy="949295"/>
          </a:xfrm>
          <a:prstGeom prst="roundRect">
            <a:avLst>
              <a:gd name="adj" fmla="val 52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0E69582-31EE-1E6E-B2F8-01F9F2246B3D}"/>
              </a:ext>
            </a:extLst>
          </p:cNvPr>
          <p:cNvSpPr/>
          <p:nvPr/>
        </p:nvSpPr>
        <p:spPr>
          <a:xfrm>
            <a:off x="11765296" y="6432243"/>
            <a:ext cx="252000" cy="252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A49A18-C84E-AEFB-9AB4-2A99373B3552}"/>
              </a:ext>
            </a:extLst>
          </p:cNvPr>
          <p:cNvSpPr/>
          <p:nvPr/>
        </p:nvSpPr>
        <p:spPr>
          <a:xfrm>
            <a:off x="8177778" y="2729632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FBA7F4-1E29-83F0-8C15-852B8ABFA2F6}"/>
              </a:ext>
            </a:extLst>
          </p:cNvPr>
          <p:cNvSpPr/>
          <p:nvPr/>
        </p:nvSpPr>
        <p:spPr>
          <a:xfrm>
            <a:off x="8418615" y="2274887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387F23-97C1-90B4-74D9-D49F9EECF96D}"/>
              </a:ext>
            </a:extLst>
          </p:cNvPr>
          <p:cNvSpPr/>
          <p:nvPr/>
        </p:nvSpPr>
        <p:spPr>
          <a:xfrm>
            <a:off x="10389412" y="2214547"/>
            <a:ext cx="951031" cy="471676"/>
          </a:xfrm>
          <a:prstGeom prst="roundRect">
            <a:avLst>
              <a:gd name="adj" fmla="val 86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Expend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65F192C-1B4B-E348-1FA2-44E4D7154C99}"/>
              </a:ext>
            </a:extLst>
          </p:cNvPr>
          <p:cNvSpPr/>
          <p:nvPr/>
        </p:nvSpPr>
        <p:spPr>
          <a:xfrm>
            <a:off x="9181166" y="2214547"/>
            <a:ext cx="951031" cy="471676"/>
          </a:xfrm>
          <a:prstGeom prst="roundRect">
            <a:avLst>
              <a:gd name="adj" fmla="val 86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Number 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627A2F5-14A6-A5DD-0840-176D2C29DECE}"/>
              </a:ext>
            </a:extLst>
          </p:cNvPr>
          <p:cNvSpPr/>
          <p:nvPr/>
        </p:nvSpPr>
        <p:spPr>
          <a:xfrm>
            <a:off x="8020669" y="3053969"/>
            <a:ext cx="3469019" cy="1870480"/>
          </a:xfrm>
          <a:prstGeom prst="roundRect">
            <a:avLst>
              <a:gd name="adj" fmla="val 52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19ED23B-4696-C72F-D5B2-2724E8913B3B}"/>
              </a:ext>
            </a:extLst>
          </p:cNvPr>
          <p:cNvSpPr/>
          <p:nvPr/>
        </p:nvSpPr>
        <p:spPr>
          <a:xfrm>
            <a:off x="8177778" y="4661772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37B6503-E587-2842-D53A-D565A960CB30}"/>
              </a:ext>
            </a:extLst>
          </p:cNvPr>
          <p:cNvSpPr/>
          <p:nvPr/>
        </p:nvSpPr>
        <p:spPr>
          <a:xfrm>
            <a:off x="8135820" y="3139810"/>
            <a:ext cx="465256" cy="510909"/>
          </a:xfrm>
          <a:prstGeom prst="roundRect">
            <a:avLst>
              <a:gd name="adj" fmla="val 867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0B6FDDD-A5D7-DF25-F7A2-94927CA5767A}"/>
              </a:ext>
            </a:extLst>
          </p:cNvPr>
          <p:cNvSpPr/>
          <p:nvPr/>
        </p:nvSpPr>
        <p:spPr>
          <a:xfrm>
            <a:off x="10932337" y="3135144"/>
            <a:ext cx="465256" cy="510909"/>
          </a:xfrm>
          <a:prstGeom prst="roundRect">
            <a:avLst>
              <a:gd name="adj" fmla="val 867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633750F-107F-E621-206E-7A59B3E49BF6}"/>
              </a:ext>
            </a:extLst>
          </p:cNvPr>
          <p:cNvSpPr/>
          <p:nvPr/>
        </p:nvSpPr>
        <p:spPr>
          <a:xfrm>
            <a:off x="8177778" y="3130287"/>
            <a:ext cx="3162665" cy="525178"/>
          </a:xfrm>
          <a:prstGeom prst="roundRect">
            <a:avLst>
              <a:gd name="adj" fmla="val 28861"/>
            </a:avLst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Forwarded Msg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2C06323-D0A5-4637-B1DA-CE8340B65D40}"/>
              </a:ext>
            </a:extLst>
          </p:cNvPr>
          <p:cNvSpPr/>
          <p:nvPr/>
        </p:nvSpPr>
        <p:spPr>
          <a:xfrm>
            <a:off x="8169914" y="3731783"/>
            <a:ext cx="3178395" cy="847312"/>
          </a:xfrm>
          <a:prstGeom prst="roundRect">
            <a:avLst>
              <a:gd name="adj" fmla="val 86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Text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37D860F-24C4-CCC6-62BB-D4E9521C19DD}"/>
              </a:ext>
            </a:extLst>
          </p:cNvPr>
          <p:cNvSpPr/>
          <p:nvPr/>
        </p:nvSpPr>
        <p:spPr>
          <a:xfrm>
            <a:off x="11424317" y="6436311"/>
            <a:ext cx="252000" cy="252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32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2042793" y="1103244"/>
            <a:ext cx="282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Details :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On hover of squares, Show Tooltip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BB026-526A-669E-F86F-201AC9B70B00}"/>
              </a:ext>
            </a:extLst>
          </p:cNvPr>
          <p:cNvSpPr/>
          <p:nvPr/>
        </p:nvSpPr>
        <p:spPr>
          <a:xfrm>
            <a:off x="1789044" y="367748"/>
            <a:ext cx="5943599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36D11C-8482-B33A-B3BF-C92580BD4087}"/>
              </a:ext>
            </a:extLst>
          </p:cNvPr>
          <p:cNvSpPr/>
          <p:nvPr/>
        </p:nvSpPr>
        <p:spPr>
          <a:xfrm>
            <a:off x="0" y="923244"/>
            <a:ext cx="1789044" cy="360000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Active Tab</a:t>
            </a:r>
            <a:endParaRPr lang="en-IN" sz="12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01CDDE-93F3-7A40-18BA-EC69C5C0D0A8}"/>
              </a:ext>
            </a:extLst>
          </p:cNvPr>
          <p:cNvSpPr/>
          <p:nvPr/>
        </p:nvSpPr>
        <p:spPr>
          <a:xfrm>
            <a:off x="0" y="1290992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103304-4A19-1909-CB9C-9B6416959C24}"/>
              </a:ext>
            </a:extLst>
          </p:cNvPr>
          <p:cNvSpPr/>
          <p:nvPr/>
        </p:nvSpPr>
        <p:spPr>
          <a:xfrm>
            <a:off x="0" y="1658740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662D64D-35DB-3248-D97E-1537CA940C2A}"/>
              </a:ext>
            </a:extLst>
          </p:cNvPr>
          <p:cNvSpPr/>
          <p:nvPr/>
        </p:nvSpPr>
        <p:spPr>
          <a:xfrm>
            <a:off x="0" y="2026488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10B2D98-D1DF-1D50-F5A6-A4711D1A2A07}"/>
              </a:ext>
            </a:extLst>
          </p:cNvPr>
          <p:cNvSpPr/>
          <p:nvPr/>
        </p:nvSpPr>
        <p:spPr>
          <a:xfrm>
            <a:off x="0" y="2394236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C651170-C9C6-23D1-FA82-FFDC82F7B4BE}"/>
              </a:ext>
            </a:extLst>
          </p:cNvPr>
          <p:cNvSpPr/>
          <p:nvPr/>
        </p:nvSpPr>
        <p:spPr>
          <a:xfrm>
            <a:off x="0" y="2761984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C3FE0ED-DAFB-6F64-0D30-042D24973FF2}"/>
              </a:ext>
            </a:extLst>
          </p:cNvPr>
          <p:cNvSpPr/>
          <p:nvPr/>
        </p:nvSpPr>
        <p:spPr>
          <a:xfrm>
            <a:off x="0" y="3129732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0F1BCA2-3209-B913-EC27-BD300835AFB9}"/>
              </a:ext>
            </a:extLst>
          </p:cNvPr>
          <p:cNvSpPr/>
          <p:nvPr/>
        </p:nvSpPr>
        <p:spPr>
          <a:xfrm>
            <a:off x="0" y="3497480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B1B0265-ECAC-9CA4-010E-30D626E1507E}"/>
              </a:ext>
            </a:extLst>
          </p:cNvPr>
          <p:cNvSpPr/>
          <p:nvPr/>
        </p:nvSpPr>
        <p:spPr>
          <a:xfrm>
            <a:off x="0" y="3865228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3CCDD3C-1673-BB28-08D0-967926C0A22D}"/>
              </a:ext>
            </a:extLst>
          </p:cNvPr>
          <p:cNvSpPr/>
          <p:nvPr/>
        </p:nvSpPr>
        <p:spPr>
          <a:xfrm>
            <a:off x="61912" y="5362576"/>
            <a:ext cx="1665219" cy="142100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D8439D-4443-1AB6-6230-46A6E5EE7EB2}"/>
              </a:ext>
            </a:extLst>
          </p:cNvPr>
          <p:cNvSpPr/>
          <p:nvPr/>
        </p:nvSpPr>
        <p:spPr>
          <a:xfrm>
            <a:off x="534521" y="5465325"/>
            <a:ext cx="720000" cy="72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BC643A-C814-3465-D399-3A3D37270198}"/>
              </a:ext>
            </a:extLst>
          </p:cNvPr>
          <p:cNvSpPr txBox="1"/>
          <p:nvPr/>
        </p:nvSpPr>
        <p:spPr>
          <a:xfrm>
            <a:off x="191892" y="6144503"/>
            <a:ext cx="1405257" cy="61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Avenir Next LT Pro" panose="020B0504020202020204" pitchFamily="34" charset="0"/>
              </a:rPr>
              <a:t>User Name</a:t>
            </a:r>
          </a:p>
          <a:p>
            <a:pPr algn="ctr">
              <a:lnSpc>
                <a:spcPct val="150000"/>
              </a:lnSpc>
            </a:pPr>
            <a:r>
              <a:rPr lang="en-US" sz="1200" b="1" dirty="0">
                <a:latin typeface="Avenir Next LT Pro" panose="020B0504020202020204" pitchFamily="34" charset="0"/>
              </a:rPr>
              <a:t>User ID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470D465-A199-6466-2BC3-8E525B291E37}"/>
              </a:ext>
            </a:extLst>
          </p:cNvPr>
          <p:cNvSpPr/>
          <p:nvPr/>
        </p:nvSpPr>
        <p:spPr>
          <a:xfrm>
            <a:off x="2042793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13AD7BF-18B2-59C8-7614-2F445D9187A1}"/>
              </a:ext>
            </a:extLst>
          </p:cNvPr>
          <p:cNvSpPr/>
          <p:nvPr/>
        </p:nvSpPr>
        <p:spPr>
          <a:xfrm>
            <a:off x="2512542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B81A86-8B6F-EDA0-613F-DAEAAF1164B2}"/>
              </a:ext>
            </a:extLst>
          </p:cNvPr>
          <p:cNvSpPr/>
          <p:nvPr/>
        </p:nvSpPr>
        <p:spPr>
          <a:xfrm>
            <a:off x="2982291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D55AB44-864A-73CB-8226-CFAE66AB9342}"/>
              </a:ext>
            </a:extLst>
          </p:cNvPr>
          <p:cNvSpPr/>
          <p:nvPr/>
        </p:nvSpPr>
        <p:spPr>
          <a:xfrm>
            <a:off x="3452040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1E1B960-1C7B-DDA5-5AC2-744853BD99F6}"/>
              </a:ext>
            </a:extLst>
          </p:cNvPr>
          <p:cNvSpPr/>
          <p:nvPr/>
        </p:nvSpPr>
        <p:spPr>
          <a:xfrm>
            <a:off x="3921789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0CAC76E-F541-E442-AA1F-4065FB195AE4}"/>
              </a:ext>
            </a:extLst>
          </p:cNvPr>
          <p:cNvSpPr/>
          <p:nvPr/>
        </p:nvSpPr>
        <p:spPr>
          <a:xfrm>
            <a:off x="4391538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706EC76-C88B-6CDA-312F-795DC1F2BC33}"/>
              </a:ext>
            </a:extLst>
          </p:cNvPr>
          <p:cNvSpPr/>
          <p:nvPr/>
        </p:nvSpPr>
        <p:spPr>
          <a:xfrm>
            <a:off x="4861287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3AA4FD2-E328-094C-3E2C-8AA9930EFA68}"/>
              </a:ext>
            </a:extLst>
          </p:cNvPr>
          <p:cNvSpPr/>
          <p:nvPr/>
        </p:nvSpPr>
        <p:spPr>
          <a:xfrm>
            <a:off x="885316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836260C-C92B-183F-0FE5-9F96217D1F7A}"/>
              </a:ext>
            </a:extLst>
          </p:cNvPr>
          <p:cNvSpPr/>
          <p:nvPr/>
        </p:nvSpPr>
        <p:spPr>
          <a:xfrm>
            <a:off x="932291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F9BC6BA-81C2-2678-A6B4-09B5B14F0D0C}"/>
              </a:ext>
            </a:extLst>
          </p:cNvPr>
          <p:cNvSpPr/>
          <p:nvPr/>
        </p:nvSpPr>
        <p:spPr>
          <a:xfrm>
            <a:off x="979266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FC9F622-786F-3E23-B087-7BC355935AFE}"/>
              </a:ext>
            </a:extLst>
          </p:cNvPr>
          <p:cNvSpPr/>
          <p:nvPr/>
        </p:nvSpPr>
        <p:spPr>
          <a:xfrm>
            <a:off x="1026241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48E5269-5584-0B37-027F-097493C61EB5}"/>
              </a:ext>
            </a:extLst>
          </p:cNvPr>
          <p:cNvSpPr/>
          <p:nvPr/>
        </p:nvSpPr>
        <p:spPr>
          <a:xfrm>
            <a:off x="1073216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0641345-544B-58A9-9E50-CCBB05240FCF}"/>
              </a:ext>
            </a:extLst>
          </p:cNvPr>
          <p:cNvSpPr/>
          <p:nvPr/>
        </p:nvSpPr>
        <p:spPr>
          <a:xfrm>
            <a:off x="11201913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DE4FF2A-7FE1-6324-1E41-8DDF7C404FA9}"/>
              </a:ext>
            </a:extLst>
          </p:cNvPr>
          <p:cNvSpPr/>
          <p:nvPr/>
        </p:nvSpPr>
        <p:spPr>
          <a:xfrm>
            <a:off x="11671662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B48E764-CCE1-7D3E-94DF-9EE3420F6AF6}"/>
              </a:ext>
            </a:extLst>
          </p:cNvPr>
          <p:cNvSpPr/>
          <p:nvPr/>
        </p:nvSpPr>
        <p:spPr>
          <a:xfrm>
            <a:off x="5583800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247924-0453-26D3-61C5-7CC81754925D}"/>
              </a:ext>
            </a:extLst>
          </p:cNvPr>
          <p:cNvSpPr/>
          <p:nvPr/>
        </p:nvSpPr>
        <p:spPr>
          <a:xfrm>
            <a:off x="6053549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926178A-598B-385B-8640-1B7FAD829538}"/>
              </a:ext>
            </a:extLst>
          </p:cNvPr>
          <p:cNvSpPr/>
          <p:nvPr/>
        </p:nvSpPr>
        <p:spPr>
          <a:xfrm>
            <a:off x="652329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8A7E99B-DF8A-BF6B-17FE-F452ACC9B10C}"/>
              </a:ext>
            </a:extLst>
          </p:cNvPr>
          <p:cNvSpPr/>
          <p:nvPr/>
        </p:nvSpPr>
        <p:spPr>
          <a:xfrm>
            <a:off x="699304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4D365DD-C93A-5236-D29C-D02EDC4FD4E4}"/>
              </a:ext>
            </a:extLst>
          </p:cNvPr>
          <p:cNvSpPr/>
          <p:nvPr/>
        </p:nvSpPr>
        <p:spPr>
          <a:xfrm>
            <a:off x="746279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E13B20A-C6C3-5183-7A10-51729BF38F3F}"/>
              </a:ext>
            </a:extLst>
          </p:cNvPr>
          <p:cNvSpPr/>
          <p:nvPr/>
        </p:nvSpPr>
        <p:spPr>
          <a:xfrm>
            <a:off x="793254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7377FEF-96EE-665A-46DF-1410BEC4B70F}"/>
              </a:ext>
            </a:extLst>
          </p:cNvPr>
          <p:cNvSpPr/>
          <p:nvPr/>
        </p:nvSpPr>
        <p:spPr>
          <a:xfrm>
            <a:off x="840229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5" name="Picture 5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BB6387D-74CA-0D25-B473-E21739061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4" y="460572"/>
            <a:ext cx="147874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05032" y="3012709"/>
            <a:ext cx="2242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Important Information Related to that chat </a:t>
            </a:r>
          </a:p>
          <a:p>
            <a:endParaRPr lang="en-US" sz="1200" b="1" dirty="0">
              <a:latin typeface="Avenir Next LT Pro" panose="020B0504020202020204" pitchFamily="34" charset="0"/>
            </a:endParaRPr>
          </a:p>
          <a:p>
            <a:r>
              <a:rPr lang="en-US" sz="1200" b="1" dirty="0">
                <a:latin typeface="Avenir Next LT Pro" panose="020B0504020202020204" pitchFamily="34" charset="0"/>
              </a:rPr>
              <a:t>Like : Tagged items, Documents, Tasks and its Status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F684B-90AE-3101-68AF-613CABF44816}"/>
              </a:ext>
            </a:extLst>
          </p:cNvPr>
          <p:cNvSpPr/>
          <p:nvPr/>
        </p:nvSpPr>
        <p:spPr>
          <a:xfrm>
            <a:off x="3578087" y="367748"/>
            <a:ext cx="4154556" cy="3677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B1772-382D-5193-5DF9-4E7341DBD16A}"/>
              </a:ext>
            </a:extLst>
          </p:cNvPr>
          <p:cNvSpPr/>
          <p:nvPr/>
        </p:nvSpPr>
        <p:spPr>
          <a:xfrm>
            <a:off x="1789043" y="367748"/>
            <a:ext cx="1789044" cy="64902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Individuals,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Team Leaders,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Teams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18F2A-5548-69C5-6EC5-44F7A7FB5232}"/>
              </a:ext>
            </a:extLst>
          </p:cNvPr>
          <p:cNvSpPr/>
          <p:nvPr/>
        </p:nvSpPr>
        <p:spPr>
          <a:xfrm>
            <a:off x="1789043" y="367748"/>
            <a:ext cx="1789043" cy="367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Changing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4FFF4E-9C54-9605-B113-B8F38C3D1709}"/>
              </a:ext>
            </a:extLst>
          </p:cNvPr>
          <p:cNvSpPr/>
          <p:nvPr/>
        </p:nvSpPr>
        <p:spPr>
          <a:xfrm>
            <a:off x="0" y="923244"/>
            <a:ext cx="1789044" cy="360000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Active Tab</a:t>
            </a:r>
            <a:endParaRPr lang="en-IN" sz="12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293B3B-3E3B-3EF0-D095-25F20A1970CB}"/>
              </a:ext>
            </a:extLst>
          </p:cNvPr>
          <p:cNvSpPr/>
          <p:nvPr/>
        </p:nvSpPr>
        <p:spPr>
          <a:xfrm>
            <a:off x="0" y="1290992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173389-F098-3F6A-DF39-BAE74C4FFAA0}"/>
              </a:ext>
            </a:extLst>
          </p:cNvPr>
          <p:cNvSpPr/>
          <p:nvPr/>
        </p:nvSpPr>
        <p:spPr>
          <a:xfrm>
            <a:off x="0" y="1658740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0CC03D-F278-03E7-B8D4-E7327D7E3A38}"/>
              </a:ext>
            </a:extLst>
          </p:cNvPr>
          <p:cNvSpPr/>
          <p:nvPr/>
        </p:nvSpPr>
        <p:spPr>
          <a:xfrm>
            <a:off x="0" y="2026488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A74C2E-0DAF-9C39-8D78-F97444F76E52}"/>
              </a:ext>
            </a:extLst>
          </p:cNvPr>
          <p:cNvSpPr/>
          <p:nvPr/>
        </p:nvSpPr>
        <p:spPr>
          <a:xfrm>
            <a:off x="0" y="2394236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C797D01-7E31-46D0-DE96-34A5C2D37890}"/>
              </a:ext>
            </a:extLst>
          </p:cNvPr>
          <p:cNvSpPr/>
          <p:nvPr/>
        </p:nvSpPr>
        <p:spPr>
          <a:xfrm>
            <a:off x="0" y="2761984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F0AC9D-28DC-81F5-F01F-132D2E0D8A53}"/>
              </a:ext>
            </a:extLst>
          </p:cNvPr>
          <p:cNvSpPr/>
          <p:nvPr/>
        </p:nvSpPr>
        <p:spPr>
          <a:xfrm>
            <a:off x="0" y="3129732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494C5E9-E2CC-6EF0-5397-03A064EAE11B}"/>
              </a:ext>
            </a:extLst>
          </p:cNvPr>
          <p:cNvSpPr/>
          <p:nvPr/>
        </p:nvSpPr>
        <p:spPr>
          <a:xfrm>
            <a:off x="0" y="3497480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F3B79B-BE44-38F5-BFD1-D1DBE53A73B5}"/>
              </a:ext>
            </a:extLst>
          </p:cNvPr>
          <p:cNvSpPr/>
          <p:nvPr/>
        </p:nvSpPr>
        <p:spPr>
          <a:xfrm>
            <a:off x="0" y="3865228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1A9F84-04E6-84CB-00A1-0206039CCF5E}"/>
              </a:ext>
            </a:extLst>
          </p:cNvPr>
          <p:cNvSpPr/>
          <p:nvPr/>
        </p:nvSpPr>
        <p:spPr>
          <a:xfrm>
            <a:off x="61912" y="5362576"/>
            <a:ext cx="1665219" cy="142100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4C894D-BDD8-AFBD-EC09-D2E1CD2990D9}"/>
              </a:ext>
            </a:extLst>
          </p:cNvPr>
          <p:cNvSpPr/>
          <p:nvPr/>
        </p:nvSpPr>
        <p:spPr>
          <a:xfrm>
            <a:off x="534521" y="5465325"/>
            <a:ext cx="720000" cy="72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C3FB8-D03E-59BF-56AE-0EC95B69E89C}"/>
              </a:ext>
            </a:extLst>
          </p:cNvPr>
          <p:cNvSpPr txBox="1"/>
          <p:nvPr/>
        </p:nvSpPr>
        <p:spPr>
          <a:xfrm>
            <a:off x="191892" y="6144503"/>
            <a:ext cx="1405257" cy="61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Avenir Next LT Pro" panose="020B0504020202020204" pitchFamily="34" charset="0"/>
              </a:rPr>
              <a:t>User Name</a:t>
            </a:r>
          </a:p>
          <a:p>
            <a:pPr algn="ctr">
              <a:lnSpc>
                <a:spcPct val="150000"/>
              </a:lnSpc>
            </a:pPr>
            <a:r>
              <a:rPr lang="en-US" sz="1200" b="1" dirty="0">
                <a:latin typeface="Avenir Next LT Pro" panose="020B0504020202020204" pitchFamily="34" charset="0"/>
              </a:rPr>
              <a:t>User ID</a:t>
            </a:r>
          </a:p>
        </p:txBody>
      </p:sp>
      <p:pic>
        <p:nvPicPr>
          <p:cNvPr id="21" name="Picture 2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41B5E060-325B-F340-C8FA-EE3FE1284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4" y="460572"/>
            <a:ext cx="147874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0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Side Nav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075043" y="3220278"/>
            <a:ext cx="1768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Active Project Details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F684B-90AE-3101-68AF-613CABF44816}"/>
              </a:ext>
            </a:extLst>
          </p:cNvPr>
          <p:cNvSpPr/>
          <p:nvPr/>
        </p:nvSpPr>
        <p:spPr>
          <a:xfrm>
            <a:off x="2149043" y="367748"/>
            <a:ext cx="55836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64072F-C5F6-441C-4D56-C4317CC18867}"/>
              </a:ext>
            </a:extLst>
          </p:cNvPr>
          <p:cNvSpPr/>
          <p:nvPr/>
        </p:nvSpPr>
        <p:spPr>
          <a:xfrm>
            <a:off x="1789043" y="367748"/>
            <a:ext cx="360000" cy="6490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Management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CBD953-73B3-4A73-1FE9-2C588DCDC19D}"/>
              </a:ext>
            </a:extLst>
          </p:cNvPr>
          <p:cNvSpPr/>
          <p:nvPr/>
        </p:nvSpPr>
        <p:spPr>
          <a:xfrm>
            <a:off x="2149043" y="743244"/>
            <a:ext cx="5583600" cy="720000"/>
          </a:xfrm>
          <a:prstGeom prst="roundRect">
            <a:avLst>
              <a:gd name="adj" fmla="val 86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Main Documents 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33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0000"/>
            <a:ext cx="2168686" cy="649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Side Nav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-1304268" y="2126769"/>
            <a:ext cx="1304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List of Projects 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F684B-90AE-3101-68AF-613CABF44816}"/>
              </a:ext>
            </a:extLst>
          </p:cNvPr>
          <p:cNvSpPr/>
          <p:nvPr/>
        </p:nvSpPr>
        <p:spPr>
          <a:xfrm>
            <a:off x="11832000" y="360000"/>
            <a:ext cx="360000" cy="64902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F7111-EF53-AC0A-9EA1-9FE5AE2BFC38}"/>
              </a:ext>
            </a:extLst>
          </p:cNvPr>
          <p:cNvSpPr/>
          <p:nvPr/>
        </p:nvSpPr>
        <p:spPr>
          <a:xfrm>
            <a:off x="2168686" y="1095494"/>
            <a:ext cx="3240000" cy="57547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All Projects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494B70-524F-226B-5A95-5D29AF01D84A}"/>
              </a:ext>
            </a:extLst>
          </p:cNvPr>
          <p:cNvSpPr/>
          <p:nvPr/>
        </p:nvSpPr>
        <p:spPr>
          <a:xfrm>
            <a:off x="5380343" y="1087746"/>
            <a:ext cx="3240000" cy="576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Active Projects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14B659-F8E8-9779-4DB5-22490DD086E9}"/>
              </a:ext>
            </a:extLst>
          </p:cNvPr>
          <p:cNvSpPr/>
          <p:nvPr/>
        </p:nvSpPr>
        <p:spPr>
          <a:xfrm>
            <a:off x="8592000" y="1087745"/>
            <a:ext cx="3240000" cy="25792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In-Active Planned Project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69CE83-4DB0-9D9D-6BEF-5D508A06B886}"/>
              </a:ext>
            </a:extLst>
          </p:cNvPr>
          <p:cNvSpPr/>
          <p:nvPr/>
        </p:nvSpPr>
        <p:spPr>
          <a:xfrm>
            <a:off x="8620343" y="3667027"/>
            <a:ext cx="3240000" cy="3183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In-Active Finished Project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022329-A7A5-7CD8-E7DB-149FD7517238}"/>
              </a:ext>
            </a:extLst>
          </p:cNvPr>
          <p:cNvSpPr/>
          <p:nvPr/>
        </p:nvSpPr>
        <p:spPr>
          <a:xfrm>
            <a:off x="2168685" y="359999"/>
            <a:ext cx="9663315" cy="3677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EF6A20-88CD-2626-C021-37E4DE6C480E}"/>
              </a:ext>
            </a:extLst>
          </p:cNvPr>
          <p:cNvSpPr/>
          <p:nvPr/>
        </p:nvSpPr>
        <p:spPr>
          <a:xfrm>
            <a:off x="5394514" y="727747"/>
            <a:ext cx="3183314" cy="3677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B7E7C2-EF70-422D-84CC-F8F0D82AB320}"/>
              </a:ext>
            </a:extLst>
          </p:cNvPr>
          <p:cNvSpPr/>
          <p:nvPr/>
        </p:nvSpPr>
        <p:spPr>
          <a:xfrm>
            <a:off x="8591999" y="720000"/>
            <a:ext cx="3240001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7E9ECB-315E-88BF-91A7-E8D0C997C282}"/>
              </a:ext>
            </a:extLst>
          </p:cNvPr>
          <p:cNvSpPr/>
          <p:nvPr/>
        </p:nvSpPr>
        <p:spPr>
          <a:xfrm>
            <a:off x="2154513" y="727747"/>
            <a:ext cx="3240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40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DD841B-DED5-2AC5-2DC4-FB63EACA83A4}"/>
              </a:ext>
            </a:extLst>
          </p:cNvPr>
          <p:cNvSpPr txBox="1"/>
          <p:nvPr/>
        </p:nvSpPr>
        <p:spPr>
          <a:xfrm>
            <a:off x="202564" y="231561"/>
            <a:ext cx="22527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Projects Details : 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Project Summary :</a:t>
            </a:r>
          </a:p>
          <a:p>
            <a:pPr marL="355600" indent="-355600">
              <a:buAutoNum type="arabicPeriod"/>
            </a:pPr>
            <a:r>
              <a:rPr lang="en-US" sz="1200" dirty="0">
                <a:highlight>
                  <a:srgbClr val="52C9BD"/>
                </a:highlight>
                <a:latin typeface="Avenir Next LT Pro" panose="020B0504020202020204" pitchFamily="34" charset="0"/>
              </a:rPr>
              <a:t>Project Name</a:t>
            </a:r>
          </a:p>
          <a:p>
            <a:pPr marL="355600" indent="-355600">
              <a:buAutoNum type="arabicPeriod"/>
            </a:pPr>
            <a:r>
              <a:rPr lang="en-US" sz="1200" dirty="0">
                <a:highlight>
                  <a:srgbClr val="52C9BD"/>
                </a:highlight>
                <a:latin typeface="Avenir Next LT Pro" panose="020B0504020202020204" pitchFamily="34" charset="0"/>
              </a:rPr>
              <a:t>Project ID</a:t>
            </a:r>
          </a:p>
          <a:p>
            <a:pPr marL="355600" indent="-355600">
              <a:buAutoNum type="arabicPeriod"/>
            </a:pPr>
            <a:r>
              <a:rPr lang="en-US" sz="1200" dirty="0">
                <a:highlight>
                  <a:srgbClr val="52C9BD"/>
                </a:highlight>
                <a:latin typeface="Avenir Next LT Pro" panose="020B0504020202020204" pitchFamily="34" charset="0"/>
              </a:rPr>
              <a:t>Owner Name</a:t>
            </a:r>
          </a:p>
          <a:p>
            <a:pPr marL="355600" indent="-355600">
              <a:buAutoNum type="arabicPeriod"/>
            </a:pPr>
            <a:r>
              <a:rPr lang="en-US" sz="1200" dirty="0">
                <a:highlight>
                  <a:srgbClr val="52C9BD"/>
                </a:highlight>
                <a:latin typeface="Avenir Next LT Pro" panose="020B0504020202020204" pitchFamily="34" charset="0"/>
              </a:rPr>
              <a:t>Owner ID</a:t>
            </a:r>
          </a:p>
          <a:p>
            <a:pPr marL="355600" indent="-355600">
              <a:buAutoNum type="arabicPeriod"/>
            </a:pPr>
            <a:r>
              <a:rPr lang="en-US" sz="1200" dirty="0">
                <a:highlight>
                  <a:srgbClr val="52C9BD"/>
                </a:highlight>
                <a:latin typeface="Avenir Next LT Pro" panose="020B0504020202020204" pitchFamily="34" charset="0"/>
              </a:rPr>
              <a:t>Company Name</a:t>
            </a:r>
          </a:p>
          <a:p>
            <a:pPr marL="355600" indent="-355600">
              <a:buAutoNum type="arabicPeriod"/>
            </a:pPr>
            <a:r>
              <a:rPr lang="en-US" sz="1200" dirty="0">
                <a:highlight>
                  <a:srgbClr val="52C9BD"/>
                </a:highlight>
                <a:latin typeface="Avenir Next LT Pro" panose="020B0504020202020204" pitchFamily="34" charset="0"/>
              </a:rPr>
              <a:t>PM name </a:t>
            </a:r>
          </a:p>
          <a:p>
            <a:pPr marL="355600" indent="-355600">
              <a:buAutoNum type="arabicPeriod"/>
            </a:pPr>
            <a:r>
              <a:rPr lang="en-US" sz="1200" dirty="0">
                <a:highlight>
                  <a:srgbClr val="52C9BD"/>
                </a:highlight>
                <a:latin typeface="Avenir Next LT Pro" panose="020B0504020202020204" pitchFamily="34" charset="0"/>
              </a:rPr>
              <a:t>PM ID</a:t>
            </a:r>
          </a:p>
          <a:p>
            <a:pPr marL="355600" indent="-355600">
              <a:buAutoNum type="arabicPeriod"/>
            </a:pPr>
            <a:r>
              <a:rPr lang="en-US" sz="1200" dirty="0">
                <a:highlight>
                  <a:srgbClr val="52C9BD"/>
                </a:highlight>
                <a:latin typeface="Avenir Next LT Pro" panose="020B0504020202020204" pitchFamily="34" charset="0"/>
              </a:rPr>
              <a:t>PM Mobile</a:t>
            </a:r>
          </a:p>
          <a:p>
            <a:pPr marL="355600" indent="-355600">
              <a:buAutoNum type="arabicPeriod"/>
            </a:pPr>
            <a:r>
              <a:rPr lang="en-US" sz="1200" dirty="0">
                <a:highlight>
                  <a:srgbClr val="52C9BD"/>
                </a:highlight>
                <a:latin typeface="Avenir Next LT Pro" panose="020B0504020202020204" pitchFamily="34" charset="0"/>
              </a:rPr>
              <a:t>Site Address</a:t>
            </a:r>
          </a:p>
          <a:p>
            <a:pPr marL="355600" indent="-355600">
              <a:buAutoNum type="arabicPeriod"/>
            </a:pPr>
            <a:r>
              <a:rPr lang="en-US" sz="1200" dirty="0">
                <a:highlight>
                  <a:srgbClr val="52C9BD"/>
                </a:highlight>
                <a:latin typeface="Avenir Next LT Pro" panose="020B0504020202020204" pitchFamily="34" charset="0"/>
              </a:rPr>
              <a:t>Client Mobile no.</a:t>
            </a:r>
          </a:p>
          <a:p>
            <a:pPr marL="355600" indent="-355600">
              <a:buAutoNum type="arabicPeriod"/>
            </a:pPr>
            <a:r>
              <a:rPr lang="en-US" sz="1200" dirty="0">
                <a:highlight>
                  <a:srgbClr val="52C9BD"/>
                </a:highlight>
                <a:latin typeface="Avenir Next LT Pro" panose="020B0504020202020204" pitchFamily="34" charset="0"/>
              </a:rPr>
              <a:t>Client email Address</a:t>
            </a:r>
          </a:p>
          <a:p>
            <a:pPr marL="355600" indent="-355600">
              <a:buAutoNum type="arabicPeriod"/>
            </a:pPr>
            <a:r>
              <a:rPr lang="en-US" sz="1200" dirty="0">
                <a:highlight>
                  <a:srgbClr val="52C9BD"/>
                </a:highlight>
                <a:latin typeface="Avenir Next LT Pro" panose="020B0504020202020204" pitchFamily="34" charset="0"/>
              </a:rPr>
              <a:t>Start Date </a:t>
            </a:r>
          </a:p>
          <a:p>
            <a:pPr marL="355600" indent="-355600">
              <a:buAutoNum type="arabicPeriod"/>
            </a:pPr>
            <a:r>
              <a:rPr lang="en-US" sz="1200" dirty="0">
                <a:highlight>
                  <a:srgbClr val="52C9BD"/>
                </a:highlight>
                <a:latin typeface="Avenir Next LT Pro" panose="020B0504020202020204" pitchFamily="34" charset="0"/>
              </a:rPr>
              <a:t>End Date</a:t>
            </a:r>
          </a:p>
          <a:p>
            <a:pPr marL="355600" indent="-355600">
              <a:buAutoNum type="arabicPeriod"/>
            </a:pPr>
            <a:r>
              <a:rPr lang="en-US" sz="1200" dirty="0">
                <a:highlight>
                  <a:srgbClr val="52C9BD"/>
                </a:highlight>
                <a:latin typeface="Avenir Next LT Pro" panose="020B0504020202020204" pitchFamily="34" charset="0"/>
              </a:rPr>
              <a:t>Approx Project Duration</a:t>
            </a:r>
          </a:p>
          <a:p>
            <a:pPr marL="355600" indent="-355600">
              <a:buAutoNum type="arabicPeriod"/>
            </a:pPr>
            <a:r>
              <a:rPr lang="en-US" sz="1200" dirty="0">
                <a:highlight>
                  <a:srgbClr val="52C9BD"/>
                </a:highlight>
                <a:latin typeface="Avenir Next LT Pro" panose="020B0504020202020204" pitchFamily="34" charset="0"/>
              </a:rPr>
              <a:t>Project Budget</a:t>
            </a:r>
          </a:p>
          <a:p>
            <a:pPr marL="355600" indent="-355600">
              <a:buAutoNum type="arabicPeriod"/>
            </a:pPr>
            <a:r>
              <a:rPr lang="en-US" sz="1200" dirty="0">
                <a:highlight>
                  <a:srgbClr val="52C9BD"/>
                </a:highlight>
                <a:latin typeface="Avenir Next LT Pro" panose="020B0504020202020204" pitchFamily="34" charset="0"/>
              </a:rPr>
              <a:t>Client Members (No. &amp; Icons)</a:t>
            </a:r>
          </a:p>
          <a:p>
            <a:pPr marL="355600" indent="-355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80B29-586F-7CD1-420B-BA6CCD85AB31}"/>
              </a:ext>
            </a:extLst>
          </p:cNvPr>
          <p:cNvSpPr txBox="1"/>
          <p:nvPr/>
        </p:nvSpPr>
        <p:spPr>
          <a:xfrm>
            <a:off x="6726810" y="335299"/>
            <a:ext cx="54651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Avenir Next LT Pro" panose="020B0504020202020204" pitchFamily="34" charset="0"/>
              </a:rPr>
              <a:t>Project Details</a:t>
            </a:r>
            <a:endParaRPr lang="en-US" sz="1200" dirty="0">
              <a:effectLst/>
              <a:latin typeface="Avenir Next LT Pro" panose="020B050402020202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highlight>
                  <a:srgbClr val="52C9BD"/>
                </a:highlight>
                <a:latin typeface="Avenir Next LT Pro" panose="020B0504020202020204" pitchFamily="34" charset="0"/>
              </a:rPr>
              <a:t>List of All the projects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highlight>
                  <a:srgbClr val="52C9BD"/>
                </a:highlight>
                <a:latin typeface="Avenir Next LT Pro" panose="020B0504020202020204" pitchFamily="34" charset="0"/>
              </a:rPr>
              <a:t>Status : progress Chart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highlight>
                  <a:srgbClr val="52C9BD"/>
                </a:highlight>
                <a:latin typeface="Avenir Next LT Pro" panose="020B0504020202020204" pitchFamily="34" charset="0"/>
              </a:rPr>
              <a:t>Active Project Dashboard &gt; Project Name, id, owner name, manager name, site Address, mobile number, Start Date, Approx End Date,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highlight>
                  <a:srgbClr val="52C9BD"/>
                </a:highlight>
                <a:latin typeface="Avenir Next LT Pro" panose="020B0504020202020204" pitchFamily="34" charset="0"/>
              </a:rPr>
              <a:t>Active Project Timeline &gt; blue: Done, green: currently, yellow: next week, red : future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highlight>
                  <a:srgbClr val="52C9BD"/>
                </a:highlight>
                <a:latin typeface="Avenir Next LT Pro" panose="020B0504020202020204" pitchFamily="34" charset="0"/>
              </a:rPr>
              <a:t>Rias a request, complaint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highlight>
                  <a:srgbClr val="52C9BD"/>
                </a:highlight>
                <a:latin typeface="Avenir Next LT Pro" panose="020B0504020202020204" pitchFamily="34" charset="0"/>
              </a:rPr>
              <a:t>Calander &gt; Daily Task Breakdown, Meeting Schedule, Activity [payment, raising complaint, request, etc.]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highlight>
                  <a:srgbClr val="52C9BD"/>
                </a:highlight>
                <a:latin typeface="Avenir Next LT Pro" panose="020B0504020202020204" pitchFamily="34" charset="0"/>
              </a:rPr>
              <a:t>Task breakdown &gt; list Form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highlight>
                  <a:srgbClr val="52C9BD"/>
                </a:highlight>
                <a:latin typeface="Avenir Next LT Pro" panose="020B0504020202020204" pitchFamily="34" charset="0"/>
              </a:rPr>
              <a:t>Active project documents  &gt; Design Concepts, Mood Boards, contract, etc.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 </a:t>
            </a:r>
            <a:r>
              <a:rPr lang="en-US" sz="1200" b="0" i="0" dirty="0">
                <a:effectLst/>
                <a:highlight>
                  <a:srgbClr val="52C9BD"/>
                </a:highlight>
                <a:latin typeface="Avenir Next LT Pro" panose="020B0504020202020204" pitchFamily="34" charset="0"/>
              </a:rPr>
              <a:t>Team members : Employee Name, Employee ID,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 </a:t>
            </a:r>
            <a:r>
              <a:rPr lang="en-US" sz="1200" b="0" i="0" dirty="0">
                <a:effectLst/>
                <a:highlight>
                  <a:srgbClr val="52C9BD"/>
                </a:highlight>
                <a:latin typeface="Avenir Next LT Pro" panose="020B0504020202020204" pitchFamily="34" charset="0"/>
              </a:rPr>
              <a:t>Client &amp; Client Members &gt; Name, mobile, relationship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highlight>
                  <a:srgbClr val="52C9BD"/>
                </a:highlight>
                <a:latin typeface="Avenir Next LT Pro" panose="020B0504020202020204" pitchFamily="34" charset="0"/>
              </a:rPr>
              <a:t>In-Active Projects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highlight>
                  <a:srgbClr val="52C9BD"/>
                </a:highlight>
                <a:latin typeface="Avenir Next LT Pro" panose="020B0504020202020204" pitchFamily="34" charset="0"/>
              </a:rPr>
              <a:t>Active Project Dashboard &gt; Project Name, Project id, owner name, manager name, site Address, mobile number, Start Date, Approx End Date,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 </a:t>
            </a:r>
            <a:r>
              <a:rPr lang="en-US" sz="1200" b="0" i="0" dirty="0">
                <a:effectLst/>
                <a:highlight>
                  <a:srgbClr val="52C9BD"/>
                </a:highlight>
                <a:latin typeface="Avenir Next LT Pro" panose="020B0504020202020204" pitchFamily="34" charset="0"/>
              </a:rPr>
              <a:t>Project closure Statement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venir Next LT Pro" panose="020B05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69641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7932545" y="636913"/>
            <a:ext cx="4092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Details :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On hover of Icons, Give detail about profiles of them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BB026-526A-669E-F86F-201AC9B70B00}"/>
              </a:ext>
            </a:extLst>
          </p:cNvPr>
          <p:cNvSpPr/>
          <p:nvPr/>
        </p:nvSpPr>
        <p:spPr>
          <a:xfrm>
            <a:off x="1789044" y="367748"/>
            <a:ext cx="5943599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36D11C-8482-B33A-B3BF-C92580BD4087}"/>
              </a:ext>
            </a:extLst>
          </p:cNvPr>
          <p:cNvSpPr/>
          <p:nvPr/>
        </p:nvSpPr>
        <p:spPr>
          <a:xfrm>
            <a:off x="0" y="923244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01CDDE-93F3-7A40-18BA-EC69C5C0D0A8}"/>
              </a:ext>
            </a:extLst>
          </p:cNvPr>
          <p:cNvSpPr/>
          <p:nvPr/>
        </p:nvSpPr>
        <p:spPr>
          <a:xfrm>
            <a:off x="0" y="1290992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103304-4A19-1909-CB9C-9B6416959C24}"/>
              </a:ext>
            </a:extLst>
          </p:cNvPr>
          <p:cNvSpPr/>
          <p:nvPr/>
        </p:nvSpPr>
        <p:spPr>
          <a:xfrm>
            <a:off x="0" y="1658740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662D64D-35DB-3248-D97E-1537CA940C2A}"/>
              </a:ext>
            </a:extLst>
          </p:cNvPr>
          <p:cNvSpPr/>
          <p:nvPr/>
        </p:nvSpPr>
        <p:spPr>
          <a:xfrm>
            <a:off x="0" y="2026488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10B2D98-D1DF-1D50-F5A6-A4711D1A2A07}"/>
              </a:ext>
            </a:extLst>
          </p:cNvPr>
          <p:cNvSpPr/>
          <p:nvPr/>
        </p:nvSpPr>
        <p:spPr>
          <a:xfrm>
            <a:off x="0" y="2394236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C651170-C9C6-23D1-FA82-FFDC82F7B4BE}"/>
              </a:ext>
            </a:extLst>
          </p:cNvPr>
          <p:cNvSpPr/>
          <p:nvPr/>
        </p:nvSpPr>
        <p:spPr>
          <a:xfrm>
            <a:off x="0" y="2761984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C3FE0ED-DAFB-6F64-0D30-042D24973FF2}"/>
              </a:ext>
            </a:extLst>
          </p:cNvPr>
          <p:cNvSpPr/>
          <p:nvPr/>
        </p:nvSpPr>
        <p:spPr>
          <a:xfrm>
            <a:off x="0" y="3129732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0F1BCA2-3209-B913-EC27-BD300835AFB9}"/>
              </a:ext>
            </a:extLst>
          </p:cNvPr>
          <p:cNvSpPr/>
          <p:nvPr/>
        </p:nvSpPr>
        <p:spPr>
          <a:xfrm>
            <a:off x="0" y="3497480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B1B0265-ECAC-9CA4-010E-30D626E1507E}"/>
              </a:ext>
            </a:extLst>
          </p:cNvPr>
          <p:cNvSpPr/>
          <p:nvPr/>
        </p:nvSpPr>
        <p:spPr>
          <a:xfrm>
            <a:off x="0" y="3865228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3CCDD3C-1673-BB28-08D0-967926C0A22D}"/>
              </a:ext>
            </a:extLst>
          </p:cNvPr>
          <p:cNvSpPr/>
          <p:nvPr/>
        </p:nvSpPr>
        <p:spPr>
          <a:xfrm>
            <a:off x="61912" y="5362576"/>
            <a:ext cx="1665219" cy="142100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D8439D-4443-1AB6-6230-46A6E5EE7EB2}"/>
              </a:ext>
            </a:extLst>
          </p:cNvPr>
          <p:cNvSpPr/>
          <p:nvPr/>
        </p:nvSpPr>
        <p:spPr>
          <a:xfrm>
            <a:off x="534521" y="5465325"/>
            <a:ext cx="720000" cy="72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BC643A-C814-3465-D399-3A3D37270198}"/>
              </a:ext>
            </a:extLst>
          </p:cNvPr>
          <p:cNvSpPr txBox="1"/>
          <p:nvPr/>
        </p:nvSpPr>
        <p:spPr>
          <a:xfrm>
            <a:off x="191892" y="6144503"/>
            <a:ext cx="1405257" cy="61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User Name</a:t>
            </a:r>
          </a:p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User ID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470D465-A199-6466-2BC3-8E525B291E37}"/>
              </a:ext>
            </a:extLst>
          </p:cNvPr>
          <p:cNvSpPr/>
          <p:nvPr/>
        </p:nvSpPr>
        <p:spPr>
          <a:xfrm>
            <a:off x="2042793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13AD7BF-18B2-59C8-7614-2F445D9187A1}"/>
              </a:ext>
            </a:extLst>
          </p:cNvPr>
          <p:cNvSpPr/>
          <p:nvPr/>
        </p:nvSpPr>
        <p:spPr>
          <a:xfrm>
            <a:off x="2512542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B81A86-8B6F-EDA0-613F-DAEAAF1164B2}"/>
              </a:ext>
            </a:extLst>
          </p:cNvPr>
          <p:cNvSpPr/>
          <p:nvPr/>
        </p:nvSpPr>
        <p:spPr>
          <a:xfrm>
            <a:off x="2982291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D55AB44-864A-73CB-8226-CFAE66AB9342}"/>
              </a:ext>
            </a:extLst>
          </p:cNvPr>
          <p:cNvSpPr/>
          <p:nvPr/>
        </p:nvSpPr>
        <p:spPr>
          <a:xfrm>
            <a:off x="3452040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1E1B960-1C7B-DDA5-5AC2-744853BD99F6}"/>
              </a:ext>
            </a:extLst>
          </p:cNvPr>
          <p:cNvSpPr/>
          <p:nvPr/>
        </p:nvSpPr>
        <p:spPr>
          <a:xfrm>
            <a:off x="3921789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0CAC76E-F541-E442-AA1F-4065FB195AE4}"/>
              </a:ext>
            </a:extLst>
          </p:cNvPr>
          <p:cNvSpPr/>
          <p:nvPr/>
        </p:nvSpPr>
        <p:spPr>
          <a:xfrm>
            <a:off x="4391538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706EC76-C88B-6CDA-312F-795DC1F2BC33}"/>
              </a:ext>
            </a:extLst>
          </p:cNvPr>
          <p:cNvSpPr/>
          <p:nvPr/>
        </p:nvSpPr>
        <p:spPr>
          <a:xfrm>
            <a:off x="4861287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3AA4FD2-E328-094C-3E2C-8AA9930EFA68}"/>
              </a:ext>
            </a:extLst>
          </p:cNvPr>
          <p:cNvSpPr/>
          <p:nvPr/>
        </p:nvSpPr>
        <p:spPr>
          <a:xfrm>
            <a:off x="885316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836260C-C92B-183F-0FE5-9F96217D1F7A}"/>
              </a:ext>
            </a:extLst>
          </p:cNvPr>
          <p:cNvSpPr/>
          <p:nvPr/>
        </p:nvSpPr>
        <p:spPr>
          <a:xfrm>
            <a:off x="932291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F9BC6BA-81C2-2678-A6B4-09B5B14F0D0C}"/>
              </a:ext>
            </a:extLst>
          </p:cNvPr>
          <p:cNvSpPr/>
          <p:nvPr/>
        </p:nvSpPr>
        <p:spPr>
          <a:xfrm>
            <a:off x="979266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FC9F622-786F-3E23-B087-7BC355935AFE}"/>
              </a:ext>
            </a:extLst>
          </p:cNvPr>
          <p:cNvSpPr/>
          <p:nvPr/>
        </p:nvSpPr>
        <p:spPr>
          <a:xfrm>
            <a:off x="1026241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48E5269-5584-0B37-027F-097493C61EB5}"/>
              </a:ext>
            </a:extLst>
          </p:cNvPr>
          <p:cNvSpPr/>
          <p:nvPr/>
        </p:nvSpPr>
        <p:spPr>
          <a:xfrm>
            <a:off x="1073216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0641345-544B-58A9-9E50-CCBB05240FCF}"/>
              </a:ext>
            </a:extLst>
          </p:cNvPr>
          <p:cNvSpPr/>
          <p:nvPr/>
        </p:nvSpPr>
        <p:spPr>
          <a:xfrm>
            <a:off x="11201913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DE4FF2A-7FE1-6324-1E41-8DDF7C404FA9}"/>
              </a:ext>
            </a:extLst>
          </p:cNvPr>
          <p:cNvSpPr/>
          <p:nvPr/>
        </p:nvSpPr>
        <p:spPr>
          <a:xfrm>
            <a:off x="11671662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B48E764-CCE1-7D3E-94DF-9EE3420F6AF6}"/>
              </a:ext>
            </a:extLst>
          </p:cNvPr>
          <p:cNvSpPr/>
          <p:nvPr/>
        </p:nvSpPr>
        <p:spPr>
          <a:xfrm>
            <a:off x="5583800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247924-0453-26D3-61C5-7CC81754925D}"/>
              </a:ext>
            </a:extLst>
          </p:cNvPr>
          <p:cNvSpPr/>
          <p:nvPr/>
        </p:nvSpPr>
        <p:spPr>
          <a:xfrm>
            <a:off x="6053549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926178A-598B-385B-8640-1B7FAD829538}"/>
              </a:ext>
            </a:extLst>
          </p:cNvPr>
          <p:cNvSpPr/>
          <p:nvPr/>
        </p:nvSpPr>
        <p:spPr>
          <a:xfrm>
            <a:off x="652329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8A7E99B-DF8A-BF6B-17FE-F452ACC9B10C}"/>
              </a:ext>
            </a:extLst>
          </p:cNvPr>
          <p:cNvSpPr/>
          <p:nvPr/>
        </p:nvSpPr>
        <p:spPr>
          <a:xfrm>
            <a:off x="699304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4D365DD-C93A-5236-D29C-D02EDC4FD4E4}"/>
              </a:ext>
            </a:extLst>
          </p:cNvPr>
          <p:cNvSpPr/>
          <p:nvPr/>
        </p:nvSpPr>
        <p:spPr>
          <a:xfrm>
            <a:off x="746279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E13B20A-C6C3-5183-7A10-51729BF38F3F}"/>
              </a:ext>
            </a:extLst>
          </p:cNvPr>
          <p:cNvSpPr/>
          <p:nvPr/>
        </p:nvSpPr>
        <p:spPr>
          <a:xfrm>
            <a:off x="793254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7377FEF-96EE-665A-46DF-1410BEC4B70F}"/>
              </a:ext>
            </a:extLst>
          </p:cNvPr>
          <p:cNvSpPr/>
          <p:nvPr/>
        </p:nvSpPr>
        <p:spPr>
          <a:xfrm>
            <a:off x="840229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5" name="Picture 5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BB6387D-74CA-0D25-B473-E21739061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4" y="460572"/>
            <a:ext cx="1478746" cy="36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B51744-21AE-B003-1427-B70D0F6CF2EB}"/>
              </a:ext>
            </a:extLst>
          </p:cNvPr>
          <p:cNvSpPr/>
          <p:nvPr/>
        </p:nvSpPr>
        <p:spPr>
          <a:xfrm>
            <a:off x="1789043" y="732348"/>
            <a:ext cx="5943599" cy="720000"/>
          </a:xfrm>
          <a:prstGeom prst="roundRect">
            <a:avLst>
              <a:gd name="adj" fmla="val 86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Main Documents 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4A6670-C723-E228-6999-43ABDF6FD02F}"/>
              </a:ext>
            </a:extLst>
          </p:cNvPr>
          <p:cNvSpPr/>
          <p:nvPr/>
        </p:nvSpPr>
        <p:spPr>
          <a:xfrm>
            <a:off x="1943044" y="1571039"/>
            <a:ext cx="5627752" cy="3894286"/>
          </a:xfrm>
          <a:prstGeom prst="roundRect">
            <a:avLst>
              <a:gd name="adj" fmla="val 293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Project Summary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6506EC-1879-42F3-B9BA-B86A3FE5F1D9}"/>
              </a:ext>
            </a:extLst>
          </p:cNvPr>
          <p:cNvSpPr/>
          <p:nvPr/>
        </p:nvSpPr>
        <p:spPr>
          <a:xfrm>
            <a:off x="3198291" y="1747166"/>
            <a:ext cx="720000" cy="72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Client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A1153-D66B-AFC0-AE4C-43F26D2F81FC}"/>
              </a:ext>
            </a:extLst>
          </p:cNvPr>
          <p:cNvSpPr/>
          <p:nvPr/>
        </p:nvSpPr>
        <p:spPr>
          <a:xfrm>
            <a:off x="4400843" y="1747166"/>
            <a:ext cx="720000" cy="72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IRT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DC8044-CA71-E4AF-2138-7AEAA3CE739D}"/>
              </a:ext>
            </a:extLst>
          </p:cNvPr>
          <p:cNvSpPr/>
          <p:nvPr/>
        </p:nvSpPr>
        <p:spPr>
          <a:xfrm>
            <a:off x="5603395" y="1747166"/>
            <a:ext cx="720000" cy="72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PM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1B7346-DB09-E51A-4743-01E6D477F747}"/>
              </a:ext>
            </a:extLst>
          </p:cNvPr>
          <p:cNvCxnSpPr>
            <a:cxnSpLocks/>
          </p:cNvCxnSpPr>
          <p:nvPr/>
        </p:nvCxnSpPr>
        <p:spPr>
          <a:xfrm>
            <a:off x="3928735" y="2107166"/>
            <a:ext cx="4181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E071A8-16E7-75C1-AD41-B277E60023F4}"/>
              </a:ext>
            </a:extLst>
          </p:cNvPr>
          <p:cNvCxnSpPr>
            <a:cxnSpLocks/>
          </p:cNvCxnSpPr>
          <p:nvPr/>
        </p:nvCxnSpPr>
        <p:spPr>
          <a:xfrm>
            <a:off x="5120843" y="2107166"/>
            <a:ext cx="4181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901571-5BFF-2A09-83CC-364A0B1C1B0D}"/>
              </a:ext>
            </a:extLst>
          </p:cNvPr>
          <p:cNvCxnSpPr>
            <a:cxnSpLocks/>
          </p:cNvCxnSpPr>
          <p:nvPr/>
        </p:nvCxnSpPr>
        <p:spPr>
          <a:xfrm flipH="1">
            <a:off x="5155119" y="2220903"/>
            <a:ext cx="3495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4A7E91-8835-727F-A14B-AF03DC4A0234}"/>
              </a:ext>
            </a:extLst>
          </p:cNvPr>
          <p:cNvCxnSpPr>
            <a:cxnSpLocks/>
          </p:cNvCxnSpPr>
          <p:nvPr/>
        </p:nvCxnSpPr>
        <p:spPr>
          <a:xfrm flipH="1">
            <a:off x="3997287" y="2206488"/>
            <a:ext cx="3495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AC3A1C-397B-93ED-1BFC-D6CB75256EE6}"/>
              </a:ext>
            </a:extLst>
          </p:cNvPr>
          <p:cNvSpPr txBox="1"/>
          <p:nvPr/>
        </p:nvSpPr>
        <p:spPr>
          <a:xfrm>
            <a:off x="3732901" y="2550167"/>
            <a:ext cx="2055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Project Name (Project ID)</a:t>
            </a:r>
            <a:endParaRPr lang="en-US" sz="12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5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7848807" y="659622"/>
            <a:ext cx="4214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Details :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On hover of Icons, Give detail about profiles of them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Details : On hover &amp; click Expend this and give brief about Tasks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Tag : category like paint, electrical,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Priority : Today, This Week, Next Week. Next Month, Urgent, 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A1 : Add New Task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A2 : More Option to make simplified 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BB026-526A-669E-F86F-201AC9B70B00}"/>
              </a:ext>
            </a:extLst>
          </p:cNvPr>
          <p:cNvSpPr/>
          <p:nvPr/>
        </p:nvSpPr>
        <p:spPr>
          <a:xfrm>
            <a:off x="1789044" y="367748"/>
            <a:ext cx="5943599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36D11C-8482-B33A-B3BF-C92580BD4087}"/>
              </a:ext>
            </a:extLst>
          </p:cNvPr>
          <p:cNvSpPr/>
          <p:nvPr/>
        </p:nvSpPr>
        <p:spPr>
          <a:xfrm>
            <a:off x="0" y="923244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01CDDE-93F3-7A40-18BA-EC69C5C0D0A8}"/>
              </a:ext>
            </a:extLst>
          </p:cNvPr>
          <p:cNvSpPr/>
          <p:nvPr/>
        </p:nvSpPr>
        <p:spPr>
          <a:xfrm>
            <a:off x="0" y="1290992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103304-4A19-1909-CB9C-9B6416959C24}"/>
              </a:ext>
            </a:extLst>
          </p:cNvPr>
          <p:cNvSpPr/>
          <p:nvPr/>
        </p:nvSpPr>
        <p:spPr>
          <a:xfrm>
            <a:off x="0" y="1658740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662D64D-35DB-3248-D97E-1537CA940C2A}"/>
              </a:ext>
            </a:extLst>
          </p:cNvPr>
          <p:cNvSpPr/>
          <p:nvPr/>
        </p:nvSpPr>
        <p:spPr>
          <a:xfrm>
            <a:off x="0" y="2026488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10B2D98-D1DF-1D50-F5A6-A4711D1A2A07}"/>
              </a:ext>
            </a:extLst>
          </p:cNvPr>
          <p:cNvSpPr/>
          <p:nvPr/>
        </p:nvSpPr>
        <p:spPr>
          <a:xfrm>
            <a:off x="0" y="2394236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C651170-C9C6-23D1-FA82-FFDC82F7B4BE}"/>
              </a:ext>
            </a:extLst>
          </p:cNvPr>
          <p:cNvSpPr/>
          <p:nvPr/>
        </p:nvSpPr>
        <p:spPr>
          <a:xfrm>
            <a:off x="0" y="2761984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C3FE0ED-DAFB-6F64-0D30-042D24973FF2}"/>
              </a:ext>
            </a:extLst>
          </p:cNvPr>
          <p:cNvSpPr/>
          <p:nvPr/>
        </p:nvSpPr>
        <p:spPr>
          <a:xfrm>
            <a:off x="0" y="3129732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0F1BCA2-3209-B913-EC27-BD300835AFB9}"/>
              </a:ext>
            </a:extLst>
          </p:cNvPr>
          <p:cNvSpPr/>
          <p:nvPr/>
        </p:nvSpPr>
        <p:spPr>
          <a:xfrm>
            <a:off x="0" y="3497480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B1B0265-ECAC-9CA4-010E-30D626E1507E}"/>
              </a:ext>
            </a:extLst>
          </p:cNvPr>
          <p:cNvSpPr/>
          <p:nvPr/>
        </p:nvSpPr>
        <p:spPr>
          <a:xfrm>
            <a:off x="0" y="3865228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3CCDD3C-1673-BB28-08D0-967926C0A22D}"/>
              </a:ext>
            </a:extLst>
          </p:cNvPr>
          <p:cNvSpPr/>
          <p:nvPr/>
        </p:nvSpPr>
        <p:spPr>
          <a:xfrm>
            <a:off x="61912" y="5362576"/>
            <a:ext cx="1665219" cy="142100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D8439D-4443-1AB6-6230-46A6E5EE7EB2}"/>
              </a:ext>
            </a:extLst>
          </p:cNvPr>
          <p:cNvSpPr/>
          <p:nvPr/>
        </p:nvSpPr>
        <p:spPr>
          <a:xfrm>
            <a:off x="534521" y="5465325"/>
            <a:ext cx="720000" cy="72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BC643A-C814-3465-D399-3A3D37270198}"/>
              </a:ext>
            </a:extLst>
          </p:cNvPr>
          <p:cNvSpPr txBox="1"/>
          <p:nvPr/>
        </p:nvSpPr>
        <p:spPr>
          <a:xfrm>
            <a:off x="191892" y="6144503"/>
            <a:ext cx="1405257" cy="61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User Name</a:t>
            </a:r>
          </a:p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User ID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470D465-A199-6466-2BC3-8E525B291E37}"/>
              </a:ext>
            </a:extLst>
          </p:cNvPr>
          <p:cNvSpPr/>
          <p:nvPr/>
        </p:nvSpPr>
        <p:spPr>
          <a:xfrm>
            <a:off x="2042793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13AD7BF-18B2-59C8-7614-2F445D9187A1}"/>
              </a:ext>
            </a:extLst>
          </p:cNvPr>
          <p:cNvSpPr/>
          <p:nvPr/>
        </p:nvSpPr>
        <p:spPr>
          <a:xfrm>
            <a:off x="2512542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B81A86-8B6F-EDA0-613F-DAEAAF1164B2}"/>
              </a:ext>
            </a:extLst>
          </p:cNvPr>
          <p:cNvSpPr/>
          <p:nvPr/>
        </p:nvSpPr>
        <p:spPr>
          <a:xfrm>
            <a:off x="2982291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D55AB44-864A-73CB-8226-CFAE66AB9342}"/>
              </a:ext>
            </a:extLst>
          </p:cNvPr>
          <p:cNvSpPr/>
          <p:nvPr/>
        </p:nvSpPr>
        <p:spPr>
          <a:xfrm>
            <a:off x="3452040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1E1B960-1C7B-DDA5-5AC2-744853BD99F6}"/>
              </a:ext>
            </a:extLst>
          </p:cNvPr>
          <p:cNvSpPr/>
          <p:nvPr/>
        </p:nvSpPr>
        <p:spPr>
          <a:xfrm>
            <a:off x="3921789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0CAC76E-F541-E442-AA1F-4065FB195AE4}"/>
              </a:ext>
            </a:extLst>
          </p:cNvPr>
          <p:cNvSpPr/>
          <p:nvPr/>
        </p:nvSpPr>
        <p:spPr>
          <a:xfrm>
            <a:off x="4391538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706EC76-C88B-6CDA-312F-795DC1F2BC33}"/>
              </a:ext>
            </a:extLst>
          </p:cNvPr>
          <p:cNvSpPr/>
          <p:nvPr/>
        </p:nvSpPr>
        <p:spPr>
          <a:xfrm>
            <a:off x="4861287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3AA4FD2-E328-094C-3E2C-8AA9930EFA68}"/>
              </a:ext>
            </a:extLst>
          </p:cNvPr>
          <p:cNvSpPr/>
          <p:nvPr/>
        </p:nvSpPr>
        <p:spPr>
          <a:xfrm>
            <a:off x="885316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836260C-C92B-183F-0FE5-9F96217D1F7A}"/>
              </a:ext>
            </a:extLst>
          </p:cNvPr>
          <p:cNvSpPr/>
          <p:nvPr/>
        </p:nvSpPr>
        <p:spPr>
          <a:xfrm>
            <a:off x="932291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F9BC6BA-81C2-2678-A6B4-09B5B14F0D0C}"/>
              </a:ext>
            </a:extLst>
          </p:cNvPr>
          <p:cNvSpPr/>
          <p:nvPr/>
        </p:nvSpPr>
        <p:spPr>
          <a:xfrm>
            <a:off x="979266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FC9F622-786F-3E23-B087-7BC355935AFE}"/>
              </a:ext>
            </a:extLst>
          </p:cNvPr>
          <p:cNvSpPr/>
          <p:nvPr/>
        </p:nvSpPr>
        <p:spPr>
          <a:xfrm>
            <a:off x="1026241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48E5269-5584-0B37-027F-097493C61EB5}"/>
              </a:ext>
            </a:extLst>
          </p:cNvPr>
          <p:cNvSpPr/>
          <p:nvPr/>
        </p:nvSpPr>
        <p:spPr>
          <a:xfrm>
            <a:off x="1073216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0641345-544B-58A9-9E50-CCBB05240FCF}"/>
              </a:ext>
            </a:extLst>
          </p:cNvPr>
          <p:cNvSpPr/>
          <p:nvPr/>
        </p:nvSpPr>
        <p:spPr>
          <a:xfrm>
            <a:off x="11201913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DE4FF2A-7FE1-6324-1E41-8DDF7C404FA9}"/>
              </a:ext>
            </a:extLst>
          </p:cNvPr>
          <p:cNvSpPr/>
          <p:nvPr/>
        </p:nvSpPr>
        <p:spPr>
          <a:xfrm>
            <a:off x="11671662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B48E764-CCE1-7D3E-94DF-9EE3420F6AF6}"/>
              </a:ext>
            </a:extLst>
          </p:cNvPr>
          <p:cNvSpPr/>
          <p:nvPr/>
        </p:nvSpPr>
        <p:spPr>
          <a:xfrm>
            <a:off x="5583800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247924-0453-26D3-61C5-7CC81754925D}"/>
              </a:ext>
            </a:extLst>
          </p:cNvPr>
          <p:cNvSpPr/>
          <p:nvPr/>
        </p:nvSpPr>
        <p:spPr>
          <a:xfrm>
            <a:off x="6053549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926178A-598B-385B-8640-1B7FAD829538}"/>
              </a:ext>
            </a:extLst>
          </p:cNvPr>
          <p:cNvSpPr/>
          <p:nvPr/>
        </p:nvSpPr>
        <p:spPr>
          <a:xfrm>
            <a:off x="652329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8A7E99B-DF8A-BF6B-17FE-F452ACC9B10C}"/>
              </a:ext>
            </a:extLst>
          </p:cNvPr>
          <p:cNvSpPr/>
          <p:nvPr/>
        </p:nvSpPr>
        <p:spPr>
          <a:xfrm>
            <a:off x="699304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4D365DD-C93A-5236-D29C-D02EDC4FD4E4}"/>
              </a:ext>
            </a:extLst>
          </p:cNvPr>
          <p:cNvSpPr/>
          <p:nvPr/>
        </p:nvSpPr>
        <p:spPr>
          <a:xfrm>
            <a:off x="746279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E13B20A-C6C3-5183-7A10-51729BF38F3F}"/>
              </a:ext>
            </a:extLst>
          </p:cNvPr>
          <p:cNvSpPr/>
          <p:nvPr/>
        </p:nvSpPr>
        <p:spPr>
          <a:xfrm>
            <a:off x="793254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7377FEF-96EE-665A-46DF-1410BEC4B70F}"/>
              </a:ext>
            </a:extLst>
          </p:cNvPr>
          <p:cNvSpPr/>
          <p:nvPr/>
        </p:nvSpPr>
        <p:spPr>
          <a:xfrm>
            <a:off x="840229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5" name="Picture 5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BB6387D-74CA-0D25-B473-E21739061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4" y="460572"/>
            <a:ext cx="1478746" cy="36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B51744-21AE-B003-1427-B70D0F6CF2EB}"/>
              </a:ext>
            </a:extLst>
          </p:cNvPr>
          <p:cNvSpPr/>
          <p:nvPr/>
        </p:nvSpPr>
        <p:spPr>
          <a:xfrm>
            <a:off x="1789043" y="732348"/>
            <a:ext cx="5943599" cy="720000"/>
          </a:xfrm>
          <a:prstGeom prst="roundRect">
            <a:avLst>
              <a:gd name="adj" fmla="val 86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Main Documents 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4A6670-C723-E228-6999-43ABDF6FD02F}"/>
              </a:ext>
            </a:extLst>
          </p:cNvPr>
          <p:cNvSpPr/>
          <p:nvPr/>
        </p:nvSpPr>
        <p:spPr>
          <a:xfrm>
            <a:off x="1943044" y="1571039"/>
            <a:ext cx="5627752" cy="3894286"/>
          </a:xfrm>
          <a:prstGeom prst="roundRect">
            <a:avLst>
              <a:gd name="adj" fmla="val 293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Project Tasks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9B04F6-2522-AC3D-4E61-71625EE873BF}"/>
              </a:ext>
            </a:extLst>
          </p:cNvPr>
          <p:cNvSpPr/>
          <p:nvPr/>
        </p:nvSpPr>
        <p:spPr>
          <a:xfrm>
            <a:off x="2042793" y="1747166"/>
            <a:ext cx="5406642" cy="720000"/>
          </a:xfrm>
          <a:prstGeom prst="roundRect">
            <a:avLst>
              <a:gd name="adj" fmla="val 145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9E0E6C-9EA0-6430-28AF-99B13271FE26}"/>
              </a:ext>
            </a:extLst>
          </p:cNvPr>
          <p:cNvSpPr/>
          <p:nvPr/>
        </p:nvSpPr>
        <p:spPr>
          <a:xfrm>
            <a:off x="2220469" y="2035679"/>
            <a:ext cx="142973" cy="1429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C75A942-FCAC-05DC-E257-762860BF78A7}"/>
              </a:ext>
            </a:extLst>
          </p:cNvPr>
          <p:cNvSpPr/>
          <p:nvPr/>
        </p:nvSpPr>
        <p:spPr>
          <a:xfrm>
            <a:off x="2554877" y="1786512"/>
            <a:ext cx="4804199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Task_id, Task_Name, PM, TL, No. of Employee,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94CBC18-EEFA-8555-70AA-55C435647718}"/>
              </a:ext>
            </a:extLst>
          </p:cNvPr>
          <p:cNvSpPr/>
          <p:nvPr/>
        </p:nvSpPr>
        <p:spPr>
          <a:xfrm>
            <a:off x="2554877" y="2106639"/>
            <a:ext cx="4804199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Details, Start date, End Date, Priority, tag,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F0DAFC3-975C-5645-146D-E9504A6AD395}"/>
              </a:ext>
            </a:extLst>
          </p:cNvPr>
          <p:cNvSpPr/>
          <p:nvPr/>
        </p:nvSpPr>
        <p:spPr>
          <a:xfrm>
            <a:off x="6850796" y="6399671"/>
            <a:ext cx="72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A1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C19F8F2-7314-5E67-9DDD-24AC54732A41}"/>
              </a:ext>
            </a:extLst>
          </p:cNvPr>
          <p:cNvSpPr/>
          <p:nvPr/>
        </p:nvSpPr>
        <p:spPr>
          <a:xfrm>
            <a:off x="6292949" y="6399671"/>
            <a:ext cx="396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A2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7AB59EE-E4D8-6DE8-A412-A98EAAA1AD0C}"/>
              </a:ext>
            </a:extLst>
          </p:cNvPr>
          <p:cNvSpPr/>
          <p:nvPr/>
        </p:nvSpPr>
        <p:spPr>
          <a:xfrm>
            <a:off x="2057522" y="2513330"/>
            <a:ext cx="5406642" cy="720000"/>
          </a:xfrm>
          <a:prstGeom prst="roundRect">
            <a:avLst>
              <a:gd name="adj" fmla="val 145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AD41250-F10C-3241-4A21-1534A9206155}"/>
              </a:ext>
            </a:extLst>
          </p:cNvPr>
          <p:cNvSpPr/>
          <p:nvPr/>
        </p:nvSpPr>
        <p:spPr>
          <a:xfrm>
            <a:off x="2235198" y="2801843"/>
            <a:ext cx="142973" cy="1429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519BCE1-9213-F5AB-95B2-8EB9D76111A2}"/>
              </a:ext>
            </a:extLst>
          </p:cNvPr>
          <p:cNvSpPr/>
          <p:nvPr/>
        </p:nvSpPr>
        <p:spPr>
          <a:xfrm>
            <a:off x="2569606" y="2552676"/>
            <a:ext cx="4804199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Task_id, Task_Name, PM, TL, No. of Employee,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D497810-A275-4063-FCE7-D9B6ED4FB187}"/>
              </a:ext>
            </a:extLst>
          </p:cNvPr>
          <p:cNvSpPr/>
          <p:nvPr/>
        </p:nvSpPr>
        <p:spPr>
          <a:xfrm>
            <a:off x="2569606" y="2872803"/>
            <a:ext cx="4804199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Details, Start date, End Date, Priority, tag,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7B872E6-651B-6281-C5CF-D111C41B1604}"/>
              </a:ext>
            </a:extLst>
          </p:cNvPr>
          <p:cNvSpPr/>
          <p:nvPr/>
        </p:nvSpPr>
        <p:spPr>
          <a:xfrm>
            <a:off x="2072251" y="3279494"/>
            <a:ext cx="5406642" cy="720000"/>
          </a:xfrm>
          <a:prstGeom prst="roundRect">
            <a:avLst>
              <a:gd name="adj" fmla="val 145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DFC9F69-737A-09F7-9F38-84B6C29EFC82}"/>
              </a:ext>
            </a:extLst>
          </p:cNvPr>
          <p:cNvSpPr/>
          <p:nvPr/>
        </p:nvSpPr>
        <p:spPr>
          <a:xfrm>
            <a:off x="2249927" y="3568007"/>
            <a:ext cx="142973" cy="1429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398A83A-A067-4119-46FB-E85CBB293B88}"/>
              </a:ext>
            </a:extLst>
          </p:cNvPr>
          <p:cNvSpPr/>
          <p:nvPr/>
        </p:nvSpPr>
        <p:spPr>
          <a:xfrm>
            <a:off x="2584335" y="3318840"/>
            <a:ext cx="4804199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Task_id, Task_Name, PM, TL, No. of Employee,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A2DCEE7-55D6-EC9D-0850-EE20E8065730}"/>
              </a:ext>
            </a:extLst>
          </p:cNvPr>
          <p:cNvSpPr/>
          <p:nvPr/>
        </p:nvSpPr>
        <p:spPr>
          <a:xfrm>
            <a:off x="2584335" y="3638967"/>
            <a:ext cx="4804199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Details, Start date, End Date, Priority, tag,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28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4004" y="514786"/>
            <a:ext cx="63501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Authority : CEO &gt; PM &gt; TL &gt; Employee &gt; Client</a:t>
            </a:r>
          </a:p>
          <a:p>
            <a:endParaRPr lang="en-IN" sz="1200" b="1" dirty="0">
              <a:latin typeface="Avenir Next LT Pro" panose="020B0504020202020204" pitchFamily="34" charset="0"/>
            </a:endParaRPr>
          </a:p>
          <a:p>
            <a:r>
              <a:rPr lang="en-IN" sz="1200" b="1" dirty="0">
                <a:latin typeface="Avenir Next LT Pro" panose="020B0504020202020204" pitchFamily="34" charset="0"/>
              </a:rPr>
              <a:t>Chats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Client : C1, S1, S2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PM :  C1, P1, P2, P3, S1, S3, 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TL : P1, P2, T1, T2, S4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Employee : P1, T1, T2, S3, S5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CEO (Side Nav) : C1, P1, P2, P3, T1, T2, S1, S2, S3, S4, S5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CEO (Top) : P2, </a:t>
            </a:r>
          </a:p>
          <a:p>
            <a:pPr marL="685800" lvl="1" indent="-228600">
              <a:buFont typeface="+mj-lt"/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Client has 2 profiles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Owner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Avenir Next LT Pro" panose="020B0504020202020204" pitchFamily="34" charset="0"/>
              </a:rPr>
              <a:t>Only he can raise a special Request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Avenir Next LT Pro" panose="020B0504020202020204" pitchFamily="34" charset="0"/>
              </a:rPr>
              <a:t>He can Add or remove the members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Avenir Next LT Pro" panose="020B0504020202020204" pitchFamily="34" charset="0"/>
              </a:rPr>
              <a:t>He need to approve Any modification, addition or subtraction has done by the other members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Client Members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858C3-2840-CADC-C9D1-3B5501A30DC0}"/>
              </a:ext>
            </a:extLst>
          </p:cNvPr>
          <p:cNvSpPr txBox="1"/>
          <p:nvPr/>
        </p:nvSpPr>
        <p:spPr>
          <a:xfrm>
            <a:off x="7315329" y="514786"/>
            <a:ext cx="440266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venir Next LT Pro" panose="020B0504020202020204" pitchFamily="34" charset="0"/>
              </a:rPr>
              <a:t>We are monitoring your conversation, All these chats are legally bonded and are not delete able . Apart from Included persons higher authority can also see and Examine our chats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C : Client, P : PM, T : TL, S : Special Request </a:t>
            </a:r>
          </a:p>
          <a:p>
            <a:r>
              <a:rPr lang="en-IN" sz="1200" b="1" dirty="0">
                <a:latin typeface="Avenir Next LT Pro" panose="020B0504020202020204" pitchFamily="34" charset="0"/>
              </a:rPr>
              <a:t>Note</a:t>
            </a:r>
            <a:r>
              <a:rPr lang="en-IN" sz="1200" dirty="0">
                <a:latin typeface="Avenir Next LT Pro" panose="020B0504020202020204" pitchFamily="34" charset="0"/>
              </a:rPr>
              <a:t> : CEO can monitor &amp; reply from all chats if he wanted to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 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C1</a:t>
            </a:r>
            <a:r>
              <a:rPr lang="en-IN" sz="1200" dirty="0">
                <a:latin typeface="Avenir Next LT Pro" panose="020B0504020202020204" pitchFamily="34" charset="0"/>
              </a:rPr>
              <a:t> : Client + PM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P1</a:t>
            </a:r>
            <a:r>
              <a:rPr lang="en-IN" sz="1200" dirty="0">
                <a:latin typeface="Avenir Next LT Pro" panose="020B0504020202020204" pitchFamily="34" charset="0"/>
              </a:rPr>
              <a:t> : PM + TL + Employee 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P2</a:t>
            </a:r>
            <a:r>
              <a:rPr lang="en-IN" sz="1200" dirty="0">
                <a:latin typeface="Avenir Next LT Pro" panose="020B0504020202020204" pitchFamily="34" charset="0"/>
              </a:rPr>
              <a:t> : PM + TL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P3</a:t>
            </a:r>
            <a:r>
              <a:rPr lang="en-IN" sz="1200" dirty="0">
                <a:latin typeface="Avenir Next LT Pro" panose="020B0504020202020204" pitchFamily="34" charset="0"/>
              </a:rPr>
              <a:t> : PM + CEO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T1</a:t>
            </a:r>
            <a:r>
              <a:rPr lang="en-IN" sz="1200" dirty="0">
                <a:latin typeface="Avenir Next LT Pro" panose="020B0504020202020204" pitchFamily="34" charset="0"/>
              </a:rPr>
              <a:t> : TL + Team Members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T2</a:t>
            </a:r>
            <a:r>
              <a:rPr lang="en-IN" sz="1200" dirty="0">
                <a:latin typeface="Avenir Next LT Pro" panose="020B0504020202020204" pitchFamily="34" charset="0"/>
              </a:rPr>
              <a:t> : TL + Employee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S1</a:t>
            </a:r>
            <a:r>
              <a:rPr lang="en-IN" sz="1200" dirty="0">
                <a:latin typeface="Avenir Next LT Pro" panose="020B0504020202020204" pitchFamily="34" charset="0"/>
              </a:rPr>
              <a:t> : PM + Client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S2</a:t>
            </a:r>
            <a:r>
              <a:rPr lang="en-IN" sz="1200" dirty="0">
                <a:latin typeface="Avenir Next LT Pro" panose="020B0504020202020204" pitchFamily="34" charset="0"/>
              </a:rPr>
              <a:t> : CEO + Client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S3</a:t>
            </a:r>
            <a:r>
              <a:rPr lang="en-IN" sz="1200" dirty="0">
                <a:latin typeface="Avenir Next LT Pro" panose="020B0504020202020204" pitchFamily="34" charset="0"/>
              </a:rPr>
              <a:t> : PM + Employee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S4</a:t>
            </a:r>
            <a:r>
              <a:rPr lang="en-IN" sz="1200" dirty="0">
                <a:latin typeface="Avenir Next LT Pro" panose="020B0504020202020204" pitchFamily="34" charset="0"/>
              </a:rPr>
              <a:t> : TL + CEO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S5</a:t>
            </a:r>
            <a:r>
              <a:rPr lang="en-IN" sz="1200" dirty="0">
                <a:latin typeface="Avenir Next LT Pro" panose="020B0504020202020204" pitchFamily="34" charset="0"/>
              </a:rPr>
              <a:t> : Employee + CEO </a:t>
            </a:r>
          </a:p>
        </p:txBody>
      </p:sp>
    </p:spTree>
    <p:extLst>
      <p:ext uri="{BB962C8B-B14F-4D97-AF65-F5344CB8AC3E}">
        <p14:creationId xmlns:p14="http://schemas.microsoft.com/office/powerpoint/2010/main" val="264982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7848807" y="659622"/>
            <a:ext cx="4214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Details :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On hover of Icons, Give detail about profiles of them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Details : On hover &amp; click Expend this and give brief about Tasks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Tag : category like paint, electrical,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Priority : Today, This Week, Next Week. Next Month, Urgent, 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A1 : Add New Task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A2 : More Option to make simplified 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BB026-526A-669E-F86F-201AC9B70B00}"/>
              </a:ext>
            </a:extLst>
          </p:cNvPr>
          <p:cNvSpPr/>
          <p:nvPr/>
        </p:nvSpPr>
        <p:spPr>
          <a:xfrm>
            <a:off x="1789044" y="367748"/>
            <a:ext cx="5943599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36D11C-8482-B33A-B3BF-C92580BD4087}"/>
              </a:ext>
            </a:extLst>
          </p:cNvPr>
          <p:cNvSpPr/>
          <p:nvPr/>
        </p:nvSpPr>
        <p:spPr>
          <a:xfrm>
            <a:off x="0" y="923244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01CDDE-93F3-7A40-18BA-EC69C5C0D0A8}"/>
              </a:ext>
            </a:extLst>
          </p:cNvPr>
          <p:cNvSpPr/>
          <p:nvPr/>
        </p:nvSpPr>
        <p:spPr>
          <a:xfrm>
            <a:off x="0" y="1290992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103304-4A19-1909-CB9C-9B6416959C24}"/>
              </a:ext>
            </a:extLst>
          </p:cNvPr>
          <p:cNvSpPr/>
          <p:nvPr/>
        </p:nvSpPr>
        <p:spPr>
          <a:xfrm>
            <a:off x="0" y="1658740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662D64D-35DB-3248-D97E-1537CA940C2A}"/>
              </a:ext>
            </a:extLst>
          </p:cNvPr>
          <p:cNvSpPr/>
          <p:nvPr/>
        </p:nvSpPr>
        <p:spPr>
          <a:xfrm>
            <a:off x="0" y="2026488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10B2D98-D1DF-1D50-F5A6-A4711D1A2A07}"/>
              </a:ext>
            </a:extLst>
          </p:cNvPr>
          <p:cNvSpPr/>
          <p:nvPr/>
        </p:nvSpPr>
        <p:spPr>
          <a:xfrm>
            <a:off x="0" y="2394236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C651170-C9C6-23D1-FA82-FFDC82F7B4BE}"/>
              </a:ext>
            </a:extLst>
          </p:cNvPr>
          <p:cNvSpPr/>
          <p:nvPr/>
        </p:nvSpPr>
        <p:spPr>
          <a:xfrm>
            <a:off x="0" y="2761984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C3FE0ED-DAFB-6F64-0D30-042D24973FF2}"/>
              </a:ext>
            </a:extLst>
          </p:cNvPr>
          <p:cNvSpPr/>
          <p:nvPr/>
        </p:nvSpPr>
        <p:spPr>
          <a:xfrm>
            <a:off x="0" y="3129732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0F1BCA2-3209-B913-EC27-BD300835AFB9}"/>
              </a:ext>
            </a:extLst>
          </p:cNvPr>
          <p:cNvSpPr/>
          <p:nvPr/>
        </p:nvSpPr>
        <p:spPr>
          <a:xfrm>
            <a:off x="0" y="3497480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B1B0265-ECAC-9CA4-010E-30D626E1507E}"/>
              </a:ext>
            </a:extLst>
          </p:cNvPr>
          <p:cNvSpPr/>
          <p:nvPr/>
        </p:nvSpPr>
        <p:spPr>
          <a:xfrm>
            <a:off x="0" y="3865228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3CCDD3C-1673-BB28-08D0-967926C0A22D}"/>
              </a:ext>
            </a:extLst>
          </p:cNvPr>
          <p:cNvSpPr/>
          <p:nvPr/>
        </p:nvSpPr>
        <p:spPr>
          <a:xfrm>
            <a:off x="61912" y="5362576"/>
            <a:ext cx="1665219" cy="142100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D8439D-4443-1AB6-6230-46A6E5EE7EB2}"/>
              </a:ext>
            </a:extLst>
          </p:cNvPr>
          <p:cNvSpPr/>
          <p:nvPr/>
        </p:nvSpPr>
        <p:spPr>
          <a:xfrm>
            <a:off x="534521" y="5465325"/>
            <a:ext cx="720000" cy="72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BC643A-C814-3465-D399-3A3D37270198}"/>
              </a:ext>
            </a:extLst>
          </p:cNvPr>
          <p:cNvSpPr txBox="1"/>
          <p:nvPr/>
        </p:nvSpPr>
        <p:spPr>
          <a:xfrm>
            <a:off x="191892" y="6144503"/>
            <a:ext cx="1405257" cy="61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User Name</a:t>
            </a:r>
          </a:p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User ID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470D465-A199-6466-2BC3-8E525B291E37}"/>
              </a:ext>
            </a:extLst>
          </p:cNvPr>
          <p:cNvSpPr/>
          <p:nvPr/>
        </p:nvSpPr>
        <p:spPr>
          <a:xfrm>
            <a:off x="2042793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13AD7BF-18B2-59C8-7614-2F445D9187A1}"/>
              </a:ext>
            </a:extLst>
          </p:cNvPr>
          <p:cNvSpPr/>
          <p:nvPr/>
        </p:nvSpPr>
        <p:spPr>
          <a:xfrm>
            <a:off x="2512542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B81A86-8B6F-EDA0-613F-DAEAAF1164B2}"/>
              </a:ext>
            </a:extLst>
          </p:cNvPr>
          <p:cNvSpPr/>
          <p:nvPr/>
        </p:nvSpPr>
        <p:spPr>
          <a:xfrm>
            <a:off x="2982291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D55AB44-864A-73CB-8226-CFAE66AB9342}"/>
              </a:ext>
            </a:extLst>
          </p:cNvPr>
          <p:cNvSpPr/>
          <p:nvPr/>
        </p:nvSpPr>
        <p:spPr>
          <a:xfrm>
            <a:off x="3452040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1E1B960-1C7B-DDA5-5AC2-744853BD99F6}"/>
              </a:ext>
            </a:extLst>
          </p:cNvPr>
          <p:cNvSpPr/>
          <p:nvPr/>
        </p:nvSpPr>
        <p:spPr>
          <a:xfrm>
            <a:off x="3921789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0CAC76E-F541-E442-AA1F-4065FB195AE4}"/>
              </a:ext>
            </a:extLst>
          </p:cNvPr>
          <p:cNvSpPr/>
          <p:nvPr/>
        </p:nvSpPr>
        <p:spPr>
          <a:xfrm>
            <a:off x="4391538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706EC76-C88B-6CDA-312F-795DC1F2BC33}"/>
              </a:ext>
            </a:extLst>
          </p:cNvPr>
          <p:cNvSpPr/>
          <p:nvPr/>
        </p:nvSpPr>
        <p:spPr>
          <a:xfrm>
            <a:off x="4861287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3AA4FD2-E328-094C-3E2C-8AA9930EFA68}"/>
              </a:ext>
            </a:extLst>
          </p:cNvPr>
          <p:cNvSpPr/>
          <p:nvPr/>
        </p:nvSpPr>
        <p:spPr>
          <a:xfrm>
            <a:off x="885316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836260C-C92B-183F-0FE5-9F96217D1F7A}"/>
              </a:ext>
            </a:extLst>
          </p:cNvPr>
          <p:cNvSpPr/>
          <p:nvPr/>
        </p:nvSpPr>
        <p:spPr>
          <a:xfrm>
            <a:off x="932291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F9BC6BA-81C2-2678-A6B4-09B5B14F0D0C}"/>
              </a:ext>
            </a:extLst>
          </p:cNvPr>
          <p:cNvSpPr/>
          <p:nvPr/>
        </p:nvSpPr>
        <p:spPr>
          <a:xfrm>
            <a:off x="979266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FC9F622-786F-3E23-B087-7BC355935AFE}"/>
              </a:ext>
            </a:extLst>
          </p:cNvPr>
          <p:cNvSpPr/>
          <p:nvPr/>
        </p:nvSpPr>
        <p:spPr>
          <a:xfrm>
            <a:off x="1026241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48E5269-5584-0B37-027F-097493C61EB5}"/>
              </a:ext>
            </a:extLst>
          </p:cNvPr>
          <p:cNvSpPr/>
          <p:nvPr/>
        </p:nvSpPr>
        <p:spPr>
          <a:xfrm>
            <a:off x="1073216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0641345-544B-58A9-9E50-CCBB05240FCF}"/>
              </a:ext>
            </a:extLst>
          </p:cNvPr>
          <p:cNvSpPr/>
          <p:nvPr/>
        </p:nvSpPr>
        <p:spPr>
          <a:xfrm>
            <a:off x="11201913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DE4FF2A-7FE1-6324-1E41-8DDF7C404FA9}"/>
              </a:ext>
            </a:extLst>
          </p:cNvPr>
          <p:cNvSpPr/>
          <p:nvPr/>
        </p:nvSpPr>
        <p:spPr>
          <a:xfrm>
            <a:off x="11671662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B48E764-CCE1-7D3E-94DF-9EE3420F6AF6}"/>
              </a:ext>
            </a:extLst>
          </p:cNvPr>
          <p:cNvSpPr/>
          <p:nvPr/>
        </p:nvSpPr>
        <p:spPr>
          <a:xfrm>
            <a:off x="5583800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247924-0453-26D3-61C5-7CC81754925D}"/>
              </a:ext>
            </a:extLst>
          </p:cNvPr>
          <p:cNvSpPr/>
          <p:nvPr/>
        </p:nvSpPr>
        <p:spPr>
          <a:xfrm>
            <a:off x="6053549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926178A-598B-385B-8640-1B7FAD829538}"/>
              </a:ext>
            </a:extLst>
          </p:cNvPr>
          <p:cNvSpPr/>
          <p:nvPr/>
        </p:nvSpPr>
        <p:spPr>
          <a:xfrm>
            <a:off x="652329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8A7E99B-DF8A-BF6B-17FE-F452ACC9B10C}"/>
              </a:ext>
            </a:extLst>
          </p:cNvPr>
          <p:cNvSpPr/>
          <p:nvPr/>
        </p:nvSpPr>
        <p:spPr>
          <a:xfrm>
            <a:off x="699304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4D365DD-C93A-5236-D29C-D02EDC4FD4E4}"/>
              </a:ext>
            </a:extLst>
          </p:cNvPr>
          <p:cNvSpPr/>
          <p:nvPr/>
        </p:nvSpPr>
        <p:spPr>
          <a:xfrm>
            <a:off x="746279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E13B20A-C6C3-5183-7A10-51729BF38F3F}"/>
              </a:ext>
            </a:extLst>
          </p:cNvPr>
          <p:cNvSpPr/>
          <p:nvPr/>
        </p:nvSpPr>
        <p:spPr>
          <a:xfrm>
            <a:off x="793254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7377FEF-96EE-665A-46DF-1410BEC4B70F}"/>
              </a:ext>
            </a:extLst>
          </p:cNvPr>
          <p:cNvSpPr/>
          <p:nvPr/>
        </p:nvSpPr>
        <p:spPr>
          <a:xfrm>
            <a:off x="840229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5" name="Picture 5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BB6387D-74CA-0D25-B473-E21739061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4" y="460572"/>
            <a:ext cx="1478746" cy="36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B51744-21AE-B003-1427-B70D0F6CF2EB}"/>
              </a:ext>
            </a:extLst>
          </p:cNvPr>
          <p:cNvSpPr/>
          <p:nvPr/>
        </p:nvSpPr>
        <p:spPr>
          <a:xfrm>
            <a:off x="1789043" y="732348"/>
            <a:ext cx="5943599" cy="720000"/>
          </a:xfrm>
          <a:prstGeom prst="roundRect">
            <a:avLst>
              <a:gd name="adj" fmla="val 86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Main Documents 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4A6670-C723-E228-6999-43ABDF6FD02F}"/>
              </a:ext>
            </a:extLst>
          </p:cNvPr>
          <p:cNvSpPr/>
          <p:nvPr/>
        </p:nvSpPr>
        <p:spPr>
          <a:xfrm>
            <a:off x="1943044" y="1571039"/>
            <a:ext cx="5627752" cy="3894286"/>
          </a:xfrm>
          <a:prstGeom prst="roundRect">
            <a:avLst>
              <a:gd name="adj" fmla="val 293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9B04F6-2522-AC3D-4E61-71625EE873BF}"/>
              </a:ext>
            </a:extLst>
          </p:cNvPr>
          <p:cNvSpPr/>
          <p:nvPr/>
        </p:nvSpPr>
        <p:spPr>
          <a:xfrm>
            <a:off x="2042793" y="1747165"/>
            <a:ext cx="5406642" cy="1614102"/>
          </a:xfrm>
          <a:prstGeom prst="roundRect">
            <a:avLst>
              <a:gd name="adj" fmla="val 110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C75A942-FCAC-05DC-E257-762860BF78A7}"/>
              </a:ext>
            </a:extLst>
          </p:cNvPr>
          <p:cNvSpPr/>
          <p:nvPr/>
        </p:nvSpPr>
        <p:spPr>
          <a:xfrm>
            <a:off x="2554877" y="1786512"/>
            <a:ext cx="4804199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Meeting_id, meeting Name, MeetingNo, Puspose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94CBC18-EEFA-8555-70AA-55C435647718}"/>
              </a:ext>
            </a:extLst>
          </p:cNvPr>
          <p:cNvSpPr/>
          <p:nvPr/>
        </p:nvSpPr>
        <p:spPr>
          <a:xfrm>
            <a:off x="2554876" y="2968287"/>
            <a:ext cx="4804199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Date, Location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F0DAFC3-975C-5645-146D-E9504A6AD395}"/>
              </a:ext>
            </a:extLst>
          </p:cNvPr>
          <p:cNvSpPr/>
          <p:nvPr/>
        </p:nvSpPr>
        <p:spPr>
          <a:xfrm>
            <a:off x="6850796" y="6399671"/>
            <a:ext cx="72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A1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C19F8F2-7314-5E67-9DDD-24AC54732A41}"/>
              </a:ext>
            </a:extLst>
          </p:cNvPr>
          <p:cNvSpPr/>
          <p:nvPr/>
        </p:nvSpPr>
        <p:spPr>
          <a:xfrm>
            <a:off x="6292949" y="6399671"/>
            <a:ext cx="396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A2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45757E-4EA6-0DC8-6144-4B7CC374D2FE}"/>
              </a:ext>
            </a:extLst>
          </p:cNvPr>
          <p:cNvSpPr/>
          <p:nvPr/>
        </p:nvSpPr>
        <p:spPr>
          <a:xfrm>
            <a:off x="2554876" y="2193203"/>
            <a:ext cx="2486910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Member Name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A6062C-EE96-9826-18E7-E45E84618DFD}"/>
              </a:ext>
            </a:extLst>
          </p:cNvPr>
          <p:cNvSpPr/>
          <p:nvPr/>
        </p:nvSpPr>
        <p:spPr>
          <a:xfrm>
            <a:off x="5295535" y="2180361"/>
            <a:ext cx="2052662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Approval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5C6AF7-33B3-449E-7AB1-396906AB3226}"/>
              </a:ext>
            </a:extLst>
          </p:cNvPr>
          <p:cNvSpPr/>
          <p:nvPr/>
        </p:nvSpPr>
        <p:spPr>
          <a:xfrm>
            <a:off x="2554876" y="2579823"/>
            <a:ext cx="2486910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Member Name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557C79-1E59-C33C-3F2C-4AF100B8F189}"/>
              </a:ext>
            </a:extLst>
          </p:cNvPr>
          <p:cNvSpPr/>
          <p:nvPr/>
        </p:nvSpPr>
        <p:spPr>
          <a:xfrm>
            <a:off x="5295535" y="2566981"/>
            <a:ext cx="2052662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Approval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BCE501-73D8-FAD2-E3F3-69B1D7063362}"/>
              </a:ext>
            </a:extLst>
          </p:cNvPr>
          <p:cNvSpPr/>
          <p:nvPr/>
        </p:nvSpPr>
        <p:spPr>
          <a:xfrm>
            <a:off x="2192804" y="1830367"/>
            <a:ext cx="252000" cy="1425919"/>
          </a:xfrm>
          <a:prstGeom prst="roundRect">
            <a:avLst>
              <a:gd name="adj" fmla="val 1455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Meeting</a:t>
            </a:r>
            <a:endParaRPr lang="en-IN" sz="12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11FACC-2FFC-99AC-103A-D43714197979}"/>
              </a:ext>
            </a:extLst>
          </p:cNvPr>
          <p:cNvSpPr/>
          <p:nvPr/>
        </p:nvSpPr>
        <p:spPr>
          <a:xfrm>
            <a:off x="2042793" y="3459887"/>
            <a:ext cx="5406642" cy="730745"/>
          </a:xfrm>
          <a:prstGeom prst="roundRect">
            <a:avLst>
              <a:gd name="adj" fmla="val 110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4231D5-0FFE-0A90-F2B8-EA6C098854DD}"/>
              </a:ext>
            </a:extLst>
          </p:cNvPr>
          <p:cNvSpPr/>
          <p:nvPr/>
        </p:nvSpPr>
        <p:spPr>
          <a:xfrm>
            <a:off x="2260542" y="3660336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17A269-713D-1886-6C5A-6BFF8AF610E1}"/>
              </a:ext>
            </a:extLst>
          </p:cNvPr>
          <p:cNvSpPr txBox="1"/>
          <p:nvPr/>
        </p:nvSpPr>
        <p:spPr>
          <a:xfrm>
            <a:off x="2728542" y="3689940"/>
            <a:ext cx="1438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Document Name</a:t>
            </a:r>
            <a:endParaRPr lang="en-US" sz="1200" dirty="0">
              <a:latin typeface="Avenir Next LT Pro" panose="020B05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00D9264-D211-C5D6-BBF8-305C4FBD48E8}"/>
              </a:ext>
            </a:extLst>
          </p:cNvPr>
          <p:cNvSpPr txBox="1"/>
          <p:nvPr/>
        </p:nvSpPr>
        <p:spPr>
          <a:xfrm>
            <a:off x="5186992" y="3705120"/>
            <a:ext cx="793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Purpose</a:t>
            </a:r>
            <a:endParaRPr lang="en-US" sz="12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41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7848807" y="659622"/>
            <a:ext cx="4214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Details :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On hover of Icons, Give detail about profiles of them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Details : On hover &amp; click Expend this and give brief about Tasks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Tag : category like paint, electrical,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Priority : Today, This Week, Next Week. Next Month, Urgent, 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A1 : Add New Task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A2 : More Option to make simplified 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BB026-526A-669E-F86F-201AC9B70B00}"/>
              </a:ext>
            </a:extLst>
          </p:cNvPr>
          <p:cNvSpPr/>
          <p:nvPr/>
        </p:nvSpPr>
        <p:spPr>
          <a:xfrm>
            <a:off x="1789044" y="367748"/>
            <a:ext cx="5943599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36D11C-8482-B33A-B3BF-C92580BD4087}"/>
              </a:ext>
            </a:extLst>
          </p:cNvPr>
          <p:cNvSpPr/>
          <p:nvPr/>
        </p:nvSpPr>
        <p:spPr>
          <a:xfrm>
            <a:off x="0" y="923244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01CDDE-93F3-7A40-18BA-EC69C5C0D0A8}"/>
              </a:ext>
            </a:extLst>
          </p:cNvPr>
          <p:cNvSpPr/>
          <p:nvPr/>
        </p:nvSpPr>
        <p:spPr>
          <a:xfrm>
            <a:off x="0" y="1290992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103304-4A19-1909-CB9C-9B6416959C24}"/>
              </a:ext>
            </a:extLst>
          </p:cNvPr>
          <p:cNvSpPr/>
          <p:nvPr/>
        </p:nvSpPr>
        <p:spPr>
          <a:xfrm>
            <a:off x="0" y="1658740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662D64D-35DB-3248-D97E-1537CA940C2A}"/>
              </a:ext>
            </a:extLst>
          </p:cNvPr>
          <p:cNvSpPr/>
          <p:nvPr/>
        </p:nvSpPr>
        <p:spPr>
          <a:xfrm>
            <a:off x="0" y="2026488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10B2D98-D1DF-1D50-F5A6-A4711D1A2A07}"/>
              </a:ext>
            </a:extLst>
          </p:cNvPr>
          <p:cNvSpPr/>
          <p:nvPr/>
        </p:nvSpPr>
        <p:spPr>
          <a:xfrm>
            <a:off x="0" y="2394236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C651170-C9C6-23D1-FA82-FFDC82F7B4BE}"/>
              </a:ext>
            </a:extLst>
          </p:cNvPr>
          <p:cNvSpPr/>
          <p:nvPr/>
        </p:nvSpPr>
        <p:spPr>
          <a:xfrm>
            <a:off x="0" y="2761984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C3FE0ED-DAFB-6F64-0D30-042D24973FF2}"/>
              </a:ext>
            </a:extLst>
          </p:cNvPr>
          <p:cNvSpPr/>
          <p:nvPr/>
        </p:nvSpPr>
        <p:spPr>
          <a:xfrm>
            <a:off x="0" y="3129732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0F1BCA2-3209-B913-EC27-BD300835AFB9}"/>
              </a:ext>
            </a:extLst>
          </p:cNvPr>
          <p:cNvSpPr/>
          <p:nvPr/>
        </p:nvSpPr>
        <p:spPr>
          <a:xfrm>
            <a:off x="0" y="3497480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B1B0265-ECAC-9CA4-010E-30D626E1507E}"/>
              </a:ext>
            </a:extLst>
          </p:cNvPr>
          <p:cNvSpPr/>
          <p:nvPr/>
        </p:nvSpPr>
        <p:spPr>
          <a:xfrm>
            <a:off x="0" y="3865228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3CCDD3C-1673-BB28-08D0-967926C0A22D}"/>
              </a:ext>
            </a:extLst>
          </p:cNvPr>
          <p:cNvSpPr/>
          <p:nvPr/>
        </p:nvSpPr>
        <p:spPr>
          <a:xfrm>
            <a:off x="61912" y="5362576"/>
            <a:ext cx="1665219" cy="142100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D8439D-4443-1AB6-6230-46A6E5EE7EB2}"/>
              </a:ext>
            </a:extLst>
          </p:cNvPr>
          <p:cNvSpPr/>
          <p:nvPr/>
        </p:nvSpPr>
        <p:spPr>
          <a:xfrm>
            <a:off x="534521" y="5465325"/>
            <a:ext cx="720000" cy="72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BC643A-C814-3465-D399-3A3D37270198}"/>
              </a:ext>
            </a:extLst>
          </p:cNvPr>
          <p:cNvSpPr txBox="1"/>
          <p:nvPr/>
        </p:nvSpPr>
        <p:spPr>
          <a:xfrm>
            <a:off x="191892" y="6144503"/>
            <a:ext cx="1405257" cy="61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User Name</a:t>
            </a:r>
          </a:p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User ID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470D465-A199-6466-2BC3-8E525B291E37}"/>
              </a:ext>
            </a:extLst>
          </p:cNvPr>
          <p:cNvSpPr/>
          <p:nvPr/>
        </p:nvSpPr>
        <p:spPr>
          <a:xfrm>
            <a:off x="2042793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13AD7BF-18B2-59C8-7614-2F445D9187A1}"/>
              </a:ext>
            </a:extLst>
          </p:cNvPr>
          <p:cNvSpPr/>
          <p:nvPr/>
        </p:nvSpPr>
        <p:spPr>
          <a:xfrm>
            <a:off x="2512542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B81A86-8B6F-EDA0-613F-DAEAAF1164B2}"/>
              </a:ext>
            </a:extLst>
          </p:cNvPr>
          <p:cNvSpPr/>
          <p:nvPr/>
        </p:nvSpPr>
        <p:spPr>
          <a:xfrm>
            <a:off x="2982291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D55AB44-864A-73CB-8226-CFAE66AB9342}"/>
              </a:ext>
            </a:extLst>
          </p:cNvPr>
          <p:cNvSpPr/>
          <p:nvPr/>
        </p:nvSpPr>
        <p:spPr>
          <a:xfrm>
            <a:off x="3452040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1E1B960-1C7B-DDA5-5AC2-744853BD99F6}"/>
              </a:ext>
            </a:extLst>
          </p:cNvPr>
          <p:cNvSpPr/>
          <p:nvPr/>
        </p:nvSpPr>
        <p:spPr>
          <a:xfrm>
            <a:off x="3921789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0CAC76E-F541-E442-AA1F-4065FB195AE4}"/>
              </a:ext>
            </a:extLst>
          </p:cNvPr>
          <p:cNvSpPr/>
          <p:nvPr/>
        </p:nvSpPr>
        <p:spPr>
          <a:xfrm>
            <a:off x="4391538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706EC76-C88B-6CDA-312F-795DC1F2BC33}"/>
              </a:ext>
            </a:extLst>
          </p:cNvPr>
          <p:cNvSpPr/>
          <p:nvPr/>
        </p:nvSpPr>
        <p:spPr>
          <a:xfrm>
            <a:off x="4861287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3AA4FD2-E328-094C-3E2C-8AA9930EFA68}"/>
              </a:ext>
            </a:extLst>
          </p:cNvPr>
          <p:cNvSpPr/>
          <p:nvPr/>
        </p:nvSpPr>
        <p:spPr>
          <a:xfrm>
            <a:off x="885316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836260C-C92B-183F-0FE5-9F96217D1F7A}"/>
              </a:ext>
            </a:extLst>
          </p:cNvPr>
          <p:cNvSpPr/>
          <p:nvPr/>
        </p:nvSpPr>
        <p:spPr>
          <a:xfrm>
            <a:off x="932291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F9BC6BA-81C2-2678-A6B4-09B5B14F0D0C}"/>
              </a:ext>
            </a:extLst>
          </p:cNvPr>
          <p:cNvSpPr/>
          <p:nvPr/>
        </p:nvSpPr>
        <p:spPr>
          <a:xfrm>
            <a:off x="979266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FC9F622-786F-3E23-B087-7BC355935AFE}"/>
              </a:ext>
            </a:extLst>
          </p:cNvPr>
          <p:cNvSpPr/>
          <p:nvPr/>
        </p:nvSpPr>
        <p:spPr>
          <a:xfrm>
            <a:off x="1026241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48E5269-5584-0B37-027F-097493C61EB5}"/>
              </a:ext>
            </a:extLst>
          </p:cNvPr>
          <p:cNvSpPr/>
          <p:nvPr/>
        </p:nvSpPr>
        <p:spPr>
          <a:xfrm>
            <a:off x="1073216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0641345-544B-58A9-9E50-CCBB05240FCF}"/>
              </a:ext>
            </a:extLst>
          </p:cNvPr>
          <p:cNvSpPr/>
          <p:nvPr/>
        </p:nvSpPr>
        <p:spPr>
          <a:xfrm>
            <a:off x="11201913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DE4FF2A-7FE1-6324-1E41-8DDF7C404FA9}"/>
              </a:ext>
            </a:extLst>
          </p:cNvPr>
          <p:cNvSpPr/>
          <p:nvPr/>
        </p:nvSpPr>
        <p:spPr>
          <a:xfrm>
            <a:off x="11671662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B48E764-CCE1-7D3E-94DF-9EE3420F6AF6}"/>
              </a:ext>
            </a:extLst>
          </p:cNvPr>
          <p:cNvSpPr/>
          <p:nvPr/>
        </p:nvSpPr>
        <p:spPr>
          <a:xfrm>
            <a:off x="5583800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247924-0453-26D3-61C5-7CC81754925D}"/>
              </a:ext>
            </a:extLst>
          </p:cNvPr>
          <p:cNvSpPr/>
          <p:nvPr/>
        </p:nvSpPr>
        <p:spPr>
          <a:xfrm>
            <a:off x="6053549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926178A-598B-385B-8640-1B7FAD829538}"/>
              </a:ext>
            </a:extLst>
          </p:cNvPr>
          <p:cNvSpPr/>
          <p:nvPr/>
        </p:nvSpPr>
        <p:spPr>
          <a:xfrm>
            <a:off x="652329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8A7E99B-DF8A-BF6B-17FE-F452ACC9B10C}"/>
              </a:ext>
            </a:extLst>
          </p:cNvPr>
          <p:cNvSpPr/>
          <p:nvPr/>
        </p:nvSpPr>
        <p:spPr>
          <a:xfrm>
            <a:off x="699304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4D365DD-C93A-5236-D29C-D02EDC4FD4E4}"/>
              </a:ext>
            </a:extLst>
          </p:cNvPr>
          <p:cNvSpPr/>
          <p:nvPr/>
        </p:nvSpPr>
        <p:spPr>
          <a:xfrm>
            <a:off x="746279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E13B20A-C6C3-5183-7A10-51729BF38F3F}"/>
              </a:ext>
            </a:extLst>
          </p:cNvPr>
          <p:cNvSpPr/>
          <p:nvPr/>
        </p:nvSpPr>
        <p:spPr>
          <a:xfrm>
            <a:off x="793254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7377FEF-96EE-665A-46DF-1410BEC4B70F}"/>
              </a:ext>
            </a:extLst>
          </p:cNvPr>
          <p:cNvSpPr/>
          <p:nvPr/>
        </p:nvSpPr>
        <p:spPr>
          <a:xfrm>
            <a:off x="840229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5" name="Picture 5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BB6387D-74CA-0D25-B473-E21739061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4" y="460572"/>
            <a:ext cx="1478746" cy="36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B51744-21AE-B003-1427-B70D0F6CF2EB}"/>
              </a:ext>
            </a:extLst>
          </p:cNvPr>
          <p:cNvSpPr/>
          <p:nvPr/>
        </p:nvSpPr>
        <p:spPr>
          <a:xfrm>
            <a:off x="1789043" y="732348"/>
            <a:ext cx="5943599" cy="720000"/>
          </a:xfrm>
          <a:prstGeom prst="roundRect">
            <a:avLst>
              <a:gd name="adj" fmla="val 86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Main Documents 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4A6670-C723-E228-6999-43ABDF6FD02F}"/>
              </a:ext>
            </a:extLst>
          </p:cNvPr>
          <p:cNvSpPr/>
          <p:nvPr/>
        </p:nvSpPr>
        <p:spPr>
          <a:xfrm>
            <a:off x="1943044" y="1571039"/>
            <a:ext cx="5627752" cy="3894286"/>
          </a:xfrm>
          <a:prstGeom prst="roundRect">
            <a:avLst>
              <a:gd name="adj" fmla="val 293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Project Tasks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9B04F6-2522-AC3D-4E61-71625EE873BF}"/>
              </a:ext>
            </a:extLst>
          </p:cNvPr>
          <p:cNvSpPr/>
          <p:nvPr/>
        </p:nvSpPr>
        <p:spPr>
          <a:xfrm>
            <a:off x="2042793" y="1747166"/>
            <a:ext cx="5406642" cy="720000"/>
          </a:xfrm>
          <a:prstGeom prst="roundRect">
            <a:avLst>
              <a:gd name="adj" fmla="val 145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9E0E6C-9EA0-6430-28AF-99B13271FE26}"/>
              </a:ext>
            </a:extLst>
          </p:cNvPr>
          <p:cNvSpPr/>
          <p:nvPr/>
        </p:nvSpPr>
        <p:spPr>
          <a:xfrm>
            <a:off x="2220469" y="2035679"/>
            <a:ext cx="142973" cy="1429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C75A942-FCAC-05DC-E257-762860BF78A7}"/>
              </a:ext>
            </a:extLst>
          </p:cNvPr>
          <p:cNvSpPr/>
          <p:nvPr/>
        </p:nvSpPr>
        <p:spPr>
          <a:xfrm>
            <a:off x="2554877" y="1786512"/>
            <a:ext cx="4804199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Task_id, Task_Name, PM, TL, No. of Employee,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94CBC18-EEFA-8555-70AA-55C435647718}"/>
              </a:ext>
            </a:extLst>
          </p:cNvPr>
          <p:cNvSpPr/>
          <p:nvPr/>
        </p:nvSpPr>
        <p:spPr>
          <a:xfrm>
            <a:off x="2554877" y="2106639"/>
            <a:ext cx="4804199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Details, Start date, End Date, Priority, tag,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F0DAFC3-975C-5645-146D-E9504A6AD395}"/>
              </a:ext>
            </a:extLst>
          </p:cNvPr>
          <p:cNvSpPr/>
          <p:nvPr/>
        </p:nvSpPr>
        <p:spPr>
          <a:xfrm>
            <a:off x="6850796" y="6399671"/>
            <a:ext cx="72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A1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C19F8F2-7314-5E67-9DDD-24AC54732A41}"/>
              </a:ext>
            </a:extLst>
          </p:cNvPr>
          <p:cNvSpPr/>
          <p:nvPr/>
        </p:nvSpPr>
        <p:spPr>
          <a:xfrm>
            <a:off x="6292949" y="6399671"/>
            <a:ext cx="396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A2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47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AA00E1-6F32-FB32-833D-D263A3565661}"/>
              </a:ext>
            </a:extLst>
          </p:cNvPr>
          <p:cNvSpPr txBox="1"/>
          <p:nvPr/>
        </p:nvSpPr>
        <p:spPr>
          <a:xfrm>
            <a:off x="164040" y="223868"/>
            <a:ext cx="10905067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Avenir Next LT Pro" panose="020B0504020202020204" pitchFamily="34" charset="0"/>
              </a:rPr>
              <a:t>Client Dashboard</a:t>
            </a:r>
            <a:endParaRPr lang="en-US" sz="1200" dirty="0">
              <a:effectLst/>
              <a:latin typeface="Avenir Next LT Pro" panose="020B0504020202020204" pitchFamily="34" charset="0"/>
            </a:endParaRP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Choose Project from dropdown list [Default : Empty all the things if no Active project]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communication preference &gt; priority option, note : web chat is recommended for smooth communication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Current Project Timeline &gt; blue: Done, green: currently, yellow: next week, red : future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Current project timeline list form 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Project Detail &gt; Start Date, End Date, Approx Duration, planned budget, paid money, unpaid Money, progress Chart (%), 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Next Meeting (with details &gt; location, meeting number, Approx time), Ask from owner of the location + Next Meetings (approx. 4)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Days Tasks [Next 5 days]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b="0" i="0" dirty="0">
              <a:effectLst/>
              <a:latin typeface="Avenir Next LT Pro" panose="020B0504020202020204" pitchFamily="34" charset="0"/>
            </a:endParaRP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Active project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Project Name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Project ID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Progress pi chart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Budget Amount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Budget pi chart (Paid vs unpaid)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Start Date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Duration of Projects : (Days or week or months)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PM Name &amp; ID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Open Chat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Open Project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Summary – Projects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No. of projects</a:t>
            </a:r>
          </a:p>
          <a:p>
            <a:pPr marL="228600" indent="-228600" fontAlgn="ctr">
              <a:buAutoNum type="arabicPeriod" startAt="10"/>
            </a:pPr>
            <a:r>
              <a:rPr lang="en-US" sz="1200" dirty="0">
                <a:latin typeface="Avenir Next LT Pro" panose="020B0504020202020204" pitchFamily="34" charset="0"/>
              </a:rPr>
              <a:t> Calander</a:t>
            </a:r>
          </a:p>
          <a:p>
            <a:pPr marL="228600" indent="-228600" fontAlgn="ctr">
              <a:buAutoNum type="arabicPeriod" startAt="10"/>
            </a:pPr>
            <a:r>
              <a:rPr lang="en-US" sz="1200" dirty="0">
                <a:latin typeface="Avenir Next LT Pro" panose="020B0504020202020204" pitchFamily="34" charset="0"/>
              </a:rPr>
              <a:t>Timeline</a:t>
            </a:r>
          </a:p>
          <a:p>
            <a:pPr marL="228600" indent="-228600" fontAlgn="ctr">
              <a:buAutoNum type="arabicPeriod" startAt="10"/>
            </a:pPr>
            <a:r>
              <a:rPr lang="en-US" sz="1200" dirty="0">
                <a:latin typeface="Avenir Next LT Pro" panose="020B0504020202020204" pitchFamily="34" charset="0"/>
              </a:rPr>
              <a:t>Next Meeting</a:t>
            </a:r>
          </a:p>
          <a:p>
            <a:pPr marL="228600" indent="-228600" fontAlgn="ctr">
              <a:buAutoNum type="arabicPeriod" startAt="10"/>
            </a:pPr>
            <a:r>
              <a:rPr lang="en-US" sz="1200" dirty="0">
                <a:latin typeface="Avenir Next LT Pro" panose="020B0504020202020204" pitchFamily="34" charset="0"/>
              </a:rPr>
              <a:t>Next Tasks [5]</a:t>
            </a:r>
          </a:p>
          <a:p>
            <a:pPr marL="228600" indent="-228600" fontAlgn="ctr">
              <a:buAutoNum type="arabicPeriod" startAt="10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 fontAlgn="ctr">
              <a:buAutoNum type="arabicPeriod" startAt="10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200" b="0" i="0" dirty="0">
              <a:effectLst/>
              <a:latin typeface="Avenir Next LT Pro" panose="020B050402020202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venir Next LT Pro" panose="020B05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2035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-1553544" y="659622"/>
            <a:ext cx="1078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Details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BB026-526A-669E-F86F-201AC9B70B00}"/>
              </a:ext>
            </a:extLst>
          </p:cNvPr>
          <p:cNvSpPr/>
          <p:nvPr/>
        </p:nvSpPr>
        <p:spPr>
          <a:xfrm>
            <a:off x="1789044" y="367748"/>
            <a:ext cx="10402956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36D11C-8482-B33A-B3BF-C92580BD4087}"/>
              </a:ext>
            </a:extLst>
          </p:cNvPr>
          <p:cNvSpPr/>
          <p:nvPr/>
        </p:nvSpPr>
        <p:spPr>
          <a:xfrm>
            <a:off x="0" y="923244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Active Tab</a:t>
            </a:r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01CDDE-93F3-7A40-18BA-EC69C5C0D0A8}"/>
              </a:ext>
            </a:extLst>
          </p:cNvPr>
          <p:cNvSpPr/>
          <p:nvPr/>
        </p:nvSpPr>
        <p:spPr>
          <a:xfrm>
            <a:off x="0" y="1290992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103304-4A19-1909-CB9C-9B6416959C24}"/>
              </a:ext>
            </a:extLst>
          </p:cNvPr>
          <p:cNvSpPr/>
          <p:nvPr/>
        </p:nvSpPr>
        <p:spPr>
          <a:xfrm>
            <a:off x="0" y="1658740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662D64D-35DB-3248-D97E-1537CA940C2A}"/>
              </a:ext>
            </a:extLst>
          </p:cNvPr>
          <p:cNvSpPr/>
          <p:nvPr/>
        </p:nvSpPr>
        <p:spPr>
          <a:xfrm>
            <a:off x="0" y="2026488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10B2D98-D1DF-1D50-F5A6-A4711D1A2A07}"/>
              </a:ext>
            </a:extLst>
          </p:cNvPr>
          <p:cNvSpPr/>
          <p:nvPr/>
        </p:nvSpPr>
        <p:spPr>
          <a:xfrm>
            <a:off x="0" y="2394236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C651170-C9C6-23D1-FA82-FFDC82F7B4BE}"/>
              </a:ext>
            </a:extLst>
          </p:cNvPr>
          <p:cNvSpPr/>
          <p:nvPr/>
        </p:nvSpPr>
        <p:spPr>
          <a:xfrm>
            <a:off x="0" y="2761984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C3FE0ED-DAFB-6F64-0D30-042D24973FF2}"/>
              </a:ext>
            </a:extLst>
          </p:cNvPr>
          <p:cNvSpPr/>
          <p:nvPr/>
        </p:nvSpPr>
        <p:spPr>
          <a:xfrm>
            <a:off x="0" y="3129732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0F1BCA2-3209-B913-EC27-BD300835AFB9}"/>
              </a:ext>
            </a:extLst>
          </p:cNvPr>
          <p:cNvSpPr/>
          <p:nvPr/>
        </p:nvSpPr>
        <p:spPr>
          <a:xfrm>
            <a:off x="0" y="3497480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B1B0265-ECAC-9CA4-010E-30D626E1507E}"/>
              </a:ext>
            </a:extLst>
          </p:cNvPr>
          <p:cNvSpPr/>
          <p:nvPr/>
        </p:nvSpPr>
        <p:spPr>
          <a:xfrm>
            <a:off x="0" y="3865228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3CCDD3C-1673-BB28-08D0-967926C0A22D}"/>
              </a:ext>
            </a:extLst>
          </p:cNvPr>
          <p:cNvSpPr/>
          <p:nvPr/>
        </p:nvSpPr>
        <p:spPr>
          <a:xfrm>
            <a:off x="61912" y="5362576"/>
            <a:ext cx="1665219" cy="142100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D8439D-4443-1AB6-6230-46A6E5EE7EB2}"/>
              </a:ext>
            </a:extLst>
          </p:cNvPr>
          <p:cNvSpPr/>
          <p:nvPr/>
        </p:nvSpPr>
        <p:spPr>
          <a:xfrm>
            <a:off x="534521" y="546532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BC643A-C814-3465-D399-3A3D37270198}"/>
              </a:ext>
            </a:extLst>
          </p:cNvPr>
          <p:cNvSpPr txBox="1"/>
          <p:nvPr/>
        </p:nvSpPr>
        <p:spPr>
          <a:xfrm>
            <a:off x="227378" y="6163680"/>
            <a:ext cx="1405257" cy="615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User Name</a:t>
            </a:r>
          </a:p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User ID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470D465-A199-6466-2BC3-8E525B291E37}"/>
              </a:ext>
            </a:extLst>
          </p:cNvPr>
          <p:cNvSpPr/>
          <p:nvPr/>
        </p:nvSpPr>
        <p:spPr>
          <a:xfrm>
            <a:off x="2042793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13AD7BF-18B2-59C8-7614-2F445D9187A1}"/>
              </a:ext>
            </a:extLst>
          </p:cNvPr>
          <p:cNvSpPr/>
          <p:nvPr/>
        </p:nvSpPr>
        <p:spPr>
          <a:xfrm>
            <a:off x="2512542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B81A86-8B6F-EDA0-613F-DAEAAF1164B2}"/>
              </a:ext>
            </a:extLst>
          </p:cNvPr>
          <p:cNvSpPr/>
          <p:nvPr/>
        </p:nvSpPr>
        <p:spPr>
          <a:xfrm>
            <a:off x="2982291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D55AB44-864A-73CB-8226-CFAE66AB9342}"/>
              </a:ext>
            </a:extLst>
          </p:cNvPr>
          <p:cNvSpPr/>
          <p:nvPr/>
        </p:nvSpPr>
        <p:spPr>
          <a:xfrm>
            <a:off x="3452040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1E1B960-1C7B-DDA5-5AC2-744853BD99F6}"/>
              </a:ext>
            </a:extLst>
          </p:cNvPr>
          <p:cNvSpPr/>
          <p:nvPr/>
        </p:nvSpPr>
        <p:spPr>
          <a:xfrm>
            <a:off x="3921789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0CAC76E-F541-E442-AA1F-4065FB195AE4}"/>
              </a:ext>
            </a:extLst>
          </p:cNvPr>
          <p:cNvSpPr/>
          <p:nvPr/>
        </p:nvSpPr>
        <p:spPr>
          <a:xfrm>
            <a:off x="4391538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706EC76-C88B-6CDA-312F-795DC1F2BC33}"/>
              </a:ext>
            </a:extLst>
          </p:cNvPr>
          <p:cNvSpPr/>
          <p:nvPr/>
        </p:nvSpPr>
        <p:spPr>
          <a:xfrm>
            <a:off x="4861287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3AA4FD2-E328-094C-3E2C-8AA9930EFA68}"/>
              </a:ext>
            </a:extLst>
          </p:cNvPr>
          <p:cNvSpPr/>
          <p:nvPr/>
        </p:nvSpPr>
        <p:spPr>
          <a:xfrm>
            <a:off x="885316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836260C-C92B-183F-0FE5-9F96217D1F7A}"/>
              </a:ext>
            </a:extLst>
          </p:cNvPr>
          <p:cNvSpPr/>
          <p:nvPr/>
        </p:nvSpPr>
        <p:spPr>
          <a:xfrm>
            <a:off x="932291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F9BC6BA-81C2-2678-A6B4-09B5B14F0D0C}"/>
              </a:ext>
            </a:extLst>
          </p:cNvPr>
          <p:cNvSpPr/>
          <p:nvPr/>
        </p:nvSpPr>
        <p:spPr>
          <a:xfrm>
            <a:off x="979266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FC9F622-786F-3E23-B087-7BC355935AFE}"/>
              </a:ext>
            </a:extLst>
          </p:cNvPr>
          <p:cNvSpPr/>
          <p:nvPr/>
        </p:nvSpPr>
        <p:spPr>
          <a:xfrm>
            <a:off x="1026241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48E5269-5584-0B37-027F-097493C61EB5}"/>
              </a:ext>
            </a:extLst>
          </p:cNvPr>
          <p:cNvSpPr/>
          <p:nvPr/>
        </p:nvSpPr>
        <p:spPr>
          <a:xfrm>
            <a:off x="1073216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0641345-544B-58A9-9E50-CCBB05240FCF}"/>
              </a:ext>
            </a:extLst>
          </p:cNvPr>
          <p:cNvSpPr/>
          <p:nvPr/>
        </p:nvSpPr>
        <p:spPr>
          <a:xfrm>
            <a:off x="11201913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DE4FF2A-7FE1-6324-1E41-8DDF7C404FA9}"/>
              </a:ext>
            </a:extLst>
          </p:cNvPr>
          <p:cNvSpPr/>
          <p:nvPr/>
        </p:nvSpPr>
        <p:spPr>
          <a:xfrm>
            <a:off x="11671662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B48E764-CCE1-7D3E-94DF-9EE3420F6AF6}"/>
              </a:ext>
            </a:extLst>
          </p:cNvPr>
          <p:cNvSpPr/>
          <p:nvPr/>
        </p:nvSpPr>
        <p:spPr>
          <a:xfrm>
            <a:off x="5583800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247924-0453-26D3-61C5-7CC81754925D}"/>
              </a:ext>
            </a:extLst>
          </p:cNvPr>
          <p:cNvSpPr/>
          <p:nvPr/>
        </p:nvSpPr>
        <p:spPr>
          <a:xfrm>
            <a:off x="6053549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926178A-598B-385B-8640-1B7FAD829538}"/>
              </a:ext>
            </a:extLst>
          </p:cNvPr>
          <p:cNvSpPr/>
          <p:nvPr/>
        </p:nvSpPr>
        <p:spPr>
          <a:xfrm>
            <a:off x="652329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8A7E99B-DF8A-BF6B-17FE-F452ACC9B10C}"/>
              </a:ext>
            </a:extLst>
          </p:cNvPr>
          <p:cNvSpPr/>
          <p:nvPr/>
        </p:nvSpPr>
        <p:spPr>
          <a:xfrm>
            <a:off x="699304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4D365DD-C93A-5236-D29C-D02EDC4FD4E4}"/>
              </a:ext>
            </a:extLst>
          </p:cNvPr>
          <p:cNvSpPr/>
          <p:nvPr/>
        </p:nvSpPr>
        <p:spPr>
          <a:xfrm>
            <a:off x="746279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E13B20A-C6C3-5183-7A10-51729BF38F3F}"/>
              </a:ext>
            </a:extLst>
          </p:cNvPr>
          <p:cNvSpPr/>
          <p:nvPr/>
        </p:nvSpPr>
        <p:spPr>
          <a:xfrm>
            <a:off x="793254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7377FEF-96EE-665A-46DF-1410BEC4B70F}"/>
              </a:ext>
            </a:extLst>
          </p:cNvPr>
          <p:cNvSpPr/>
          <p:nvPr/>
        </p:nvSpPr>
        <p:spPr>
          <a:xfrm>
            <a:off x="840229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5" name="Picture 5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BB6387D-74CA-0D25-B473-E21739061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4" y="460572"/>
            <a:ext cx="1478746" cy="360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3624CD-1665-AA6B-B170-039AB09A58AF}"/>
              </a:ext>
            </a:extLst>
          </p:cNvPr>
          <p:cNvSpPr/>
          <p:nvPr/>
        </p:nvSpPr>
        <p:spPr>
          <a:xfrm>
            <a:off x="1789042" y="735496"/>
            <a:ext cx="3364443" cy="6122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Explore, General </a:t>
            </a:r>
            <a:r>
              <a:rPr lang="en-US" sz="1200" b="1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Prfile</a:t>
            </a:r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 items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9D2042-B947-03FE-EDBF-2D518AAB1E8F}"/>
              </a:ext>
            </a:extLst>
          </p:cNvPr>
          <p:cNvSpPr/>
          <p:nvPr/>
        </p:nvSpPr>
        <p:spPr>
          <a:xfrm>
            <a:off x="5153486" y="735496"/>
            <a:ext cx="3387299" cy="6122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F64BC-E9DF-1E27-3311-0608BCEC665B}"/>
              </a:ext>
            </a:extLst>
          </p:cNvPr>
          <p:cNvSpPr/>
          <p:nvPr/>
        </p:nvSpPr>
        <p:spPr>
          <a:xfrm>
            <a:off x="8540786" y="735496"/>
            <a:ext cx="3659258" cy="6122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7B3BC1-712D-F0F0-ED62-968C273D6D98}"/>
              </a:ext>
            </a:extLst>
          </p:cNvPr>
          <p:cNvSpPr/>
          <p:nvPr/>
        </p:nvSpPr>
        <p:spPr>
          <a:xfrm>
            <a:off x="8731701" y="6408567"/>
            <a:ext cx="3264827" cy="3677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Open Chat, Project, Budget, 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5DABA8-9A4F-E669-9F5D-4E873C57F47F}"/>
              </a:ext>
            </a:extLst>
          </p:cNvPr>
          <p:cNvSpPr txBox="1"/>
          <p:nvPr/>
        </p:nvSpPr>
        <p:spPr>
          <a:xfrm>
            <a:off x="8618293" y="781619"/>
            <a:ext cx="164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Active Project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2CF2221-1B68-4AEA-09BB-929E5D32BDBF}"/>
              </a:ext>
            </a:extLst>
          </p:cNvPr>
          <p:cNvSpPr/>
          <p:nvPr/>
        </p:nvSpPr>
        <p:spPr>
          <a:xfrm>
            <a:off x="8657211" y="1219791"/>
            <a:ext cx="1605203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Project Name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877111-CDDF-ACA5-7C70-489F3D117893}"/>
              </a:ext>
            </a:extLst>
          </p:cNvPr>
          <p:cNvSpPr/>
          <p:nvPr/>
        </p:nvSpPr>
        <p:spPr>
          <a:xfrm>
            <a:off x="10507311" y="1219791"/>
            <a:ext cx="1605203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Project ID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E82EA99-7854-167D-39C9-D28DEE2CFF28}"/>
              </a:ext>
            </a:extLst>
          </p:cNvPr>
          <p:cNvSpPr/>
          <p:nvPr/>
        </p:nvSpPr>
        <p:spPr>
          <a:xfrm>
            <a:off x="8657211" y="1650992"/>
            <a:ext cx="1605203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PM Name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7D186A2-946A-E162-3D50-C86C34BE4095}"/>
              </a:ext>
            </a:extLst>
          </p:cNvPr>
          <p:cNvSpPr/>
          <p:nvPr/>
        </p:nvSpPr>
        <p:spPr>
          <a:xfrm>
            <a:off x="10507311" y="1650992"/>
            <a:ext cx="1605203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PM ID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6761B23-0E03-AA5E-A9AB-B46162002A97}"/>
              </a:ext>
            </a:extLst>
          </p:cNvPr>
          <p:cNvSpPr/>
          <p:nvPr/>
        </p:nvSpPr>
        <p:spPr>
          <a:xfrm>
            <a:off x="8650857" y="2078411"/>
            <a:ext cx="1605203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Start Date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C30DBE2-61EB-DC5E-5596-A6D4E22C55DD}"/>
              </a:ext>
            </a:extLst>
          </p:cNvPr>
          <p:cNvSpPr/>
          <p:nvPr/>
        </p:nvSpPr>
        <p:spPr>
          <a:xfrm>
            <a:off x="10500957" y="2078411"/>
            <a:ext cx="1605203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Duration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6D15A1F-18C6-FF2E-AFE9-F3B991106B08}"/>
              </a:ext>
            </a:extLst>
          </p:cNvPr>
          <p:cNvSpPr/>
          <p:nvPr/>
        </p:nvSpPr>
        <p:spPr>
          <a:xfrm>
            <a:off x="8650857" y="2505830"/>
            <a:ext cx="3455303" cy="2104270"/>
          </a:xfrm>
          <a:prstGeom prst="roundRect">
            <a:avLst>
              <a:gd name="adj" fmla="val 55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Pi Chart (Paid Amount vs Unpaid),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Total Amount, Paid Amount, Balance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5F94FFE-4DDD-C311-808C-49C99D083334}"/>
              </a:ext>
            </a:extLst>
          </p:cNvPr>
          <p:cNvSpPr/>
          <p:nvPr/>
        </p:nvSpPr>
        <p:spPr>
          <a:xfrm>
            <a:off x="8618293" y="4675581"/>
            <a:ext cx="3455303" cy="1229919"/>
          </a:xfrm>
          <a:prstGeom prst="roundRect">
            <a:avLst>
              <a:gd name="adj" fmla="val 990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Project Progress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F1EE8B7-D52B-53B2-31CE-AF1E2D6842EC}"/>
              </a:ext>
            </a:extLst>
          </p:cNvPr>
          <p:cNvSpPr/>
          <p:nvPr/>
        </p:nvSpPr>
        <p:spPr>
          <a:xfrm>
            <a:off x="5230992" y="844584"/>
            <a:ext cx="3234294" cy="1229919"/>
          </a:xfrm>
          <a:prstGeom prst="roundRect">
            <a:avLst>
              <a:gd name="adj" fmla="val 990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Schedule Meeting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7638D7A-A6A1-AA0B-A2D5-F26638EBAD3B}"/>
              </a:ext>
            </a:extLst>
          </p:cNvPr>
          <p:cNvSpPr/>
          <p:nvPr/>
        </p:nvSpPr>
        <p:spPr>
          <a:xfrm>
            <a:off x="5225969" y="2259813"/>
            <a:ext cx="3234294" cy="1229919"/>
          </a:xfrm>
          <a:prstGeom prst="roundRect">
            <a:avLst>
              <a:gd name="adj" fmla="val 990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List of Employee Working on that Site Projects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B6E48E0-E2A6-D787-FE53-4756C215C4F5}"/>
              </a:ext>
            </a:extLst>
          </p:cNvPr>
          <p:cNvSpPr/>
          <p:nvPr/>
        </p:nvSpPr>
        <p:spPr>
          <a:xfrm>
            <a:off x="5225969" y="3557965"/>
            <a:ext cx="3234294" cy="1229919"/>
          </a:xfrm>
          <a:prstGeom prst="roundRect">
            <a:avLst>
              <a:gd name="adj" fmla="val 990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6C7DF95-98F2-FA5D-B662-95F1E830FBDF}"/>
              </a:ext>
            </a:extLst>
          </p:cNvPr>
          <p:cNvSpPr/>
          <p:nvPr/>
        </p:nvSpPr>
        <p:spPr>
          <a:xfrm>
            <a:off x="1789044" y="733073"/>
            <a:ext cx="3356398" cy="3677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All Available options on hover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98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AA00E1-6F32-FB32-833D-D263A3565661}"/>
              </a:ext>
            </a:extLst>
          </p:cNvPr>
          <p:cNvSpPr txBox="1"/>
          <p:nvPr/>
        </p:nvSpPr>
        <p:spPr>
          <a:xfrm>
            <a:off x="516465" y="938243"/>
            <a:ext cx="109050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Avenir Next LT Pro" panose="020B0504020202020204" pitchFamily="34" charset="0"/>
              </a:rPr>
              <a:t>Client Dashboard</a:t>
            </a:r>
            <a:endParaRPr lang="en-US" sz="1200" dirty="0">
              <a:effectLst/>
              <a:latin typeface="Avenir Next LT Pro" panose="020B0504020202020204" pitchFamily="34" charset="0"/>
            </a:endParaRP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Choose Project from dropdown list [Default : Empty all the things if no Active project]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communication preference &gt; priority option, note : web chat is recommended for smooth communication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Current Project Timeline &gt; blue: Done, green: currently, yellow: next week, red : future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Current project timeline list form 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Project Detail &gt; Start Date, End Date, Approx Duration, planned budget, paid money, unpaid Money, progress Chart (%), 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Next Meeting (with details &gt; location, meeting number, Approx time), Ask from owner of the location + Next Meetings (approx. 4)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Days Tasks [Next 5 days]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venir Next LT Pro" panose="020B05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9927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4004" y="514786"/>
            <a:ext cx="6350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Layouts</a:t>
            </a:r>
          </a:p>
          <a:p>
            <a:endParaRPr lang="en-US" sz="1200" b="1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>
                <a:latin typeface="Avenir Next LT Pro" panose="020B0504020202020204" pitchFamily="34" charset="0"/>
              </a:rPr>
              <a:t>Chat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858C3-2840-CADC-C9D1-3B5501A30DC0}"/>
              </a:ext>
            </a:extLst>
          </p:cNvPr>
          <p:cNvSpPr txBox="1"/>
          <p:nvPr/>
        </p:nvSpPr>
        <p:spPr>
          <a:xfrm>
            <a:off x="7315329" y="514786"/>
            <a:ext cx="4402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venir Next LT Pro" panose="020B0504020202020204" pitchFamily="34" charset="0"/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54148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Side Nav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075043" y="3220278"/>
            <a:ext cx="1768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Active Project Details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BB026-526A-669E-F86F-201AC9B70B00}"/>
              </a:ext>
            </a:extLst>
          </p:cNvPr>
          <p:cNvSpPr/>
          <p:nvPr/>
        </p:nvSpPr>
        <p:spPr>
          <a:xfrm>
            <a:off x="1789044" y="367748"/>
            <a:ext cx="5943599" cy="3677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24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Side Nav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075043" y="3220278"/>
            <a:ext cx="1768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Active Project Details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F684B-90AE-3101-68AF-613CABF44816}"/>
              </a:ext>
            </a:extLst>
          </p:cNvPr>
          <p:cNvSpPr/>
          <p:nvPr/>
        </p:nvSpPr>
        <p:spPr>
          <a:xfrm>
            <a:off x="1789044" y="367748"/>
            <a:ext cx="5943599" cy="3677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2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Side Nav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075043" y="3220278"/>
            <a:ext cx="1768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Active Project Details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F684B-90AE-3101-68AF-613CABF44816}"/>
              </a:ext>
            </a:extLst>
          </p:cNvPr>
          <p:cNvSpPr/>
          <p:nvPr/>
        </p:nvSpPr>
        <p:spPr>
          <a:xfrm>
            <a:off x="2149043" y="367748"/>
            <a:ext cx="5583600" cy="3677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64072F-C5F6-441C-4D56-C4317CC18867}"/>
              </a:ext>
            </a:extLst>
          </p:cNvPr>
          <p:cNvSpPr/>
          <p:nvPr/>
        </p:nvSpPr>
        <p:spPr>
          <a:xfrm>
            <a:off x="1789043" y="367748"/>
            <a:ext cx="360000" cy="64902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Management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8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Side Nav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05032" y="3012709"/>
            <a:ext cx="2242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Important Information Related to that chat </a:t>
            </a:r>
          </a:p>
          <a:p>
            <a:endParaRPr lang="en-US" sz="1200" b="1" dirty="0">
              <a:latin typeface="Avenir Next LT Pro" panose="020B0504020202020204" pitchFamily="34" charset="0"/>
            </a:endParaRPr>
          </a:p>
          <a:p>
            <a:r>
              <a:rPr lang="en-US" sz="1200" b="1" dirty="0">
                <a:latin typeface="Avenir Next LT Pro" panose="020B0504020202020204" pitchFamily="34" charset="0"/>
              </a:rPr>
              <a:t>Like : Tagged items, Documents, Tasks and its Status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F684B-90AE-3101-68AF-613CABF44816}"/>
              </a:ext>
            </a:extLst>
          </p:cNvPr>
          <p:cNvSpPr/>
          <p:nvPr/>
        </p:nvSpPr>
        <p:spPr>
          <a:xfrm>
            <a:off x="3578087" y="367748"/>
            <a:ext cx="4154556" cy="3677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B1772-382D-5193-5DF9-4E7341DBD16A}"/>
              </a:ext>
            </a:extLst>
          </p:cNvPr>
          <p:cNvSpPr/>
          <p:nvPr/>
        </p:nvSpPr>
        <p:spPr>
          <a:xfrm>
            <a:off x="1789043" y="367748"/>
            <a:ext cx="1789044" cy="64902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Individuals,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Team Leaders,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Teams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18F2A-5548-69C5-6EC5-44F7A7FB5232}"/>
              </a:ext>
            </a:extLst>
          </p:cNvPr>
          <p:cNvSpPr/>
          <p:nvPr/>
        </p:nvSpPr>
        <p:spPr>
          <a:xfrm>
            <a:off x="1789043" y="367748"/>
            <a:ext cx="1789043" cy="367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Changing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04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4004" y="514786"/>
            <a:ext cx="635012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Chat Details</a:t>
            </a:r>
          </a:p>
          <a:p>
            <a:endParaRPr lang="en-US" sz="1200" b="1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Chat ID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User ID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User Name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User Profile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User Type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Text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Docs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Images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Date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Time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Payment Request : Requesting for payment from client, Requesting to update the payment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858C3-2840-CADC-C9D1-3B5501A30DC0}"/>
              </a:ext>
            </a:extLst>
          </p:cNvPr>
          <p:cNvSpPr txBox="1"/>
          <p:nvPr/>
        </p:nvSpPr>
        <p:spPr>
          <a:xfrm>
            <a:off x="7315329" y="514786"/>
            <a:ext cx="44026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venir Next LT Pro" panose="020B0504020202020204" pitchFamily="34" charset="0"/>
              </a:rPr>
              <a:t>Details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Text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Media – Photo, Video, Audio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Document – pdf, doc, excel, ppt, txt,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Meeting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Location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Poll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Payment : Requesting the payment update </a:t>
            </a: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(#) Tags : Anything starting from # become Tag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(@) point : Anything starting from @ will pop up list of members that can chat. 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($) Attach : After this write a valid item ID and will highlight this number and attach the details of that item </a:t>
            </a: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246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4004" y="514786"/>
            <a:ext cx="635012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Payment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Requesting for payment from client (* A : Auto selected)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Project Name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Project ID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Manager Name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Client Name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Total Amount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Paid Amount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Due Amount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Asked Amount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Choose Paid Methods : Cash, UPI, Scanner, Bank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Requesting to update the payment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Option : is payment is done by Cash or Online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Project Name &amp;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Name (to whom you submit the amount)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Employee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Name (Bank User Name)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Amount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Transaction ID (optional, if we haven’t file the record by your detail then will compulsory need this)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 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858C3-2840-CADC-C9D1-3B5501A30DC0}"/>
              </a:ext>
            </a:extLst>
          </p:cNvPr>
          <p:cNvSpPr txBox="1"/>
          <p:nvPr/>
        </p:nvSpPr>
        <p:spPr>
          <a:xfrm>
            <a:off x="7315329" y="514786"/>
            <a:ext cx="4402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venir Next LT Pro" panose="020B0504020202020204" pitchFamily="34" charset="0"/>
              </a:rPr>
              <a:t>Details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427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55378936633F46935DE081F3F0A723" ma:contentTypeVersion="12" ma:contentTypeDescription="Create a new document." ma:contentTypeScope="" ma:versionID="10a0d8289734871bdd31b634d2187904">
  <xsd:schema xmlns:xsd="http://www.w3.org/2001/XMLSchema" xmlns:xs="http://www.w3.org/2001/XMLSchema" xmlns:p="http://schemas.microsoft.com/office/2006/metadata/properties" xmlns:ns3="0e1bb11d-1fe8-4e80-a80d-c671e8cd2a50" targetNamespace="http://schemas.microsoft.com/office/2006/metadata/properties" ma:root="true" ma:fieldsID="fada68416409396adbe095b60f726b03" ns3:_="">
    <xsd:import namespace="0e1bb11d-1fe8-4e80-a80d-c671e8cd2a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1bb11d-1fe8-4e80-a80d-c671e8cd2a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C5C5E7-64B2-47F3-84A2-5A4A99E0956D}">
  <ds:schemaRefs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0e1bb11d-1fe8-4e80-a80d-c671e8cd2a50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9A29AA5-5937-490C-A495-D5C320512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349E7B-C510-4DD9-BDAE-73ED149E9B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1bb11d-1fe8-4e80-a80d-c671e8cd2a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7657</TotalTime>
  <Words>2128</Words>
  <Application>Microsoft Office PowerPoint</Application>
  <PresentationFormat>Widescreen</PresentationFormat>
  <Paragraphs>498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Avenir Next LT Pro</vt:lpstr>
      <vt:lpstr>Calibri</vt:lpstr>
      <vt:lpstr>Calibri Light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DANISHAN</dc:creator>
  <cp:lastModifiedBy>DANISHAN</cp:lastModifiedBy>
  <cp:revision>36</cp:revision>
  <dcterms:created xsi:type="dcterms:W3CDTF">2023-11-26T09:52:01Z</dcterms:created>
  <dcterms:modified xsi:type="dcterms:W3CDTF">2024-01-31T08:22:04Z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0x010100A855378936633F46935DE081F3F0A723</vt:lpwstr>
  </property>
</Properties>
</file>