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</p:sldMasterIdLst>
  <p:notesMasterIdLst>
    <p:notesMasterId r:id="rId9"/>
  </p:notesMasterIdLst>
  <p:sldIdLst>
    <p:sldId id="271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E1E7"/>
    <a:srgbClr val="5D7373"/>
    <a:srgbClr val="52C9BD"/>
    <a:srgbClr val="F2F2F2"/>
    <a:srgbClr val="FF5969"/>
    <a:srgbClr val="F7F7F7"/>
    <a:srgbClr val="92D050"/>
    <a:srgbClr val="FEC630"/>
    <a:srgbClr val="00A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CA646-4DB0-4081-BAF1-518ED8EEB214}" type="datetimeFigureOut">
              <a:rPr lang="en-IN" smtClean="0"/>
              <a:t>27-07-2024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2C0E8-241A-47C7-B504-B64E50FE72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23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Relation of Chat – itsRIGHTtime </a:t>
            </a:r>
            <a:r>
              <a:rPr lang="en-US" dirty="0" err="1"/>
              <a:t>LetsDiscuss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583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 Between Tables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4968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 Between Tables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0198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8B0C-3238-7D85-408F-C88AA11AA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E4D1D-1E07-3254-80FF-8C5428209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719D4-0D1B-6614-EC59-358B6F6B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27-07-2024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B08E-1F61-FDED-6C88-225A3212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687C9-2517-4784-23C5-DA3EC7B2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5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14B1-2169-3780-01A9-5ACBDB48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54180-13AA-B35C-C451-576D2BEAD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B9F6B-AF96-4DDE-8560-D2D2CA10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27-07-2024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606A5-375D-F0BD-3450-34BEAD31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5A142-32C4-9075-4C24-E8DD3BB4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071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BF68F-1116-E010-E65E-D05EC383C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ACBD2-1FB3-1A40-0AF2-C441A5EAC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392AB-A00D-D264-0778-9B5EAEE8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27-07-2024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A864-8EAB-BE59-F477-C9756DAB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BB8BB-6FE5-2298-4CE0-D1ECF585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306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6FA7F-52A0-4E8E-927A-11CFE929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7/27/2024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71C8A-E5F3-4255-8A61-11586B8E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51CE4-05D7-4B79-B841-DC9D9189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9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8DB9-3BC5-C8D9-D444-5D1B79F3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D2CF8-48E9-72A3-37E7-757A268FB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25F4-C065-803A-8C59-4E437B8C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27-07-2024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59DE0-B0EB-98E5-6F96-6B81495C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4AEF7-3044-ACC6-C12E-D772E636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8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9459-02D6-C406-C60E-F2B1EB43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4866E-8B06-AEBE-6194-5367BD757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22A1D-EA46-AF69-1338-DFC47ACC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27-07-2024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4D44A-DB20-4DB7-C3C0-1CEA085E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6571-FEF3-9CA7-2577-AC7CA627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11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EC5C-1743-BB28-F2ED-6ACD25C9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34B8-4FD8-6C59-81E7-8E4A10FD0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D697A-838A-7A96-F902-7ADA08A70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7DA28-00E7-EDF9-4190-BF623A95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27-07-2024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44AC-6D04-7278-E763-A5311D77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1C6A3-A4B8-AD2F-29E2-00B84E53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32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3B47-A62C-6A7E-BFF1-24CB24C3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09396-1514-00B1-5E0B-4B4D5B86C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BEDB9-5B42-C46C-F541-8C062EA5E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4A414-5477-5B94-29D1-4D5B44274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457C7-73A6-A69B-93D1-245C7F675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56379-7F78-871B-D48A-FB12A5F3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27-07-2024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DF34B-6A93-0FF4-0D28-6685CD19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5E846-9707-A007-D7FF-FCEB629A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62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D401-CD68-A7FA-6DF6-9C2E9A9B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A3A92-4F27-C67A-6A47-EBD77587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27-07-2024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B356A-2FE2-C357-1E35-CF4FEF15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10C17-0FFB-45AC-AF0E-9DD94F21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82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68168-409B-FCA8-06BD-B1AA5FCB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27-07-2024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AB963-2E4C-FE64-AC26-53028BC4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40341-26E3-1DE4-5117-831B0FF5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72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D78B-E909-F15F-0BD1-DA6565F0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2F80-1A09-BCD2-98F4-D6147D54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930C9-55CB-E7F2-83F6-8595626C1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81EEF-2430-3F75-59EF-C5B767F0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27-07-2024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90BB0-3A04-2161-03ED-783FF15E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B9AB1-1CCF-35E3-2A36-7AC272DF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75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3D94-EF39-D800-7255-6FBA2A27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1357F-A1FD-1395-EC51-B047AF465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92918-F362-5DF4-3FAA-A9624368B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EE988-B1D3-D724-CA01-01E683C0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27-07-2024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A9015-5D39-84B1-0299-D7B36212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2061D-C9FA-0305-B3A0-2B1B5121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67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1C4AD-9D74-0C8E-89CB-4B53A53A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ED21F-9C0C-AEAA-D102-546AEDB1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A2B99-36A1-DAEB-5C05-A27A7E7FA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CB34-1D3A-4E3D-AF01-87C69294AC55}" type="datetimeFigureOut">
              <a:rPr lang="en-IN" smtClean="0"/>
              <a:t>27-07-2024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08EFE-53C7-A06E-D144-0F61BCA6C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34FE2-69CA-AFCE-37D5-50E42B5FB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606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30659-C965-41C9-982C-84628687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15458-F740-495B-9F70-A97ACF5DE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FF37-D6BA-43C2-BE19-F4C1797E2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85DBC-317F-4C6B-AEE2-0BEBDE6560A6}" type="datetimeFigureOut">
              <a:rPr lang="en-US" smtClean="0"/>
              <a:t>7/27/2024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E7F57-7A98-4D66-AC5A-15E3955AC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E4C3-7AE6-4A8B-AF7D-EA442528C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08497-A042-48BA-90A6-1060676E74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9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A88F63-B438-6740-4C95-06D03F076AA1}"/>
              </a:ext>
            </a:extLst>
          </p:cNvPr>
          <p:cNvGrpSpPr/>
          <p:nvPr/>
        </p:nvGrpSpPr>
        <p:grpSpPr>
          <a:xfrm>
            <a:off x="151939" y="98809"/>
            <a:ext cx="1676857" cy="2997679"/>
            <a:chOff x="577970" y="431321"/>
            <a:chExt cx="2329132" cy="299767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9D22AA1-3781-E2BD-C274-0E5D2E14F985}"/>
                </a:ext>
              </a:extLst>
            </p:cNvPr>
            <p:cNvSpPr/>
            <p:nvPr/>
          </p:nvSpPr>
          <p:spPr>
            <a:xfrm>
              <a:off x="577970" y="431321"/>
              <a:ext cx="2329132" cy="299767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713E3F-ACA9-8709-417A-1D4EE6AB185D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Address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01C194-0E22-009F-CABC-59895C841D7A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addressId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latitude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longitude</a:t>
              </a: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houseNo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streetNo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block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city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district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state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country</a:t>
              </a: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pincode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createdAt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updatedAt</a:t>
              </a:r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EF5EB69-4E65-DF58-5785-5A9DFDF0E527}"/>
              </a:ext>
            </a:extLst>
          </p:cNvPr>
          <p:cNvGrpSpPr/>
          <p:nvPr/>
        </p:nvGrpSpPr>
        <p:grpSpPr>
          <a:xfrm>
            <a:off x="2195484" y="98809"/>
            <a:ext cx="1676857" cy="2997679"/>
            <a:chOff x="577970" y="431321"/>
            <a:chExt cx="2329132" cy="299767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815D5C-965E-5B08-0763-2A8A3303FFFF}"/>
                </a:ext>
              </a:extLst>
            </p:cNvPr>
            <p:cNvSpPr/>
            <p:nvPr/>
          </p:nvSpPr>
          <p:spPr>
            <a:xfrm>
              <a:off x="577970" y="431321"/>
              <a:ext cx="2329132" cy="299767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FB930D-173C-03E0-050C-AE828D6F5185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5D7373"/>
                  </a:solidFill>
                  <a:latin typeface="Avenir Next LT Pro" panose="020B0504020202020204" pitchFamily="34" charset="0"/>
                </a:rPr>
                <a:t>CallUp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5B12C8-6304-DF4A-4C53-9B5ED68BE434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callId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type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duration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status</a:t>
              </a: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createdAt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updatedAt</a:t>
              </a:r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7F5005-8E9D-632C-63E0-1F65AAD962CB}"/>
              </a:ext>
            </a:extLst>
          </p:cNvPr>
          <p:cNvGrpSpPr/>
          <p:nvPr/>
        </p:nvGrpSpPr>
        <p:grpSpPr>
          <a:xfrm>
            <a:off x="6282571" y="96322"/>
            <a:ext cx="1676857" cy="2997679"/>
            <a:chOff x="577970" y="431321"/>
            <a:chExt cx="2329132" cy="299767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73473AF-55C2-8E8A-EFAF-6F4F61BD19AC}"/>
                </a:ext>
              </a:extLst>
            </p:cNvPr>
            <p:cNvSpPr/>
            <p:nvPr/>
          </p:nvSpPr>
          <p:spPr>
            <a:xfrm>
              <a:off x="577970" y="431321"/>
              <a:ext cx="2329132" cy="299767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BF9114-DFA4-A150-8C0E-A4C62867BCF4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File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2C12D1-F029-4D25-A148-34FD249DCA22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fileId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filePath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actualName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newName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fileType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createdAt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updatedAt</a:t>
              </a:r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C79D94A-D26E-76C3-8ADA-D03B3B5907AF}"/>
              </a:ext>
            </a:extLst>
          </p:cNvPr>
          <p:cNvGrpSpPr/>
          <p:nvPr/>
        </p:nvGrpSpPr>
        <p:grpSpPr>
          <a:xfrm>
            <a:off x="4239028" y="96322"/>
            <a:ext cx="1676857" cy="2997679"/>
            <a:chOff x="577970" y="431321"/>
            <a:chExt cx="2329132" cy="299767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0FFFB4E-E4BD-855C-0AB4-0149FF5E06E1}"/>
                </a:ext>
              </a:extLst>
            </p:cNvPr>
            <p:cNvSpPr/>
            <p:nvPr/>
          </p:nvSpPr>
          <p:spPr>
            <a:xfrm>
              <a:off x="577970" y="431321"/>
              <a:ext cx="2329132" cy="299767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F86259-EB0A-93F2-C7CC-D949A5D3C7E0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Chat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DBC3F0-FC20-09BD-568A-979E622BC901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1954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chatId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userId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dateTime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status</a:t>
              </a: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forwardedChat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isGroupChat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createdAt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updatedAt</a:t>
              </a:r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16C9A24-CF2E-982C-7482-8AA5D9F875E4}"/>
              </a:ext>
            </a:extLst>
          </p:cNvPr>
          <p:cNvGrpSpPr/>
          <p:nvPr/>
        </p:nvGrpSpPr>
        <p:grpSpPr>
          <a:xfrm>
            <a:off x="8326113" y="96322"/>
            <a:ext cx="1676857" cy="2997679"/>
            <a:chOff x="577970" y="431321"/>
            <a:chExt cx="2329132" cy="299767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DD94CC-CC07-B4C3-8C79-793B03002BC9}"/>
                </a:ext>
              </a:extLst>
            </p:cNvPr>
            <p:cNvSpPr/>
            <p:nvPr/>
          </p:nvSpPr>
          <p:spPr>
            <a:xfrm>
              <a:off x="577970" y="431321"/>
              <a:ext cx="2329132" cy="299767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89E6B3-A3C6-E5FC-90D1-F7DFD8393154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Location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D29227-C2C3-91F3-1FEC-0EE843274F79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addressId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D756E1-F6B9-90CE-B873-9A6ADD45FFC9}"/>
              </a:ext>
            </a:extLst>
          </p:cNvPr>
          <p:cNvGrpSpPr/>
          <p:nvPr/>
        </p:nvGrpSpPr>
        <p:grpSpPr>
          <a:xfrm>
            <a:off x="10369654" y="93084"/>
            <a:ext cx="1676857" cy="2997679"/>
            <a:chOff x="577970" y="431321"/>
            <a:chExt cx="2329132" cy="299767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590781-D556-40CD-93FD-9191BDBCDD7B}"/>
                </a:ext>
              </a:extLst>
            </p:cNvPr>
            <p:cNvSpPr/>
            <p:nvPr/>
          </p:nvSpPr>
          <p:spPr>
            <a:xfrm>
              <a:off x="577970" y="431321"/>
              <a:ext cx="2329132" cy="299767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E04D72A-5701-24C0-2552-A727CF0E23E6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Media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DB998F-6B31-4E31-FEF7-B2409F5729FF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mediaId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type</a:t>
              </a: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filePath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actualName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newName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createdAt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updatedAt</a:t>
              </a:r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BD253B4-C2F7-581D-8FD3-A0D4E10CEC41}"/>
              </a:ext>
            </a:extLst>
          </p:cNvPr>
          <p:cNvGrpSpPr/>
          <p:nvPr/>
        </p:nvGrpSpPr>
        <p:grpSpPr>
          <a:xfrm>
            <a:off x="148474" y="3482792"/>
            <a:ext cx="1676857" cy="2997679"/>
            <a:chOff x="577970" y="431321"/>
            <a:chExt cx="2329132" cy="299767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79BF685-19DE-E755-772A-5751E174FCD0}"/>
                </a:ext>
              </a:extLst>
            </p:cNvPr>
            <p:cNvSpPr/>
            <p:nvPr/>
          </p:nvSpPr>
          <p:spPr>
            <a:xfrm>
              <a:off x="577970" y="431321"/>
              <a:ext cx="2329132" cy="299767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38BF8A7-3B7C-AAF9-0D4E-7BB809B495F2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Meeting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DD1A5B7-4517-8D60-B320-BB89599A3316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meetingId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title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purpose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description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date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time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duration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location</a:t>
              </a: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videoCallLink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createdAt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updatedAt</a:t>
              </a:r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5A57E6-AE35-548E-2293-F37A54665D94}"/>
              </a:ext>
            </a:extLst>
          </p:cNvPr>
          <p:cNvGrpSpPr/>
          <p:nvPr/>
        </p:nvGrpSpPr>
        <p:grpSpPr>
          <a:xfrm>
            <a:off x="2192019" y="3482792"/>
            <a:ext cx="1676857" cy="2997679"/>
            <a:chOff x="577970" y="431321"/>
            <a:chExt cx="2329132" cy="299767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E9555B8-4796-8437-98EE-91B0EA394D0D}"/>
                </a:ext>
              </a:extLst>
            </p:cNvPr>
            <p:cNvSpPr/>
            <p:nvPr/>
          </p:nvSpPr>
          <p:spPr>
            <a:xfrm>
              <a:off x="577970" y="431321"/>
              <a:ext cx="2329132" cy="299767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6CD7180-6060-E515-772D-2DF801C9243E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Organization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06CE5F-F3EB-C3DB-C70B-1085DAE834AD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orgId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name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mobile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email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website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size</a:t>
              </a: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createDate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passcode</a:t>
              </a: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addressId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logo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industry</a:t>
              </a: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createdAt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updatedAt</a:t>
              </a:r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9531D2C-B02B-8C2B-8F42-EEB7F2B8FBAC}"/>
              </a:ext>
            </a:extLst>
          </p:cNvPr>
          <p:cNvGrpSpPr/>
          <p:nvPr/>
        </p:nvGrpSpPr>
        <p:grpSpPr>
          <a:xfrm>
            <a:off x="6279106" y="3480305"/>
            <a:ext cx="1676857" cy="2997679"/>
            <a:chOff x="577970" y="431321"/>
            <a:chExt cx="2329132" cy="299767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8B9ADD5-A1E4-88D8-3741-8DF6C1B792B1}"/>
                </a:ext>
              </a:extLst>
            </p:cNvPr>
            <p:cNvSpPr/>
            <p:nvPr/>
          </p:nvSpPr>
          <p:spPr>
            <a:xfrm>
              <a:off x="577970" y="431321"/>
              <a:ext cx="2329132" cy="299767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82DC0AF-CBEA-7148-DC1C-6DF086773FEF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Text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513BA4-CC0B-3ACD-26CE-E00C98784704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textId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text</a:t>
              </a: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createdAt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updatedAt</a:t>
              </a:r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9C38A5-3DA9-2514-E563-7E533C703511}"/>
              </a:ext>
            </a:extLst>
          </p:cNvPr>
          <p:cNvGrpSpPr/>
          <p:nvPr/>
        </p:nvGrpSpPr>
        <p:grpSpPr>
          <a:xfrm>
            <a:off x="4235563" y="3480305"/>
            <a:ext cx="1676857" cy="2997679"/>
            <a:chOff x="577970" y="431321"/>
            <a:chExt cx="2329132" cy="299767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4FA1C6A-619B-16BD-3D7E-A32602A9240E}"/>
                </a:ext>
              </a:extLst>
            </p:cNvPr>
            <p:cNvSpPr/>
            <p:nvPr/>
          </p:nvSpPr>
          <p:spPr>
            <a:xfrm>
              <a:off x="577970" y="431321"/>
              <a:ext cx="2329132" cy="299767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760A0C3-5C1B-BC8C-3FE5-C823352E7B49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Payment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CBFB1FC-D26D-859A-E8A6-ECB98FEF9E0D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paymentId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amount</a:t>
              </a: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dateOfPayment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refNo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bankName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createdAt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updatedAt</a:t>
              </a:r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C72E0E-0940-A02E-1548-6864D1F2D780}"/>
              </a:ext>
            </a:extLst>
          </p:cNvPr>
          <p:cNvGrpSpPr/>
          <p:nvPr/>
        </p:nvGrpSpPr>
        <p:grpSpPr>
          <a:xfrm>
            <a:off x="8322648" y="3480305"/>
            <a:ext cx="1676857" cy="2997679"/>
            <a:chOff x="577970" y="431321"/>
            <a:chExt cx="2329132" cy="299767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6AB109E-5A5D-67F5-ED91-4E4B5B46CB7F}"/>
                </a:ext>
              </a:extLst>
            </p:cNvPr>
            <p:cNvSpPr/>
            <p:nvPr/>
          </p:nvSpPr>
          <p:spPr>
            <a:xfrm>
              <a:off x="577970" y="431321"/>
              <a:ext cx="2329132" cy="299767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C83901A-2B94-EAC2-8C16-6DE9FEE67C66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User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B5F122-BB03-9080-81FB-B54B0C92797C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userId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name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mobile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email</a:t>
              </a: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profilePicPath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status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designation</a:t>
              </a: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orgId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registerDate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lastLogin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createdAt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updatedAt</a:t>
              </a:r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98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A88F63-B438-6740-4C95-06D03F076AA1}"/>
              </a:ext>
            </a:extLst>
          </p:cNvPr>
          <p:cNvGrpSpPr/>
          <p:nvPr/>
        </p:nvGrpSpPr>
        <p:grpSpPr>
          <a:xfrm>
            <a:off x="4830672" y="122890"/>
            <a:ext cx="1676857" cy="864485"/>
            <a:chOff x="577970" y="431321"/>
            <a:chExt cx="2329132" cy="86448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9D22AA1-3781-E2BD-C274-0E5D2E14F985}"/>
                </a:ext>
              </a:extLst>
            </p:cNvPr>
            <p:cNvSpPr/>
            <p:nvPr/>
          </p:nvSpPr>
          <p:spPr>
            <a:xfrm>
              <a:off x="577970" y="431322"/>
              <a:ext cx="2329132" cy="864484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713E3F-ACA9-8709-417A-1D4EE6AB185D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Address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01C194-0E22-009F-CABC-59895C841D7A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addressId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EF5EB69-4E65-DF58-5785-5A9DFDF0E527}"/>
              </a:ext>
            </a:extLst>
          </p:cNvPr>
          <p:cNvGrpSpPr/>
          <p:nvPr/>
        </p:nvGrpSpPr>
        <p:grpSpPr>
          <a:xfrm>
            <a:off x="9594590" y="5855023"/>
            <a:ext cx="1676857" cy="864485"/>
            <a:chOff x="577970" y="431321"/>
            <a:chExt cx="2329132" cy="86448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815D5C-965E-5B08-0763-2A8A3303FFFF}"/>
                </a:ext>
              </a:extLst>
            </p:cNvPr>
            <p:cNvSpPr/>
            <p:nvPr/>
          </p:nvSpPr>
          <p:spPr>
            <a:xfrm>
              <a:off x="577970" y="431321"/>
              <a:ext cx="2329132" cy="864485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FB930D-173C-03E0-050C-AE828D6F5185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5D7373"/>
                  </a:solidFill>
                  <a:latin typeface="Avenir Next LT Pro" panose="020B0504020202020204" pitchFamily="34" charset="0"/>
                </a:rPr>
                <a:t>CallUp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5B12C8-6304-DF4A-4C53-9B5ED68BE434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callId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7F5005-8E9D-632C-63E0-1F65AAD962CB}"/>
              </a:ext>
            </a:extLst>
          </p:cNvPr>
          <p:cNvGrpSpPr/>
          <p:nvPr/>
        </p:nvGrpSpPr>
        <p:grpSpPr>
          <a:xfrm>
            <a:off x="9594590" y="1940271"/>
            <a:ext cx="1676857" cy="960628"/>
            <a:chOff x="577970" y="431321"/>
            <a:chExt cx="2329132" cy="96062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73473AF-55C2-8E8A-EFAF-6F4F61BD19AC}"/>
                </a:ext>
              </a:extLst>
            </p:cNvPr>
            <p:cNvSpPr/>
            <p:nvPr/>
          </p:nvSpPr>
          <p:spPr>
            <a:xfrm>
              <a:off x="577970" y="431321"/>
              <a:ext cx="2329132" cy="864485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BF9114-DFA4-A150-8C0E-A4C62867BCF4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File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2C12D1-F029-4D25-A148-34FD249DCA22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fileId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C79D94A-D26E-76C3-8ADA-D03B3B5907AF}"/>
              </a:ext>
            </a:extLst>
          </p:cNvPr>
          <p:cNvGrpSpPr/>
          <p:nvPr/>
        </p:nvGrpSpPr>
        <p:grpSpPr>
          <a:xfrm>
            <a:off x="5645760" y="2855943"/>
            <a:ext cx="1676857" cy="960628"/>
            <a:chOff x="577970" y="431321"/>
            <a:chExt cx="2329132" cy="96062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0FFFB4E-E4BD-855C-0AB4-0149FF5E06E1}"/>
                </a:ext>
              </a:extLst>
            </p:cNvPr>
            <p:cNvSpPr/>
            <p:nvPr/>
          </p:nvSpPr>
          <p:spPr>
            <a:xfrm>
              <a:off x="577970" y="431321"/>
              <a:ext cx="2329132" cy="864485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F86259-EB0A-93F2-C7CC-D949A5D3C7E0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Chat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DBC3F0-FC20-09BD-568A-979E622BC901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chatId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userId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16C9A24-CF2E-982C-7482-8AA5D9F875E4}"/>
              </a:ext>
            </a:extLst>
          </p:cNvPr>
          <p:cNvGrpSpPr/>
          <p:nvPr/>
        </p:nvGrpSpPr>
        <p:grpSpPr>
          <a:xfrm>
            <a:off x="9588140" y="27030"/>
            <a:ext cx="1676857" cy="864485"/>
            <a:chOff x="577970" y="431321"/>
            <a:chExt cx="2329132" cy="86448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DD94CC-CC07-B4C3-8C79-793B03002BC9}"/>
                </a:ext>
              </a:extLst>
            </p:cNvPr>
            <p:cNvSpPr/>
            <p:nvPr/>
          </p:nvSpPr>
          <p:spPr>
            <a:xfrm>
              <a:off x="577970" y="431321"/>
              <a:ext cx="2329132" cy="864485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89E6B3-A3C6-E5FC-90D1-F7DFD8393154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Location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D29227-C2C3-91F3-1FEC-0EE843274F79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addressId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D756E1-F6B9-90CE-B873-9A6ADD45FFC9}"/>
              </a:ext>
            </a:extLst>
          </p:cNvPr>
          <p:cNvGrpSpPr/>
          <p:nvPr/>
        </p:nvGrpSpPr>
        <p:grpSpPr>
          <a:xfrm>
            <a:off x="9594590" y="983512"/>
            <a:ext cx="1676857" cy="864485"/>
            <a:chOff x="577970" y="431321"/>
            <a:chExt cx="2329132" cy="86448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590781-D556-40CD-93FD-9191BDBCDD7B}"/>
                </a:ext>
              </a:extLst>
            </p:cNvPr>
            <p:cNvSpPr/>
            <p:nvPr/>
          </p:nvSpPr>
          <p:spPr>
            <a:xfrm>
              <a:off x="577970" y="431321"/>
              <a:ext cx="2329132" cy="864485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E04D72A-5701-24C0-2552-A727CF0E23E6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Media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DB998F-6B31-4E31-FEF7-B2409F5729FF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mediaId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BD253B4-C2F7-581D-8FD3-A0D4E10CEC41}"/>
              </a:ext>
            </a:extLst>
          </p:cNvPr>
          <p:cNvGrpSpPr/>
          <p:nvPr/>
        </p:nvGrpSpPr>
        <p:grpSpPr>
          <a:xfrm>
            <a:off x="9594590" y="4832773"/>
            <a:ext cx="1676857" cy="864485"/>
            <a:chOff x="577970" y="431321"/>
            <a:chExt cx="2329132" cy="86448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79BF685-19DE-E755-772A-5751E174FCD0}"/>
                </a:ext>
              </a:extLst>
            </p:cNvPr>
            <p:cNvSpPr/>
            <p:nvPr/>
          </p:nvSpPr>
          <p:spPr>
            <a:xfrm>
              <a:off x="577970" y="431322"/>
              <a:ext cx="2329132" cy="864484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38BF8A7-3B7C-AAF9-0D4E-7BB809B495F2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Meeting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DD1A5B7-4517-8D60-B320-BB89599A3316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meetingId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5A57E6-AE35-548E-2293-F37A54665D94}"/>
              </a:ext>
            </a:extLst>
          </p:cNvPr>
          <p:cNvGrpSpPr/>
          <p:nvPr/>
        </p:nvGrpSpPr>
        <p:grpSpPr>
          <a:xfrm>
            <a:off x="1476959" y="1075786"/>
            <a:ext cx="1676857" cy="864485"/>
            <a:chOff x="577970" y="431321"/>
            <a:chExt cx="2329132" cy="86448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E9555B8-4796-8437-98EE-91B0EA394D0D}"/>
                </a:ext>
              </a:extLst>
            </p:cNvPr>
            <p:cNvSpPr/>
            <p:nvPr/>
          </p:nvSpPr>
          <p:spPr>
            <a:xfrm>
              <a:off x="577970" y="431322"/>
              <a:ext cx="2329132" cy="864484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6CD7180-6060-E515-772D-2DF801C9243E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Organization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06CE5F-F3EB-C3DB-C70B-1085DAE834AD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orgId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addressId</a:t>
              </a:r>
              <a:endParaRPr lang="en-US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9531D2C-B02B-8C2B-8F42-EEB7F2B8FBAC}"/>
              </a:ext>
            </a:extLst>
          </p:cNvPr>
          <p:cNvGrpSpPr/>
          <p:nvPr/>
        </p:nvGrpSpPr>
        <p:grpSpPr>
          <a:xfrm>
            <a:off x="9594590" y="2897030"/>
            <a:ext cx="1676857" cy="866971"/>
            <a:chOff x="577970" y="431321"/>
            <a:chExt cx="2329132" cy="86697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8B9ADD5-A1E4-88D8-3741-8DF6C1B792B1}"/>
                </a:ext>
              </a:extLst>
            </p:cNvPr>
            <p:cNvSpPr/>
            <p:nvPr/>
          </p:nvSpPr>
          <p:spPr>
            <a:xfrm>
              <a:off x="577970" y="431322"/>
              <a:ext cx="2329132" cy="866970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82DC0AF-CBEA-7148-DC1C-6DF086773FEF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Text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513BA4-CC0B-3ACD-26CE-E00C98784704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textId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9C38A5-3DA9-2514-E563-7E533C703511}"/>
              </a:ext>
            </a:extLst>
          </p:cNvPr>
          <p:cNvGrpSpPr/>
          <p:nvPr/>
        </p:nvGrpSpPr>
        <p:grpSpPr>
          <a:xfrm>
            <a:off x="9594590" y="3862964"/>
            <a:ext cx="1676857" cy="866971"/>
            <a:chOff x="577970" y="431321"/>
            <a:chExt cx="2329132" cy="86697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4FA1C6A-619B-16BD-3D7E-A32602A9240E}"/>
                </a:ext>
              </a:extLst>
            </p:cNvPr>
            <p:cNvSpPr/>
            <p:nvPr/>
          </p:nvSpPr>
          <p:spPr>
            <a:xfrm>
              <a:off x="577970" y="431322"/>
              <a:ext cx="2329132" cy="866970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760A0C3-5C1B-BC8C-3FE5-C823352E7B49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Payment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CBFB1FC-D26D-859A-E8A6-ECB98FEF9E0D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paymentId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C72E0E-0940-A02E-1548-6864D1F2D780}"/>
              </a:ext>
            </a:extLst>
          </p:cNvPr>
          <p:cNvGrpSpPr/>
          <p:nvPr/>
        </p:nvGrpSpPr>
        <p:grpSpPr>
          <a:xfrm>
            <a:off x="2448422" y="2837123"/>
            <a:ext cx="1676857" cy="866971"/>
            <a:chOff x="577970" y="431321"/>
            <a:chExt cx="2329132" cy="86697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6AB109E-5A5D-67F5-ED91-4E4B5B46CB7F}"/>
                </a:ext>
              </a:extLst>
            </p:cNvPr>
            <p:cNvSpPr/>
            <p:nvPr/>
          </p:nvSpPr>
          <p:spPr>
            <a:xfrm>
              <a:off x="577970" y="431322"/>
              <a:ext cx="2329132" cy="866970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C83901A-2B94-EAC2-8C16-6DE9FEE67C66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User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B5F122-BB03-9080-81FB-B54B0C92797C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userId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orgId</a:t>
              </a:r>
              <a:endParaRPr lang="en-US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D491617-295F-D6D6-0BEB-1EEA81C45AB6}"/>
              </a:ext>
            </a:extLst>
          </p:cNvPr>
          <p:cNvGrpSpPr/>
          <p:nvPr/>
        </p:nvGrpSpPr>
        <p:grpSpPr>
          <a:xfrm>
            <a:off x="6169201" y="3270609"/>
            <a:ext cx="2329131" cy="165347"/>
            <a:chOff x="6944264" y="3270609"/>
            <a:chExt cx="2329131" cy="16534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D133E11-8C2A-F05D-559E-20B4BB09C3A3}"/>
                </a:ext>
              </a:extLst>
            </p:cNvPr>
            <p:cNvCxnSpPr>
              <a:cxnSpLocks/>
            </p:cNvCxnSpPr>
            <p:nvPr/>
          </p:nvCxnSpPr>
          <p:spPr>
            <a:xfrm>
              <a:off x="6944264" y="3357115"/>
              <a:ext cx="2311879" cy="0"/>
            </a:xfrm>
            <a:prstGeom prst="straightConnector1">
              <a:avLst/>
            </a:prstGeom>
            <a:ln w="19050">
              <a:solidFill>
                <a:srgbClr val="05E1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CFC7BAB-1B51-7958-2E98-77106E8A712F}"/>
                </a:ext>
              </a:extLst>
            </p:cNvPr>
            <p:cNvSpPr/>
            <p:nvPr/>
          </p:nvSpPr>
          <p:spPr>
            <a:xfrm>
              <a:off x="9108048" y="3270609"/>
              <a:ext cx="165347" cy="165347"/>
            </a:xfrm>
            <a:prstGeom prst="ellipse">
              <a:avLst/>
            </a:prstGeom>
            <a:solidFill>
              <a:srgbClr val="05E1E7"/>
            </a:solidFill>
            <a:ln>
              <a:solidFill>
                <a:srgbClr val="05E1E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6EF4219-6D8A-57D2-7586-5FF20E8D7652}"/>
              </a:ext>
            </a:extLst>
          </p:cNvPr>
          <p:cNvCxnSpPr>
            <a:cxnSpLocks/>
            <a:stCxn id="49" idx="0"/>
          </p:cNvCxnSpPr>
          <p:nvPr/>
        </p:nvCxnSpPr>
        <p:spPr>
          <a:xfrm rot="5400000" flipH="1" flipV="1">
            <a:off x="7739881" y="1368805"/>
            <a:ext cx="2577582" cy="1226026"/>
          </a:xfrm>
          <a:prstGeom prst="bentConnector3">
            <a:avLst>
              <a:gd name="adj1" fmla="val 99697"/>
            </a:avLst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D45B390-9163-BCEB-5AAF-758445A97BF5}"/>
              </a:ext>
            </a:extLst>
          </p:cNvPr>
          <p:cNvCxnSpPr>
            <a:cxnSpLocks/>
          </p:cNvCxnSpPr>
          <p:nvPr/>
        </p:nvCxnSpPr>
        <p:spPr>
          <a:xfrm>
            <a:off x="8415658" y="1680714"/>
            <a:ext cx="1238613" cy="0"/>
          </a:xfrm>
          <a:prstGeom prst="straightConnector1">
            <a:avLst/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C435D19-8C30-00E4-DF88-F45FA7F54413}"/>
              </a:ext>
            </a:extLst>
          </p:cNvPr>
          <p:cNvCxnSpPr>
            <a:cxnSpLocks/>
          </p:cNvCxnSpPr>
          <p:nvPr/>
        </p:nvCxnSpPr>
        <p:spPr>
          <a:xfrm>
            <a:off x="8403072" y="2631257"/>
            <a:ext cx="1238613" cy="0"/>
          </a:xfrm>
          <a:prstGeom prst="straightConnector1">
            <a:avLst/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67FF17B-2202-0133-7987-61BC96BAEAAA}"/>
              </a:ext>
            </a:extLst>
          </p:cNvPr>
          <p:cNvCxnSpPr>
            <a:cxnSpLocks/>
          </p:cNvCxnSpPr>
          <p:nvPr/>
        </p:nvCxnSpPr>
        <p:spPr>
          <a:xfrm>
            <a:off x="8416613" y="3581800"/>
            <a:ext cx="1238613" cy="0"/>
          </a:xfrm>
          <a:prstGeom prst="straightConnector1">
            <a:avLst/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94A9810-4406-B6A5-9721-557D81446F20}"/>
              </a:ext>
            </a:extLst>
          </p:cNvPr>
          <p:cNvCxnSpPr>
            <a:cxnSpLocks/>
          </p:cNvCxnSpPr>
          <p:nvPr/>
        </p:nvCxnSpPr>
        <p:spPr>
          <a:xfrm>
            <a:off x="8446244" y="4531901"/>
            <a:ext cx="1238613" cy="0"/>
          </a:xfrm>
          <a:prstGeom prst="straightConnector1">
            <a:avLst/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64B6091-66C5-3A42-3B4E-4F92E0360D91}"/>
              </a:ext>
            </a:extLst>
          </p:cNvPr>
          <p:cNvCxnSpPr>
            <a:cxnSpLocks/>
          </p:cNvCxnSpPr>
          <p:nvPr/>
        </p:nvCxnSpPr>
        <p:spPr>
          <a:xfrm>
            <a:off x="8445898" y="5517720"/>
            <a:ext cx="1238613" cy="0"/>
          </a:xfrm>
          <a:prstGeom prst="straightConnector1">
            <a:avLst/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6E18FC7-88A1-01F8-93FB-A59A97598268}"/>
              </a:ext>
            </a:extLst>
          </p:cNvPr>
          <p:cNvCxnSpPr>
            <a:cxnSpLocks/>
          </p:cNvCxnSpPr>
          <p:nvPr/>
        </p:nvCxnSpPr>
        <p:spPr>
          <a:xfrm>
            <a:off x="8460157" y="6529224"/>
            <a:ext cx="1238613" cy="0"/>
          </a:xfrm>
          <a:prstGeom prst="straightConnector1">
            <a:avLst/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D659458-259C-F87F-0609-A95B0190FAB3}"/>
              </a:ext>
            </a:extLst>
          </p:cNvPr>
          <p:cNvCxnSpPr>
            <a:cxnSpLocks/>
          </p:cNvCxnSpPr>
          <p:nvPr/>
        </p:nvCxnSpPr>
        <p:spPr>
          <a:xfrm>
            <a:off x="8417540" y="3398405"/>
            <a:ext cx="28358" cy="3130819"/>
          </a:xfrm>
          <a:prstGeom prst="line">
            <a:avLst/>
          </a:prstGeom>
          <a:ln w="19050">
            <a:solidFill>
              <a:srgbClr val="05E1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1ED1258-979A-25D3-481F-A86DCB31F118}"/>
              </a:ext>
            </a:extLst>
          </p:cNvPr>
          <p:cNvCxnSpPr>
            <a:cxnSpLocks/>
          </p:cNvCxnSpPr>
          <p:nvPr/>
        </p:nvCxnSpPr>
        <p:spPr>
          <a:xfrm flipV="1">
            <a:off x="5645760" y="538769"/>
            <a:ext cx="4018502" cy="77186"/>
          </a:xfrm>
          <a:prstGeom prst="straightConnector1">
            <a:avLst/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447D946-25FE-95E2-8991-A6B5DF02C7E5}"/>
              </a:ext>
            </a:extLst>
          </p:cNvPr>
          <p:cNvCxnSpPr>
            <a:cxnSpLocks/>
          </p:cNvCxnSpPr>
          <p:nvPr/>
        </p:nvCxnSpPr>
        <p:spPr>
          <a:xfrm flipH="1">
            <a:off x="2238103" y="620615"/>
            <a:ext cx="2592569" cy="1101389"/>
          </a:xfrm>
          <a:prstGeom prst="straightConnector1">
            <a:avLst/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83FADC7-2D5B-E9D4-30E3-1CDC4565825D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039291" y="3330516"/>
            <a:ext cx="2606469" cy="185973"/>
          </a:xfrm>
          <a:prstGeom prst="straightConnector1">
            <a:avLst/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4669CCD-DDA1-A84F-00FB-5CACA5ADFB57}"/>
              </a:ext>
            </a:extLst>
          </p:cNvPr>
          <p:cNvCxnSpPr>
            <a:cxnSpLocks/>
          </p:cNvCxnSpPr>
          <p:nvPr/>
        </p:nvCxnSpPr>
        <p:spPr>
          <a:xfrm>
            <a:off x="1691582" y="1640633"/>
            <a:ext cx="842612" cy="1875856"/>
          </a:xfrm>
          <a:prstGeom prst="straightConnector1">
            <a:avLst/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3586527-EF45-E617-6346-DE1072A35900}"/>
              </a:ext>
            </a:extLst>
          </p:cNvPr>
          <p:cNvSpPr txBox="1"/>
          <p:nvPr/>
        </p:nvSpPr>
        <p:spPr>
          <a:xfrm>
            <a:off x="209006" y="4638355"/>
            <a:ext cx="18873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venir Next LT Pro" panose="020B0504020202020204" pitchFamily="34" charset="0"/>
              </a:rPr>
              <a:t>Table Creation Sequence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Address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Organization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User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Chat</a:t>
            </a:r>
          </a:p>
          <a:p>
            <a:pPr marL="228600" indent="-228600">
              <a:buAutoNum type="arabicPeriod"/>
            </a:pPr>
            <a:r>
              <a:rPr lang="en-US" sz="1100" dirty="0" err="1">
                <a:latin typeface="Avenir Next LT Pro" panose="020B0504020202020204" pitchFamily="34" charset="0"/>
              </a:rPr>
              <a:t>CallUp</a:t>
            </a:r>
            <a:endParaRPr lang="en-US" sz="11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File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Media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Meeting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Payment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Text</a:t>
            </a:r>
          </a:p>
          <a:p>
            <a:pPr marL="228600" indent="-228600">
              <a:buAutoNum type="arabicPeriod"/>
            </a:pPr>
            <a:endParaRPr lang="en-US" sz="1100" dirty="0">
              <a:latin typeface="Avenir Next LT Pro" panose="020B05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A61E17-DAD3-739D-C187-C02D01CCC12E}"/>
              </a:ext>
            </a:extLst>
          </p:cNvPr>
          <p:cNvSpPr txBox="1"/>
          <p:nvPr/>
        </p:nvSpPr>
        <p:spPr>
          <a:xfrm>
            <a:off x="2180868" y="4638355"/>
            <a:ext cx="18873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venir Next LT Pro" panose="020B0504020202020204" pitchFamily="34" charset="0"/>
              </a:rPr>
              <a:t>Table Deletion Sequence</a:t>
            </a:r>
          </a:p>
          <a:p>
            <a:pPr marL="228600" indent="-228600">
              <a:buAutoNum type="arabicPeriod"/>
            </a:pPr>
            <a:r>
              <a:rPr lang="en-US" sz="1100" dirty="0" err="1">
                <a:latin typeface="Avenir Next LT Pro" panose="020B0504020202020204" pitchFamily="34" charset="0"/>
              </a:rPr>
              <a:t>CallUp</a:t>
            </a:r>
            <a:endParaRPr lang="en-US" sz="11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File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Media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Meeting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Payment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Text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Chat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User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Organization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Address</a:t>
            </a:r>
          </a:p>
          <a:p>
            <a:pPr marL="228600" indent="-228600">
              <a:buAutoNum type="arabicPeriod"/>
            </a:pPr>
            <a:endParaRPr lang="en-US" sz="11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37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EF5EB69-4E65-DF58-5785-5A9DFDF0E527}"/>
              </a:ext>
            </a:extLst>
          </p:cNvPr>
          <p:cNvGrpSpPr/>
          <p:nvPr/>
        </p:nvGrpSpPr>
        <p:grpSpPr>
          <a:xfrm>
            <a:off x="9594590" y="5855023"/>
            <a:ext cx="1676857" cy="864485"/>
            <a:chOff x="577970" y="431321"/>
            <a:chExt cx="2329132" cy="86448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815D5C-965E-5B08-0763-2A8A3303FFFF}"/>
                </a:ext>
              </a:extLst>
            </p:cNvPr>
            <p:cNvSpPr/>
            <p:nvPr/>
          </p:nvSpPr>
          <p:spPr>
            <a:xfrm>
              <a:off x="577970" y="431321"/>
              <a:ext cx="2329132" cy="864485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FB930D-173C-03E0-050C-AE828D6F5185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5D7373"/>
                  </a:solidFill>
                  <a:latin typeface="Avenir Next LT Pro" panose="020B0504020202020204" pitchFamily="34" charset="0"/>
                </a:rPr>
                <a:t>CallUp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5B12C8-6304-DF4A-4C53-9B5ED68BE434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callId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7F5005-8E9D-632C-63E0-1F65AAD962CB}"/>
              </a:ext>
            </a:extLst>
          </p:cNvPr>
          <p:cNvGrpSpPr/>
          <p:nvPr/>
        </p:nvGrpSpPr>
        <p:grpSpPr>
          <a:xfrm>
            <a:off x="9594590" y="1940271"/>
            <a:ext cx="1676857" cy="960628"/>
            <a:chOff x="577970" y="431321"/>
            <a:chExt cx="2329132" cy="96062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73473AF-55C2-8E8A-EFAF-6F4F61BD19AC}"/>
                </a:ext>
              </a:extLst>
            </p:cNvPr>
            <p:cNvSpPr/>
            <p:nvPr/>
          </p:nvSpPr>
          <p:spPr>
            <a:xfrm>
              <a:off x="577970" y="431321"/>
              <a:ext cx="2329132" cy="864485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BF9114-DFA4-A150-8C0E-A4C62867BCF4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File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2C12D1-F029-4D25-A148-34FD249DCA22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fileId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C79D94A-D26E-76C3-8ADA-D03B3B5907AF}"/>
              </a:ext>
            </a:extLst>
          </p:cNvPr>
          <p:cNvGrpSpPr/>
          <p:nvPr/>
        </p:nvGrpSpPr>
        <p:grpSpPr>
          <a:xfrm>
            <a:off x="5645760" y="2855943"/>
            <a:ext cx="1676857" cy="960628"/>
            <a:chOff x="577970" y="431321"/>
            <a:chExt cx="2329132" cy="96062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0FFFB4E-E4BD-855C-0AB4-0149FF5E06E1}"/>
                </a:ext>
              </a:extLst>
            </p:cNvPr>
            <p:cNvSpPr/>
            <p:nvPr/>
          </p:nvSpPr>
          <p:spPr>
            <a:xfrm>
              <a:off x="577970" y="431321"/>
              <a:ext cx="2329132" cy="864485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F86259-EB0A-93F2-C7CC-D949A5D3C7E0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Chat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DBC3F0-FC20-09BD-568A-979E622BC901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chatId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userId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16C9A24-CF2E-982C-7482-8AA5D9F875E4}"/>
              </a:ext>
            </a:extLst>
          </p:cNvPr>
          <p:cNvGrpSpPr/>
          <p:nvPr/>
        </p:nvGrpSpPr>
        <p:grpSpPr>
          <a:xfrm>
            <a:off x="9588140" y="27030"/>
            <a:ext cx="1676857" cy="864485"/>
            <a:chOff x="577970" y="431321"/>
            <a:chExt cx="2329132" cy="86448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DD94CC-CC07-B4C3-8C79-793B03002BC9}"/>
                </a:ext>
              </a:extLst>
            </p:cNvPr>
            <p:cNvSpPr/>
            <p:nvPr/>
          </p:nvSpPr>
          <p:spPr>
            <a:xfrm>
              <a:off x="577970" y="431321"/>
              <a:ext cx="2329132" cy="864485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89E6B3-A3C6-E5FC-90D1-F7DFD8393154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Location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D29227-C2C3-91F3-1FEC-0EE843274F79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addressId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D756E1-F6B9-90CE-B873-9A6ADD45FFC9}"/>
              </a:ext>
            </a:extLst>
          </p:cNvPr>
          <p:cNvGrpSpPr/>
          <p:nvPr/>
        </p:nvGrpSpPr>
        <p:grpSpPr>
          <a:xfrm>
            <a:off x="9594590" y="983512"/>
            <a:ext cx="1676857" cy="864485"/>
            <a:chOff x="577970" y="431321"/>
            <a:chExt cx="2329132" cy="86448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590781-D556-40CD-93FD-9191BDBCDD7B}"/>
                </a:ext>
              </a:extLst>
            </p:cNvPr>
            <p:cNvSpPr/>
            <p:nvPr/>
          </p:nvSpPr>
          <p:spPr>
            <a:xfrm>
              <a:off x="577970" y="431321"/>
              <a:ext cx="2329132" cy="864485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E04D72A-5701-24C0-2552-A727CF0E23E6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Media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DB998F-6B31-4E31-FEF7-B2409F5729FF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mediaId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BD253B4-C2F7-581D-8FD3-A0D4E10CEC41}"/>
              </a:ext>
            </a:extLst>
          </p:cNvPr>
          <p:cNvGrpSpPr/>
          <p:nvPr/>
        </p:nvGrpSpPr>
        <p:grpSpPr>
          <a:xfrm>
            <a:off x="9594590" y="4832773"/>
            <a:ext cx="1676857" cy="864485"/>
            <a:chOff x="577970" y="431321"/>
            <a:chExt cx="2329132" cy="86448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79BF685-19DE-E755-772A-5751E174FCD0}"/>
                </a:ext>
              </a:extLst>
            </p:cNvPr>
            <p:cNvSpPr/>
            <p:nvPr/>
          </p:nvSpPr>
          <p:spPr>
            <a:xfrm>
              <a:off x="577970" y="431322"/>
              <a:ext cx="2329132" cy="864484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38BF8A7-3B7C-AAF9-0D4E-7BB809B495F2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Meeting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DD1A5B7-4517-8D60-B320-BB89599A3316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meetingId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9531D2C-B02B-8C2B-8F42-EEB7F2B8FBAC}"/>
              </a:ext>
            </a:extLst>
          </p:cNvPr>
          <p:cNvGrpSpPr/>
          <p:nvPr/>
        </p:nvGrpSpPr>
        <p:grpSpPr>
          <a:xfrm>
            <a:off x="9594590" y="2897030"/>
            <a:ext cx="1676857" cy="866971"/>
            <a:chOff x="577970" y="431321"/>
            <a:chExt cx="2329132" cy="86697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8B9ADD5-A1E4-88D8-3741-8DF6C1B792B1}"/>
                </a:ext>
              </a:extLst>
            </p:cNvPr>
            <p:cNvSpPr/>
            <p:nvPr/>
          </p:nvSpPr>
          <p:spPr>
            <a:xfrm>
              <a:off x="577970" y="431322"/>
              <a:ext cx="2329132" cy="866970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82DC0AF-CBEA-7148-DC1C-6DF086773FEF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Text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513BA4-CC0B-3ACD-26CE-E00C98784704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textId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9C38A5-3DA9-2514-E563-7E533C703511}"/>
              </a:ext>
            </a:extLst>
          </p:cNvPr>
          <p:cNvGrpSpPr/>
          <p:nvPr/>
        </p:nvGrpSpPr>
        <p:grpSpPr>
          <a:xfrm>
            <a:off x="9594590" y="3862964"/>
            <a:ext cx="1676857" cy="866971"/>
            <a:chOff x="577970" y="431321"/>
            <a:chExt cx="2329132" cy="86697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4FA1C6A-619B-16BD-3D7E-A32602A9240E}"/>
                </a:ext>
              </a:extLst>
            </p:cNvPr>
            <p:cNvSpPr/>
            <p:nvPr/>
          </p:nvSpPr>
          <p:spPr>
            <a:xfrm>
              <a:off x="577970" y="431322"/>
              <a:ext cx="2329132" cy="866970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760A0C3-5C1B-BC8C-3FE5-C823352E7B49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Payment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CBFB1FC-D26D-859A-E8A6-ECB98FEF9E0D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paymentId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D491617-295F-D6D6-0BEB-1EEA81C45AB6}"/>
              </a:ext>
            </a:extLst>
          </p:cNvPr>
          <p:cNvGrpSpPr/>
          <p:nvPr/>
        </p:nvGrpSpPr>
        <p:grpSpPr>
          <a:xfrm>
            <a:off x="6169201" y="3270609"/>
            <a:ext cx="2329131" cy="165347"/>
            <a:chOff x="6944264" y="3270609"/>
            <a:chExt cx="2329131" cy="16534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D133E11-8C2A-F05D-559E-20B4BB09C3A3}"/>
                </a:ext>
              </a:extLst>
            </p:cNvPr>
            <p:cNvCxnSpPr>
              <a:cxnSpLocks/>
            </p:cNvCxnSpPr>
            <p:nvPr/>
          </p:nvCxnSpPr>
          <p:spPr>
            <a:xfrm>
              <a:off x="6944264" y="3357115"/>
              <a:ext cx="2311879" cy="0"/>
            </a:xfrm>
            <a:prstGeom prst="straightConnector1">
              <a:avLst/>
            </a:prstGeom>
            <a:ln w="19050">
              <a:solidFill>
                <a:srgbClr val="05E1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CFC7BAB-1B51-7958-2E98-77106E8A712F}"/>
                </a:ext>
              </a:extLst>
            </p:cNvPr>
            <p:cNvSpPr/>
            <p:nvPr/>
          </p:nvSpPr>
          <p:spPr>
            <a:xfrm>
              <a:off x="9108048" y="3270609"/>
              <a:ext cx="165347" cy="165347"/>
            </a:xfrm>
            <a:prstGeom prst="ellipse">
              <a:avLst/>
            </a:prstGeom>
            <a:solidFill>
              <a:srgbClr val="05E1E7"/>
            </a:solidFill>
            <a:ln>
              <a:solidFill>
                <a:srgbClr val="05E1E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6EF4219-6D8A-57D2-7586-5FF20E8D7652}"/>
              </a:ext>
            </a:extLst>
          </p:cNvPr>
          <p:cNvCxnSpPr>
            <a:cxnSpLocks/>
            <a:stCxn id="49" idx="0"/>
          </p:cNvCxnSpPr>
          <p:nvPr/>
        </p:nvCxnSpPr>
        <p:spPr>
          <a:xfrm rot="5400000" flipH="1" flipV="1">
            <a:off x="7739881" y="1368805"/>
            <a:ext cx="2577582" cy="1226026"/>
          </a:xfrm>
          <a:prstGeom prst="bentConnector3">
            <a:avLst>
              <a:gd name="adj1" fmla="val 99697"/>
            </a:avLst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D45B390-9163-BCEB-5AAF-758445A97BF5}"/>
              </a:ext>
            </a:extLst>
          </p:cNvPr>
          <p:cNvCxnSpPr>
            <a:cxnSpLocks/>
          </p:cNvCxnSpPr>
          <p:nvPr/>
        </p:nvCxnSpPr>
        <p:spPr>
          <a:xfrm>
            <a:off x="8415658" y="1680714"/>
            <a:ext cx="1238613" cy="0"/>
          </a:xfrm>
          <a:prstGeom prst="straightConnector1">
            <a:avLst/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C435D19-8C30-00E4-DF88-F45FA7F54413}"/>
              </a:ext>
            </a:extLst>
          </p:cNvPr>
          <p:cNvCxnSpPr>
            <a:cxnSpLocks/>
          </p:cNvCxnSpPr>
          <p:nvPr/>
        </p:nvCxnSpPr>
        <p:spPr>
          <a:xfrm>
            <a:off x="8403072" y="2631257"/>
            <a:ext cx="1238613" cy="0"/>
          </a:xfrm>
          <a:prstGeom prst="straightConnector1">
            <a:avLst/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67FF17B-2202-0133-7987-61BC96BAEAAA}"/>
              </a:ext>
            </a:extLst>
          </p:cNvPr>
          <p:cNvCxnSpPr>
            <a:cxnSpLocks/>
          </p:cNvCxnSpPr>
          <p:nvPr/>
        </p:nvCxnSpPr>
        <p:spPr>
          <a:xfrm>
            <a:off x="8416613" y="3581800"/>
            <a:ext cx="1238613" cy="0"/>
          </a:xfrm>
          <a:prstGeom prst="straightConnector1">
            <a:avLst/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94A9810-4406-B6A5-9721-557D81446F20}"/>
              </a:ext>
            </a:extLst>
          </p:cNvPr>
          <p:cNvCxnSpPr>
            <a:cxnSpLocks/>
          </p:cNvCxnSpPr>
          <p:nvPr/>
        </p:nvCxnSpPr>
        <p:spPr>
          <a:xfrm>
            <a:off x="8446244" y="4531901"/>
            <a:ext cx="1238613" cy="0"/>
          </a:xfrm>
          <a:prstGeom prst="straightConnector1">
            <a:avLst/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64B6091-66C5-3A42-3B4E-4F92E0360D91}"/>
              </a:ext>
            </a:extLst>
          </p:cNvPr>
          <p:cNvCxnSpPr>
            <a:cxnSpLocks/>
          </p:cNvCxnSpPr>
          <p:nvPr/>
        </p:nvCxnSpPr>
        <p:spPr>
          <a:xfrm>
            <a:off x="8445898" y="5517720"/>
            <a:ext cx="1238613" cy="0"/>
          </a:xfrm>
          <a:prstGeom prst="straightConnector1">
            <a:avLst/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6E18FC7-88A1-01F8-93FB-A59A97598268}"/>
              </a:ext>
            </a:extLst>
          </p:cNvPr>
          <p:cNvCxnSpPr>
            <a:cxnSpLocks/>
          </p:cNvCxnSpPr>
          <p:nvPr/>
        </p:nvCxnSpPr>
        <p:spPr>
          <a:xfrm>
            <a:off x="8460157" y="6529224"/>
            <a:ext cx="1238613" cy="0"/>
          </a:xfrm>
          <a:prstGeom prst="straightConnector1">
            <a:avLst/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D659458-259C-F87F-0609-A95B0190FAB3}"/>
              </a:ext>
            </a:extLst>
          </p:cNvPr>
          <p:cNvCxnSpPr>
            <a:cxnSpLocks/>
          </p:cNvCxnSpPr>
          <p:nvPr/>
        </p:nvCxnSpPr>
        <p:spPr>
          <a:xfrm>
            <a:off x="8417540" y="3398405"/>
            <a:ext cx="28358" cy="3130819"/>
          </a:xfrm>
          <a:prstGeom prst="line">
            <a:avLst/>
          </a:prstGeom>
          <a:ln w="19050">
            <a:solidFill>
              <a:srgbClr val="05E1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3586527-EF45-E617-6346-DE1072A35900}"/>
              </a:ext>
            </a:extLst>
          </p:cNvPr>
          <p:cNvSpPr txBox="1"/>
          <p:nvPr/>
        </p:nvSpPr>
        <p:spPr>
          <a:xfrm>
            <a:off x="114115" y="99582"/>
            <a:ext cx="3483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latin typeface="Avenir Next LT Pro" panose="020B0504020202020204" pitchFamily="34" charset="0"/>
              </a:rPr>
              <a:t>ContentID</a:t>
            </a:r>
            <a:r>
              <a:rPr lang="en-US" sz="1100" b="1" dirty="0">
                <a:latin typeface="Avenir Next LT Pro" panose="020B0504020202020204" pitchFamily="34" charset="0"/>
              </a:rPr>
              <a:t> </a:t>
            </a:r>
            <a:r>
              <a:rPr lang="en-US" sz="1100" dirty="0">
                <a:latin typeface="Avenir Next LT Pro" panose="020B0504020202020204" pitchFamily="34" charset="0"/>
              </a:rPr>
              <a:t>code for differentiating content</a:t>
            </a:r>
            <a:endParaRPr lang="en-US" sz="1100" b="1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Location: AA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Media: AB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File: AC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Text: AD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Payment: AE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Meeting: AF</a:t>
            </a:r>
          </a:p>
          <a:p>
            <a:pPr marL="228600" indent="-228600">
              <a:buAutoNum type="arabicPeriod"/>
            </a:pPr>
            <a:r>
              <a:rPr lang="en-US" sz="1100" dirty="0" err="1">
                <a:latin typeface="Avenir Next LT Pro" panose="020B0504020202020204" pitchFamily="34" charset="0"/>
              </a:rPr>
              <a:t>CallUp</a:t>
            </a:r>
            <a:r>
              <a:rPr lang="en-US" sz="1100" dirty="0">
                <a:latin typeface="Avenir Next LT Pro" panose="020B0504020202020204" pitchFamily="34" charset="0"/>
              </a:rPr>
              <a:t>: AG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83ADC1-BD5E-50D5-9CF6-8F895C1B81E1}"/>
              </a:ext>
            </a:extLst>
          </p:cNvPr>
          <p:cNvSpPr txBox="1"/>
          <p:nvPr/>
        </p:nvSpPr>
        <p:spPr>
          <a:xfrm>
            <a:off x="0" y="1769857"/>
            <a:ext cx="5645414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venir Next LT Pro" panose="020B0504020202020204" pitchFamily="34" charset="0"/>
              </a:rPr>
              <a:t>Linkages Between Tables with Primary and Foreign Keys</a:t>
            </a:r>
          </a:p>
          <a:p>
            <a:endParaRPr lang="en-US" sz="11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User (</a:t>
            </a:r>
            <a:r>
              <a:rPr lang="en-US" sz="1100" dirty="0" err="1">
                <a:latin typeface="Avenir Next LT Pro" panose="020B0504020202020204" pitchFamily="34" charset="0"/>
              </a:rPr>
              <a:t>userID</a:t>
            </a:r>
            <a:r>
              <a:rPr lang="en-US" sz="1100" dirty="0">
                <a:latin typeface="Avenir Next LT Pro" panose="020B0504020202020204" pitchFamily="34" charset="0"/>
              </a:rPr>
              <a:t> - Primary) --------&gt; </a:t>
            </a:r>
            <a:r>
              <a:rPr lang="en-US" sz="1100" dirty="0" err="1">
                <a:latin typeface="Avenir Next LT Pro" panose="020B0504020202020204" pitchFamily="34" charset="0"/>
              </a:rPr>
              <a:t>ChatParticipant</a:t>
            </a:r>
            <a:r>
              <a:rPr lang="en-US" sz="1100" dirty="0">
                <a:latin typeface="Avenir Next LT Pro" panose="020B0504020202020204" pitchFamily="34" charset="0"/>
              </a:rPr>
              <a:t> (</a:t>
            </a:r>
            <a:r>
              <a:rPr lang="en-US" sz="1100" dirty="0" err="1">
                <a:latin typeface="Avenir Next LT Pro" panose="020B0504020202020204" pitchFamily="34" charset="0"/>
              </a:rPr>
              <a:t>userID</a:t>
            </a:r>
            <a:r>
              <a:rPr lang="en-US" sz="1100" dirty="0">
                <a:latin typeface="Avenir Next LT Pro" panose="020B0504020202020204" pitchFamily="34" charset="0"/>
              </a:rPr>
              <a:t> - Foreign)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User (</a:t>
            </a:r>
            <a:r>
              <a:rPr lang="en-US" sz="1100" dirty="0" err="1">
                <a:latin typeface="Avenir Next LT Pro" panose="020B0504020202020204" pitchFamily="34" charset="0"/>
              </a:rPr>
              <a:t>userID</a:t>
            </a:r>
            <a:r>
              <a:rPr lang="en-US" sz="1100" dirty="0">
                <a:latin typeface="Avenir Next LT Pro" panose="020B0504020202020204" pitchFamily="34" charset="0"/>
              </a:rPr>
              <a:t> - Primary) --------&gt; </a:t>
            </a:r>
            <a:r>
              <a:rPr lang="en-US" sz="1100" dirty="0" err="1">
                <a:latin typeface="Avenir Next LT Pro" panose="020B0504020202020204" pitchFamily="34" charset="0"/>
              </a:rPr>
              <a:t>ChatList</a:t>
            </a:r>
            <a:r>
              <a:rPr lang="en-US" sz="1100" dirty="0">
                <a:latin typeface="Avenir Next LT Pro" panose="020B0504020202020204" pitchFamily="34" charset="0"/>
              </a:rPr>
              <a:t> (</a:t>
            </a:r>
            <a:r>
              <a:rPr lang="en-US" sz="1100" dirty="0" err="1">
                <a:latin typeface="Avenir Next LT Pro" panose="020B0504020202020204" pitchFamily="34" charset="0"/>
              </a:rPr>
              <a:t>userID</a:t>
            </a:r>
            <a:r>
              <a:rPr lang="en-US" sz="1100" dirty="0">
                <a:latin typeface="Avenir Next LT Pro" panose="020B0504020202020204" pitchFamily="34" charset="0"/>
              </a:rPr>
              <a:t> - Foreign)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Chat (</a:t>
            </a:r>
            <a:r>
              <a:rPr lang="en-US" sz="1100" dirty="0" err="1">
                <a:latin typeface="Avenir Next LT Pro" panose="020B0504020202020204" pitchFamily="34" charset="0"/>
              </a:rPr>
              <a:t>chatID</a:t>
            </a:r>
            <a:r>
              <a:rPr lang="en-US" sz="1100" dirty="0">
                <a:latin typeface="Avenir Next LT Pro" panose="020B0504020202020204" pitchFamily="34" charset="0"/>
              </a:rPr>
              <a:t> - Primary) --------&gt; </a:t>
            </a:r>
            <a:r>
              <a:rPr lang="en-US" sz="1100" dirty="0" err="1">
                <a:latin typeface="Avenir Next LT Pro" panose="020B0504020202020204" pitchFamily="34" charset="0"/>
              </a:rPr>
              <a:t>ChatParticipant</a:t>
            </a:r>
            <a:r>
              <a:rPr lang="en-US" sz="1100" dirty="0">
                <a:latin typeface="Avenir Next LT Pro" panose="020B0504020202020204" pitchFamily="34" charset="0"/>
              </a:rPr>
              <a:t> (</a:t>
            </a:r>
            <a:r>
              <a:rPr lang="en-US" sz="1100" dirty="0" err="1">
                <a:latin typeface="Avenir Next LT Pro" panose="020B0504020202020204" pitchFamily="34" charset="0"/>
              </a:rPr>
              <a:t>chatID</a:t>
            </a:r>
            <a:r>
              <a:rPr lang="en-US" sz="1100" dirty="0">
                <a:latin typeface="Avenir Next LT Pro" panose="020B0504020202020204" pitchFamily="34" charset="0"/>
              </a:rPr>
              <a:t> - Foreign)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Chat (</a:t>
            </a:r>
            <a:r>
              <a:rPr lang="en-US" sz="1100" dirty="0" err="1">
                <a:latin typeface="Avenir Next LT Pro" panose="020B0504020202020204" pitchFamily="34" charset="0"/>
              </a:rPr>
              <a:t>chatID</a:t>
            </a:r>
            <a:r>
              <a:rPr lang="en-US" sz="1100" dirty="0">
                <a:latin typeface="Avenir Next LT Pro" panose="020B0504020202020204" pitchFamily="34" charset="0"/>
              </a:rPr>
              <a:t> - Primary) --------&gt; </a:t>
            </a:r>
            <a:r>
              <a:rPr lang="en-US" sz="1100" dirty="0" err="1">
                <a:latin typeface="Avenir Next LT Pro" panose="020B0504020202020204" pitchFamily="34" charset="0"/>
              </a:rPr>
              <a:t>ChatList</a:t>
            </a:r>
            <a:r>
              <a:rPr lang="en-US" sz="1100" dirty="0">
                <a:latin typeface="Avenir Next LT Pro" panose="020B0504020202020204" pitchFamily="34" charset="0"/>
              </a:rPr>
              <a:t> (</a:t>
            </a:r>
            <a:r>
              <a:rPr lang="en-US" sz="1100" dirty="0" err="1">
                <a:latin typeface="Avenir Next LT Pro" panose="020B0504020202020204" pitchFamily="34" charset="0"/>
              </a:rPr>
              <a:t>chatID</a:t>
            </a:r>
            <a:r>
              <a:rPr lang="en-US" sz="1100" dirty="0">
                <a:latin typeface="Avenir Next LT Pro" panose="020B0504020202020204" pitchFamily="34" charset="0"/>
              </a:rPr>
              <a:t> - Foreign)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Chat (</a:t>
            </a:r>
            <a:r>
              <a:rPr lang="en-US" sz="1100" dirty="0" err="1">
                <a:latin typeface="Avenir Next LT Pro" panose="020B0504020202020204" pitchFamily="34" charset="0"/>
              </a:rPr>
              <a:t>chatID</a:t>
            </a:r>
            <a:r>
              <a:rPr lang="en-US" sz="1100" dirty="0">
                <a:latin typeface="Avenir Next LT Pro" panose="020B0504020202020204" pitchFamily="34" charset="0"/>
              </a:rPr>
              <a:t> - Primary) --------&gt; Text (</a:t>
            </a:r>
            <a:r>
              <a:rPr lang="en-US" sz="1100" dirty="0" err="1">
                <a:latin typeface="Avenir Next LT Pro" panose="020B0504020202020204" pitchFamily="34" charset="0"/>
              </a:rPr>
              <a:t>chatID</a:t>
            </a:r>
            <a:r>
              <a:rPr lang="en-US" sz="1100" dirty="0">
                <a:latin typeface="Avenir Next LT Pro" panose="020B0504020202020204" pitchFamily="34" charset="0"/>
              </a:rPr>
              <a:t> - Foreign)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Chat (</a:t>
            </a:r>
            <a:r>
              <a:rPr lang="en-US" sz="1100" dirty="0" err="1">
                <a:latin typeface="Avenir Next LT Pro" panose="020B0504020202020204" pitchFamily="34" charset="0"/>
              </a:rPr>
              <a:t>chatID</a:t>
            </a:r>
            <a:r>
              <a:rPr lang="en-US" sz="1100" dirty="0">
                <a:latin typeface="Avenir Next LT Pro" panose="020B0504020202020204" pitchFamily="34" charset="0"/>
              </a:rPr>
              <a:t> - Primary) --------&gt; File (</a:t>
            </a:r>
            <a:r>
              <a:rPr lang="en-US" sz="1100" dirty="0" err="1">
                <a:latin typeface="Avenir Next LT Pro" panose="020B0504020202020204" pitchFamily="34" charset="0"/>
              </a:rPr>
              <a:t>chatID</a:t>
            </a:r>
            <a:r>
              <a:rPr lang="en-US" sz="1100" dirty="0">
                <a:latin typeface="Avenir Next LT Pro" panose="020B0504020202020204" pitchFamily="34" charset="0"/>
              </a:rPr>
              <a:t> - Foreign)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Chat (</a:t>
            </a:r>
            <a:r>
              <a:rPr lang="en-US" sz="1100" dirty="0" err="1">
                <a:latin typeface="Avenir Next LT Pro" panose="020B0504020202020204" pitchFamily="34" charset="0"/>
              </a:rPr>
              <a:t>chatID</a:t>
            </a:r>
            <a:r>
              <a:rPr lang="en-US" sz="1100" dirty="0">
                <a:latin typeface="Avenir Next LT Pro" panose="020B0504020202020204" pitchFamily="34" charset="0"/>
              </a:rPr>
              <a:t> - Primary) --------&gt; Address (</a:t>
            </a:r>
            <a:r>
              <a:rPr lang="en-US" sz="1100" dirty="0" err="1">
                <a:latin typeface="Avenir Next LT Pro" panose="020B0504020202020204" pitchFamily="34" charset="0"/>
              </a:rPr>
              <a:t>chatID</a:t>
            </a:r>
            <a:r>
              <a:rPr lang="en-US" sz="1100" dirty="0">
                <a:latin typeface="Avenir Next LT Pro" panose="020B0504020202020204" pitchFamily="34" charset="0"/>
              </a:rPr>
              <a:t> - Foreign)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Chat (</a:t>
            </a:r>
            <a:r>
              <a:rPr lang="en-US" sz="1100" dirty="0" err="1">
                <a:latin typeface="Avenir Next LT Pro" panose="020B0504020202020204" pitchFamily="34" charset="0"/>
              </a:rPr>
              <a:t>chatID</a:t>
            </a:r>
            <a:r>
              <a:rPr lang="en-US" sz="1100" dirty="0">
                <a:latin typeface="Avenir Next LT Pro" panose="020B0504020202020204" pitchFamily="34" charset="0"/>
              </a:rPr>
              <a:t> - Primary) --------&gt; Meeting (</a:t>
            </a:r>
            <a:r>
              <a:rPr lang="en-US" sz="1100" dirty="0" err="1">
                <a:latin typeface="Avenir Next LT Pro" panose="020B0504020202020204" pitchFamily="34" charset="0"/>
              </a:rPr>
              <a:t>chatID</a:t>
            </a:r>
            <a:r>
              <a:rPr lang="en-US" sz="1100" dirty="0">
                <a:latin typeface="Avenir Next LT Pro" panose="020B0504020202020204" pitchFamily="34" charset="0"/>
              </a:rPr>
              <a:t> - Foreign)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Chat (</a:t>
            </a:r>
            <a:r>
              <a:rPr lang="en-US" sz="1100" dirty="0" err="1">
                <a:latin typeface="Avenir Next LT Pro" panose="020B0504020202020204" pitchFamily="34" charset="0"/>
              </a:rPr>
              <a:t>chatID</a:t>
            </a:r>
            <a:r>
              <a:rPr lang="en-US" sz="1100" dirty="0">
                <a:latin typeface="Avenir Next LT Pro" panose="020B0504020202020204" pitchFamily="34" charset="0"/>
              </a:rPr>
              <a:t> - Primary) --------&gt; Payment (</a:t>
            </a:r>
            <a:r>
              <a:rPr lang="en-US" sz="1100" dirty="0" err="1">
                <a:latin typeface="Avenir Next LT Pro" panose="020B0504020202020204" pitchFamily="34" charset="0"/>
              </a:rPr>
              <a:t>chatID</a:t>
            </a:r>
            <a:r>
              <a:rPr lang="en-US" sz="1100" dirty="0">
                <a:latin typeface="Avenir Next LT Pro" panose="020B0504020202020204" pitchFamily="34" charset="0"/>
              </a:rPr>
              <a:t> - Foreign)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Chat (</a:t>
            </a:r>
            <a:r>
              <a:rPr lang="en-US" sz="1100" dirty="0" err="1">
                <a:latin typeface="Avenir Next LT Pro" panose="020B0504020202020204" pitchFamily="34" charset="0"/>
              </a:rPr>
              <a:t>chatID</a:t>
            </a:r>
            <a:r>
              <a:rPr lang="en-US" sz="1100" dirty="0">
                <a:latin typeface="Avenir Next LT Pro" panose="020B0504020202020204" pitchFamily="34" charset="0"/>
              </a:rPr>
              <a:t> - Primary) --------&gt; </a:t>
            </a:r>
            <a:r>
              <a:rPr lang="en-US" sz="1100" dirty="0" err="1">
                <a:latin typeface="Avenir Next LT Pro" panose="020B0504020202020204" pitchFamily="34" charset="0"/>
              </a:rPr>
              <a:t>CallUp</a:t>
            </a:r>
            <a:r>
              <a:rPr lang="en-US" sz="1100" dirty="0">
                <a:latin typeface="Avenir Next LT Pro" panose="020B0504020202020204" pitchFamily="34" charset="0"/>
              </a:rPr>
              <a:t> (</a:t>
            </a:r>
            <a:r>
              <a:rPr lang="en-US" sz="1100" dirty="0" err="1">
                <a:latin typeface="Avenir Next LT Pro" panose="020B0504020202020204" pitchFamily="34" charset="0"/>
              </a:rPr>
              <a:t>chatID</a:t>
            </a:r>
            <a:r>
              <a:rPr lang="en-US" sz="1100" dirty="0">
                <a:latin typeface="Avenir Next LT Pro" panose="020B0504020202020204" pitchFamily="34" charset="0"/>
              </a:rPr>
              <a:t> - Foreign)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>
                <a:latin typeface="Avenir Next LT Pro" panose="020B0504020202020204" pitchFamily="34" charset="0"/>
              </a:rPr>
              <a:t>ChatParticipant</a:t>
            </a:r>
            <a:r>
              <a:rPr lang="en-US" sz="1100" dirty="0">
                <a:latin typeface="Avenir Next LT Pro" panose="020B0504020202020204" pitchFamily="34" charset="0"/>
              </a:rPr>
              <a:t> (</a:t>
            </a:r>
            <a:r>
              <a:rPr lang="en-US" sz="1100" dirty="0" err="1">
                <a:latin typeface="Avenir Next LT Pro" panose="020B0504020202020204" pitchFamily="34" charset="0"/>
              </a:rPr>
              <a:t>userID</a:t>
            </a:r>
            <a:r>
              <a:rPr lang="en-US" sz="1100" dirty="0">
                <a:latin typeface="Avenir Next LT Pro" panose="020B0504020202020204" pitchFamily="34" charset="0"/>
              </a:rPr>
              <a:t> - Foreign) --------&gt; User (</a:t>
            </a:r>
            <a:r>
              <a:rPr lang="en-US" sz="1100" dirty="0" err="1">
                <a:latin typeface="Avenir Next LT Pro" panose="020B0504020202020204" pitchFamily="34" charset="0"/>
              </a:rPr>
              <a:t>userID</a:t>
            </a:r>
            <a:r>
              <a:rPr lang="en-US" sz="1100" dirty="0">
                <a:latin typeface="Avenir Next LT Pro" panose="020B0504020202020204" pitchFamily="34" charset="0"/>
              </a:rPr>
              <a:t> - Primary)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>
                <a:latin typeface="Avenir Next LT Pro" panose="020B0504020202020204" pitchFamily="34" charset="0"/>
              </a:rPr>
              <a:t>ChatParticipant</a:t>
            </a:r>
            <a:r>
              <a:rPr lang="en-US" sz="1100" dirty="0">
                <a:latin typeface="Avenir Next LT Pro" panose="020B0504020202020204" pitchFamily="34" charset="0"/>
              </a:rPr>
              <a:t> (</a:t>
            </a:r>
            <a:r>
              <a:rPr lang="en-US" sz="1100" dirty="0" err="1">
                <a:latin typeface="Avenir Next LT Pro" panose="020B0504020202020204" pitchFamily="34" charset="0"/>
              </a:rPr>
              <a:t>chatID</a:t>
            </a:r>
            <a:r>
              <a:rPr lang="en-US" sz="1100" dirty="0">
                <a:latin typeface="Avenir Next LT Pro" panose="020B0504020202020204" pitchFamily="34" charset="0"/>
              </a:rPr>
              <a:t> - Foreign) --------&gt; Chat (</a:t>
            </a:r>
            <a:r>
              <a:rPr lang="en-US" sz="1100" dirty="0" err="1">
                <a:latin typeface="Avenir Next LT Pro" panose="020B0504020202020204" pitchFamily="34" charset="0"/>
              </a:rPr>
              <a:t>chatID</a:t>
            </a:r>
            <a:r>
              <a:rPr lang="en-US" sz="1100" dirty="0">
                <a:latin typeface="Avenir Next LT Pro" panose="020B0504020202020204" pitchFamily="34" charset="0"/>
              </a:rPr>
              <a:t> - Primary)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>
                <a:latin typeface="Avenir Next LT Pro" panose="020B0504020202020204" pitchFamily="34" charset="0"/>
              </a:rPr>
              <a:t>ChatList</a:t>
            </a:r>
            <a:r>
              <a:rPr lang="en-US" sz="1100" dirty="0">
                <a:latin typeface="Avenir Next LT Pro" panose="020B0504020202020204" pitchFamily="34" charset="0"/>
              </a:rPr>
              <a:t> (</a:t>
            </a:r>
            <a:r>
              <a:rPr lang="en-US" sz="1100" dirty="0" err="1">
                <a:latin typeface="Avenir Next LT Pro" panose="020B0504020202020204" pitchFamily="34" charset="0"/>
              </a:rPr>
              <a:t>userID</a:t>
            </a:r>
            <a:r>
              <a:rPr lang="en-US" sz="1100" dirty="0">
                <a:latin typeface="Avenir Next LT Pro" panose="020B0504020202020204" pitchFamily="34" charset="0"/>
              </a:rPr>
              <a:t> - Foreign) --------&gt; User (</a:t>
            </a:r>
            <a:r>
              <a:rPr lang="en-US" sz="1100" dirty="0" err="1">
                <a:latin typeface="Avenir Next LT Pro" panose="020B0504020202020204" pitchFamily="34" charset="0"/>
              </a:rPr>
              <a:t>userID</a:t>
            </a:r>
            <a:r>
              <a:rPr lang="en-US" sz="1100" dirty="0">
                <a:latin typeface="Avenir Next LT Pro" panose="020B0504020202020204" pitchFamily="34" charset="0"/>
              </a:rPr>
              <a:t> - Primary)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>
                <a:latin typeface="Avenir Next LT Pro" panose="020B0504020202020204" pitchFamily="34" charset="0"/>
              </a:rPr>
              <a:t>ChatList</a:t>
            </a:r>
            <a:r>
              <a:rPr lang="en-US" sz="1100" dirty="0">
                <a:latin typeface="Avenir Next LT Pro" panose="020B0504020202020204" pitchFamily="34" charset="0"/>
              </a:rPr>
              <a:t> (</a:t>
            </a:r>
            <a:r>
              <a:rPr lang="en-US" sz="1100" dirty="0" err="1">
                <a:latin typeface="Avenir Next LT Pro" panose="020B0504020202020204" pitchFamily="34" charset="0"/>
              </a:rPr>
              <a:t>chatID</a:t>
            </a:r>
            <a:r>
              <a:rPr lang="en-US" sz="1100" dirty="0">
                <a:latin typeface="Avenir Next LT Pro" panose="020B0504020202020204" pitchFamily="34" charset="0"/>
              </a:rPr>
              <a:t> - Foreign) --------&gt; Chat (</a:t>
            </a:r>
            <a:r>
              <a:rPr lang="en-US" sz="1100" dirty="0" err="1">
                <a:latin typeface="Avenir Next LT Pro" panose="020B0504020202020204" pitchFamily="34" charset="0"/>
              </a:rPr>
              <a:t>chatID</a:t>
            </a:r>
            <a:r>
              <a:rPr lang="en-US" sz="1100" dirty="0">
                <a:latin typeface="Avenir Next LT Pro" panose="020B0504020202020204" pitchFamily="34" charset="0"/>
              </a:rPr>
              <a:t> - Primary)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Text (</a:t>
            </a:r>
            <a:r>
              <a:rPr lang="en-US" sz="1100" dirty="0" err="1">
                <a:latin typeface="Avenir Next LT Pro" panose="020B0504020202020204" pitchFamily="34" charset="0"/>
              </a:rPr>
              <a:t>chatID</a:t>
            </a:r>
            <a:r>
              <a:rPr lang="en-US" sz="1100" dirty="0">
                <a:latin typeface="Avenir Next LT Pro" panose="020B0504020202020204" pitchFamily="34" charset="0"/>
              </a:rPr>
              <a:t> - Foreign) --------&gt; Chat (</a:t>
            </a:r>
            <a:r>
              <a:rPr lang="en-US" sz="1100" dirty="0" err="1">
                <a:latin typeface="Avenir Next LT Pro" panose="020B0504020202020204" pitchFamily="34" charset="0"/>
              </a:rPr>
              <a:t>chatID</a:t>
            </a:r>
            <a:r>
              <a:rPr lang="en-US" sz="1100" dirty="0">
                <a:latin typeface="Avenir Next LT Pro" panose="020B0504020202020204" pitchFamily="34" charset="0"/>
              </a:rPr>
              <a:t> - Primary)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Address (</a:t>
            </a:r>
            <a:r>
              <a:rPr lang="en-US" sz="1100" dirty="0" err="1">
                <a:latin typeface="Avenir Next LT Pro" panose="020B0504020202020204" pitchFamily="34" charset="0"/>
              </a:rPr>
              <a:t>chatID</a:t>
            </a:r>
            <a:r>
              <a:rPr lang="en-US" sz="1100" dirty="0">
                <a:latin typeface="Avenir Next LT Pro" panose="020B0504020202020204" pitchFamily="34" charset="0"/>
              </a:rPr>
              <a:t> - Foreign) --------&gt; Chat (</a:t>
            </a:r>
            <a:r>
              <a:rPr lang="en-US" sz="1100" dirty="0" err="1">
                <a:latin typeface="Avenir Next LT Pro" panose="020B0504020202020204" pitchFamily="34" charset="0"/>
              </a:rPr>
              <a:t>chatID</a:t>
            </a:r>
            <a:r>
              <a:rPr lang="en-US" sz="1100" dirty="0">
                <a:latin typeface="Avenir Next LT Pro" panose="020B0504020202020204" pitchFamily="34" charset="0"/>
              </a:rPr>
              <a:t> - Primary)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File (</a:t>
            </a:r>
            <a:r>
              <a:rPr lang="en-US" sz="1100" dirty="0" err="1">
                <a:latin typeface="Avenir Next LT Pro" panose="020B0504020202020204" pitchFamily="34" charset="0"/>
              </a:rPr>
              <a:t>chatID</a:t>
            </a:r>
            <a:r>
              <a:rPr lang="en-US" sz="1100" dirty="0">
                <a:latin typeface="Avenir Next LT Pro" panose="020B0504020202020204" pitchFamily="34" charset="0"/>
              </a:rPr>
              <a:t> - Foreign) --------&gt; Chat (</a:t>
            </a:r>
            <a:r>
              <a:rPr lang="en-US" sz="1100" dirty="0" err="1">
                <a:latin typeface="Avenir Next LT Pro" panose="020B0504020202020204" pitchFamily="34" charset="0"/>
              </a:rPr>
              <a:t>chatID</a:t>
            </a:r>
            <a:r>
              <a:rPr lang="en-US" sz="1100" dirty="0">
                <a:latin typeface="Avenir Next LT Pro" panose="020B0504020202020204" pitchFamily="34" charset="0"/>
              </a:rPr>
              <a:t> - Primary)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Meeting (</a:t>
            </a:r>
            <a:r>
              <a:rPr lang="en-US" sz="1100" dirty="0" err="1">
                <a:latin typeface="Avenir Next LT Pro" panose="020B0504020202020204" pitchFamily="34" charset="0"/>
              </a:rPr>
              <a:t>chatID</a:t>
            </a:r>
            <a:r>
              <a:rPr lang="en-US" sz="1100" dirty="0">
                <a:latin typeface="Avenir Next LT Pro" panose="020B0504020202020204" pitchFamily="34" charset="0"/>
              </a:rPr>
              <a:t> - Foreign) --------&gt; Chat (</a:t>
            </a:r>
            <a:r>
              <a:rPr lang="en-US" sz="1100" dirty="0" err="1">
                <a:latin typeface="Avenir Next LT Pro" panose="020B0504020202020204" pitchFamily="34" charset="0"/>
              </a:rPr>
              <a:t>chatID</a:t>
            </a:r>
            <a:r>
              <a:rPr lang="en-US" sz="1100" dirty="0">
                <a:latin typeface="Avenir Next LT Pro" panose="020B0504020202020204" pitchFamily="34" charset="0"/>
              </a:rPr>
              <a:t> - Primary)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Payment (</a:t>
            </a:r>
            <a:r>
              <a:rPr lang="en-US" sz="1100" dirty="0" err="1">
                <a:latin typeface="Avenir Next LT Pro" panose="020B0504020202020204" pitchFamily="34" charset="0"/>
              </a:rPr>
              <a:t>chatID</a:t>
            </a:r>
            <a:r>
              <a:rPr lang="en-US" sz="1100" dirty="0">
                <a:latin typeface="Avenir Next LT Pro" panose="020B0504020202020204" pitchFamily="34" charset="0"/>
              </a:rPr>
              <a:t> - Foreign) --------&gt; Chat (</a:t>
            </a:r>
            <a:r>
              <a:rPr lang="en-US" sz="1100" dirty="0" err="1">
                <a:latin typeface="Avenir Next LT Pro" panose="020B0504020202020204" pitchFamily="34" charset="0"/>
              </a:rPr>
              <a:t>chatID</a:t>
            </a:r>
            <a:r>
              <a:rPr lang="en-US" sz="1100" dirty="0">
                <a:latin typeface="Avenir Next LT Pro" panose="020B0504020202020204" pitchFamily="34" charset="0"/>
              </a:rPr>
              <a:t> - Primary)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>
                <a:latin typeface="Avenir Next LT Pro" panose="020B0504020202020204" pitchFamily="34" charset="0"/>
              </a:rPr>
              <a:t>CallUp</a:t>
            </a:r>
            <a:r>
              <a:rPr lang="en-US" sz="1100" dirty="0">
                <a:latin typeface="Avenir Next LT Pro" panose="020B0504020202020204" pitchFamily="34" charset="0"/>
              </a:rPr>
              <a:t> (</a:t>
            </a:r>
            <a:r>
              <a:rPr lang="en-US" sz="1100" dirty="0" err="1">
                <a:latin typeface="Avenir Next LT Pro" panose="020B0504020202020204" pitchFamily="34" charset="0"/>
              </a:rPr>
              <a:t>chatID</a:t>
            </a:r>
            <a:r>
              <a:rPr lang="en-US" sz="1100" dirty="0">
                <a:latin typeface="Avenir Next LT Pro" panose="020B0504020202020204" pitchFamily="34" charset="0"/>
              </a:rPr>
              <a:t> - Foreign) --------&gt; Chat (</a:t>
            </a:r>
            <a:r>
              <a:rPr lang="en-US" sz="1100" dirty="0" err="1">
                <a:latin typeface="Avenir Next LT Pro" panose="020B0504020202020204" pitchFamily="34" charset="0"/>
              </a:rPr>
              <a:t>chatID</a:t>
            </a:r>
            <a:r>
              <a:rPr lang="en-US" sz="1100" dirty="0">
                <a:latin typeface="Avenir Next LT Pro" panose="020B0504020202020204" pitchFamily="34" charset="0"/>
              </a:rPr>
              <a:t> - Primary)</a:t>
            </a:r>
          </a:p>
          <a:p>
            <a:endParaRPr lang="en-US" sz="11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44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55378936633F46935DE081F3F0A723" ma:contentTypeVersion="14" ma:contentTypeDescription="Create a new document." ma:contentTypeScope="" ma:versionID="55f1e6ab26213e900d3ea6b73674690f">
  <xsd:schema xmlns:xsd="http://www.w3.org/2001/XMLSchema" xmlns:xs="http://www.w3.org/2001/XMLSchema" xmlns:p="http://schemas.microsoft.com/office/2006/metadata/properties" xmlns:ns3="0e1bb11d-1fe8-4e80-a80d-c671e8cd2a50" targetNamespace="http://schemas.microsoft.com/office/2006/metadata/properties" ma:root="true" ma:fieldsID="cb5bac23893b177075308ae0464414f8" ns3:_="">
    <xsd:import namespace="0e1bb11d-1fe8-4e80-a80d-c671e8cd2a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1bb11d-1fe8-4e80-a80d-c671e8cd2a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e1bb11d-1fe8-4e80-a80d-c671e8cd2a50" xsi:nil="true"/>
  </documentManagement>
</p:properties>
</file>

<file path=customXml/itemProps1.xml><?xml version="1.0" encoding="utf-8"?>
<ds:datastoreItem xmlns:ds="http://schemas.openxmlformats.org/officeDocument/2006/customXml" ds:itemID="{7B2E56D0-A161-47EC-9D87-E508F7ED67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1bb11d-1fe8-4e80-a80d-c671e8cd2a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A29AA5-5937-490C-A495-D5C3205127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C5C5E7-64B2-47F3-84A2-5A4A99E0956D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0e1bb11d-1fe8-4e80-a80d-c671e8cd2a50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8523</TotalTime>
  <Words>520</Words>
  <Application>Microsoft Office PowerPoint</Application>
  <PresentationFormat>Widescreen</PresentationFormat>
  <Paragraphs>242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Next LT Pro</vt:lpstr>
      <vt:lpstr>Calibri</vt:lpstr>
      <vt:lpstr>Calibri Light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DANISHAN</dc:creator>
  <cp:lastModifiedBy>DANISHAN</cp:lastModifiedBy>
  <cp:revision>43</cp:revision>
  <dcterms:created xsi:type="dcterms:W3CDTF">2023-11-26T09:52:01Z</dcterms:created>
  <dcterms:modified xsi:type="dcterms:W3CDTF">2024-07-27T07:55:21Z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0x010100A855378936633F46935DE081F3F0A723</vt:lpwstr>
  </property>
</Properties>
</file>