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A83"/>
    <a:srgbClr val="059B9A"/>
    <a:srgbClr val="095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EAC3C-6CBC-4408-832D-DCF09E51C2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0D44A-6793-4709-83B0-4BCF1144D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1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59D5-4939-C153-B145-A6ADCBE3C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A4578-16CE-72A0-F071-2F959D47B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A7E6-AD64-264E-7528-A1B6503D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F0C4-C8B4-E70F-3E81-0BCBFE5C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768-4EC8-44DF-A7F5-DA50BA599F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84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16881-4BA9-68F7-13CE-1251801B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DF59A-BE48-F7C7-5CC3-44C2237F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66EB-7254-F9D6-1048-BAB0EAAED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197F-7767-7083-D751-5F85D208A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3768-4EC8-44DF-A7F5-DA50BA599F0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font, graphics, typography, handwriting&#10;&#10;Description automatically generated">
            <a:extLst>
              <a:ext uri="{FF2B5EF4-FFF2-40B4-BE49-F238E27FC236}">
                <a16:creationId xmlns:a16="http://schemas.microsoft.com/office/drawing/2014/main" id="{656CDDDA-5EE4-6DA5-4754-41EC4DA8FA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5" y="6353434"/>
            <a:ext cx="2677138" cy="3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3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2BFD5-2938-1D43-D4D4-231309DB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768-4EC8-44DF-A7F5-DA50BA599F07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9E9AE-8447-CBC6-C727-36D7751D0B8F}"/>
              </a:ext>
            </a:extLst>
          </p:cNvPr>
          <p:cNvSpPr/>
          <p:nvPr/>
        </p:nvSpPr>
        <p:spPr>
          <a:xfrm>
            <a:off x="119406" y="136525"/>
            <a:ext cx="11953188" cy="59860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06F6C-2B9B-4F76-4D86-5A3EF67042CB}"/>
              </a:ext>
            </a:extLst>
          </p:cNvPr>
          <p:cNvSpPr/>
          <p:nvPr/>
        </p:nvSpPr>
        <p:spPr>
          <a:xfrm>
            <a:off x="271806" y="288926"/>
            <a:ext cx="11662528" cy="4465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62DB5-AB97-00D4-3EC2-EC441615A332}"/>
              </a:ext>
            </a:extLst>
          </p:cNvPr>
          <p:cNvSpPr/>
          <p:nvPr/>
        </p:nvSpPr>
        <p:spPr>
          <a:xfrm>
            <a:off x="271806" y="887856"/>
            <a:ext cx="1773810" cy="45985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B2A537-4539-2FDD-E5CB-7862AD271F23}"/>
              </a:ext>
            </a:extLst>
          </p:cNvPr>
          <p:cNvSpPr/>
          <p:nvPr/>
        </p:nvSpPr>
        <p:spPr>
          <a:xfrm>
            <a:off x="2198018" y="897037"/>
            <a:ext cx="8595673" cy="45893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F5329-EF20-1797-62E4-AF9CDE016029}"/>
              </a:ext>
            </a:extLst>
          </p:cNvPr>
          <p:cNvSpPr/>
          <p:nvPr/>
        </p:nvSpPr>
        <p:spPr>
          <a:xfrm>
            <a:off x="271806" y="5605479"/>
            <a:ext cx="11662528" cy="4465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83445-DFBD-FAE0-59C1-1A4BFD80801A}"/>
              </a:ext>
            </a:extLst>
          </p:cNvPr>
          <p:cNvSpPr/>
          <p:nvPr/>
        </p:nvSpPr>
        <p:spPr>
          <a:xfrm>
            <a:off x="10946092" y="900965"/>
            <a:ext cx="988241" cy="45985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9DB53-EFC0-6707-1355-24F6363AB5FE}"/>
              </a:ext>
            </a:extLst>
          </p:cNvPr>
          <p:cNvSpPr txBox="1"/>
          <p:nvPr/>
        </p:nvSpPr>
        <p:spPr>
          <a:xfrm>
            <a:off x="4173325" y="327524"/>
            <a:ext cx="38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5C013-387B-0682-3CE4-DFE763168FCF}"/>
              </a:ext>
            </a:extLst>
          </p:cNvPr>
          <p:cNvSpPr txBox="1"/>
          <p:nvPr/>
        </p:nvSpPr>
        <p:spPr>
          <a:xfrm>
            <a:off x="4173325" y="3126474"/>
            <a:ext cx="38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Content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E4F87-701B-6835-E359-ECB8F1794D79}"/>
              </a:ext>
            </a:extLst>
          </p:cNvPr>
          <p:cNvSpPr txBox="1"/>
          <p:nvPr/>
        </p:nvSpPr>
        <p:spPr>
          <a:xfrm>
            <a:off x="4173325" y="5632505"/>
            <a:ext cx="38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3AD9E-2EFF-85D4-108A-3C0CD3746812}"/>
              </a:ext>
            </a:extLst>
          </p:cNvPr>
          <p:cNvSpPr txBox="1"/>
          <p:nvPr/>
        </p:nvSpPr>
        <p:spPr>
          <a:xfrm>
            <a:off x="457398" y="3015571"/>
            <a:ext cx="12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E6A0D-3BFF-1120-DBB8-D0D94971AAE7}"/>
              </a:ext>
            </a:extLst>
          </p:cNvPr>
          <p:cNvSpPr txBox="1"/>
          <p:nvPr/>
        </p:nvSpPr>
        <p:spPr>
          <a:xfrm>
            <a:off x="10811072" y="2986668"/>
            <a:ext cx="12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79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37B93-B5A3-DCAE-5259-2D302AFE85F8}"/>
              </a:ext>
            </a:extLst>
          </p:cNvPr>
          <p:cNvSpPr txBox="1"/>
          <p:nvPr/>
        </p:nvSpPr>
        <p:spPr>
          <a:xfrm>
            <a:off x="2743200" y="6275027"/>
            <a:ext cx="230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Next LT Pro" panose="020B0504020202020204" pitchFamily="34" charset="0"/>
              </a:rPr>
              <a:t>Colors</a:t>
            </a:r>
            <a:endParaRPr lang="en-IN" sz="2400" dirty="0">
              <a:latin typeface="Avenir Next LT Pro" panose="020B05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83EEA-E4D0-F849-2D42-09425B7C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35" y="65742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BD68122-0796-55E8-FE1B-B106F8734BE5}"/>
              </a:ext>
            </a:extLst>
          </p:cNvPr>
          <p:cNvSpPr/>
          <p:nvPr/>
        </p:nvSpPr>
        <p:spPr>
          <a:xfrm>
            <a:off x="5844619" y="1124931"/>
            <a:ext cx="2856321" cy="518474"/>
          </a:xfrm>
          <a:prstGeom prst="rect">
            <a:avLst/>
          </a:prstGeom>
          <a:solidFill>
            <a:srgbClr val="095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95169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D58E0-7673-426E-FB5C-160E9AF0218D}"/>
              </a:ext>
            </a:extLst>
          </p:cNvPr>
          <p:cNvSpPr/>
          <p:nvPr/>
        </p:nvSpPr>
        <p:spPr>
          <a:xfrm>
            <a:off x="5844619" y="1751814"/>
            <a:ext cx="2856321" cy="518474"/>
          </a:xfrm>
          <a:prstGeom prst="rect">
            <a:avLst/>
          </a:prstGeom>
          <a:solidFill>
            <a:srgbClr val="059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2E6E1D-9933-CDFD-AE65-9E3A4C2EDBF3}"/>
              </a:ext>
            </a:extLst>
          </p:cNvPr>
          <p:cNvSpPr/>
          <p:nvPr/>
        </p:nvSpPr>
        <p:spPr>
          <a:xfrm>
            <a:off x="5844619" y="2378697"/>
            <a:ext cx="2856321" cy="518474"/>
          </a:xfrm>
          <a:prstGeom prst="rect">
            <a:avLst/>
          </a:prstGeom>
          <a:solidFill>
            <a:srgbClr val="53BA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1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37B93-B5A3-DCAE-5259-2D302AFE85F8}"/>
              </a:ext>
            </a:extLst>
          </p:cNvPr>
          <p:cNvSpPr txBox="1"/>
          <p:nvPr/>
        </p:nvSpPr>
        <p:spPr>
          <a:xfrm>
            <a:off x="2743200" y="6275027"/>
            <a:ext cx="230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Next LT Pro" panose="020B0504020202020204" pitchFamily="34" charset="0"/>
              </a:rPr>
              <a:t>Main Content</a:t>
            </a:r>
            <a:endParaRPr lang="en-IN" sz="24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D2107-EEFA-7BA4-71D5-FDB8DEEBF4A3}"/>
              </a:ext>
            </a:extLst>
          </p:cNvPr>
          <p:cNvSpPr/>
          <p:nvPr/>
        </p:nvSpPr>
        <p:spPr>
          <a:xfrm>
            <a:off x="119406" y="136525"/>
            <a:ext cx="11953188" cy="59860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08BEF1-B9D5-FAC8-AC61-B6410E58E93F}"/>
              </a:ext>
            </a:extLst>
          </p:cNvPr>
          <p:cNvSpPr/>
          <p:nvPr/>
        </p:nvSpPr>
        <p:spPr>
          <a:xfrm>
            <a:off x="1617482" y="304554"/>
            <a:ext cx="8957035" cy="56499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F37115-84CA-6294-0131-0862AE9AB34D}"/>
              </a:ext>
            </a:extLst>
          </p:cNvPr>
          <p:cNvSpPr/>
          <p:nvPr/>
        </p:nvSpPr>
        <p:spPr>
          <a:xfrm>
            <a:off x="1769883" y="456954"/>
            <a:ext cx="8552468" cy="589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D46BF-D02F-B52A-63D4-A022F75EA397}"/>
              </a:ext>
            </a:extLst>
          </p:cNvPr>
          <p:cNvSpPr/>
          <p:nvPr/>
        </p:nvSpPr>
        <p:spPr>
          <a:xfrm>
            <a:off x="1769883" y="1372925"/>
            <a:ext cx="8552468" cy="44151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58D39-AD90-0C76-3034-6483361E045C}"/>
              </a:ext>
            </a:extLst>
          </p:cNvPr>
          <p:cNvSpPr/>
          <p:nvPr/>
        </p:nvSpPr>
        <p:spPr>
          <a:xfrm>
            <a:off x="2035406" y="1537565"/>
            <a:ext cx="6542986" cy="40713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749C68-F5A6-D3A7-80FD-1721D49C95A3}"/>
              </a:ext>
            </a:extLst>
          </p:cNvPr>
          <p:cNvSpPr/>
          <p:nvPr/>
        </p:nvSpPr>
        <p:spPr>
          <a:xfrm>
            <a:off x="8689157" y="1537565"/>
            <a:ext cx="1387311" cy="40713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694A2E-CFBD-C6D2-8CB7-01A1E867741E}"/>
              </a:ext>
            </a:extLst>
          </p:cNvPr>
          <p:cNvSpPr txBox="1"/>
          <p:nvPr/>
        </p:nvSpPr>
        <p:spPr>
          <a:xfrm>
            <a:off x="4750718" y="520831"/>
            <a:ext cx="230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Next LT Pro" panose="020B0504020202020204" pitchFamily="34" charset="0"/>
              </a:rPr>
              <a:t>Screen</a:t>
            </a:r>
            <a:endParaRPr lang="en-IN" sz="2400" dirty="0"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884FAC-2B9E-6D25-9855-E656307646E0}"/>
              </a:ext>
            </a:extLst>
          </p:cNvPr>
          <p:cNvSpPr txBox="1"/>
          <p:nvPr/>
        </p:nvSpPr>
        <p:spPr>
          <a:xfrm>
            <a:off x="4156829" y="3198167"/>
            <a:ext cx="230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Next LT Pro" panose="020B0504020202020204" pitchFamily="34" charset="0"/>
              </a:rPr>
              <a:t>Operand</a:t>
            </a:r>
            <a:endParaRPr lang="en-IN" sz="2400" dirty="0">
              <a:latin typeface="Avenir Next LT Pro" panose="020B05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89AF0D-FAF3-8ED4-6AF7-A1AD2C0E830E}"/>
              </a:ext>
            </a:extLst>
          </p:cNvPr>
          <p:cNvSpPr txBox="1"/>
          <p:nvPr/>
        </p:nvSpPr>
        <p:spPr>
          <a:xfrm>
            <a:off x="8279487" y="3209824"/>
            <a:ext cx="219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Next LT Pro" panose="020B0504020202020204" pitchFamily="34" charset="0"/>
              </a:rPr>
              <a:t>Operator</a:t>
            </a:r>
            <a:endParaRPr lang="en-IN" sz="2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1</cp:revision>
  <dcterms:created xsi:type="dcterms:W3CDTF">2023-05-11T10:59:31Z</dcterms:created>
  <dcterms:modified xsi:type="dcterms:W3CDTF">2023-05-11T13:37:15Z</dcterms:modified>
</cp:coreProperties>
</file>