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1"/>
  </p:notesMasterIdLst>
  <p:sldIdLst>
    <p:sldId id="256" r:id="rId6"/>
    <p:sldId id="271" r:id="rId7"/>
    <p:sldId id="272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2C9BD"/>
    <a:srgbClr val="5D7373"/>
    <a:srgbClr val="FF5969"/>
    <a:srgbClr val="F7F7F7"/>
    <a:srgbClr val="05E1E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5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Registeration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24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Errors &amp; Success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768601" y="667186"/>
            <a:ext cx="2142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CSS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RegistrationUserForm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InputField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PasswordField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OtpField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FileUpload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Button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Alert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8AA7F-DBF2-6E2C-A392-7F605E7D8A0D}"/>
              </a:ext>
            </a:extLst>
          </p:cNvPr>
          <p:cNvSpPr txBox="1"/>
          <p:nvPr/>
        </p:nvSpPr>
        <p:spPr>
          <a:xfrm>
            <a:off x="626405" y="667186"/>
            <a:ext cx="2142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JS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RegistrationUserForm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FormSection1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FormSection2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FormSection3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InputField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PasswordField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OtpField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ImageUploadField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FileUpload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Button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AlertContainer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Alert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9C301-1B01-3F5A-9592-599296F30674}"/>
              </a:ext>
            </a:extLst>
          </p:cNvPr>
          <p:cNvSpPr txBox="1"/>
          <p:nvPr/>
        </p:nvSpPr>
        <p:spPr>
          <a:xfrm>
            <a:off x="5024902" y="758238"/>
            <a:ext cx="2142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Helper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generateID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generateOTP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 err="1">
                <a:latin typeface="Avenir Next LT Pro" panose="020B0504020202020204" pitchFamily="34" charset="0"/>
              </a:rPr>
              <a:t>generatePasscode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Validation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8AE27D-C3B9-3E7B-8DD9-3C01A09D9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8" t="5174" r="6786" b="5772"/>
          <a:stretch/>
        </p:blipFill>
        <p:spPr>
          <a:xfrm>
            <a:off x="553999" y="1708558"/>
            <a:ext cx="4277322" cy="2562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98198A-0DC4-B98A-210E-13226319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10" y="1210524"/>
            <a:ext cx="426779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98198A-0DC4-B98A-210E-13226319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" y="64968"/>
            <a:ext cx="3748972" cy="3364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DF1BAF-0FCD-DC2C-87A8-5B808E632C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6" t="1139" r="2549" b="1807"/>
          <a:stretch/>
        </p:blipFill>
        <p:spPr>
          <a:xfrm>
            <a:off x="3874895" y="64968"/>
            <a:ext cx="3612328" cy="3443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B97FDB-DE64-6D31-8624-72AAB31DD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692" y="404903"/>
            <a:ext cx="4248743" cy="2543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36890-1F60-0B5D-8047-6B0E2D4EA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08" y="3605307"/>
            <a:ext cx="480127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254CB-FD03-4FC9-3011-909BAC10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791" y="526379"/>
            <a:ext cx="3315163" cy="1457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13F1E-7C02-0489-46B2-01348C3AF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85" y="2185036"/>
            <a:ext cx="277216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1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1bb11d-1fe8-4e80-a80d-c671e8cd2a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4" ma:contentTypeDescription="Create a new document." ma:contentTypeScope="" ma:versionID="55f1e6ab26213e900d3ea6b73674690f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cb5bac23893b177075308ae0464414f8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5C5E7-64B2-47F3-84A2-5A4A99E0956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0e1bb11d-1fe8-4e80-a80d-c671e8cd2a50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B2E56D0-A161-47EC-9D87-E508F7ED6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8319</TotalTime>
  <Words>66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42</cp:revision>
  <dcterms:created xsi:type="dcterms:W3CDTF">2023-11-26T09:52:01Z</dcterms:created>
  <dcterms:modified xsi:type="dcterms:W3CDTF">2024-06-12T12:05:55Z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