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8"/>
  </p:notesMasterIdLst>
  <p:sldIdLst>
    <p:sldId id="256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1E7"/>
    <a:srgbClr val="52C9BD"/>
    <a:srgbClr val="F2F2F2"/>
    <a:srgbClr val="5D7373"/>
    <a:srgbClr val="FF5969"/>
    <a:srgbClr val="F7F7F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58CE-16C9-A59E-8210-8E9D5784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3DC39-DFA3-603B-27A2-2F663863E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DEED3-C223-2726-B5D6-2C26B198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 | Home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C31CE-814B-ED07-DF12-7CAEF7C98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77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C1774-15EA-E4F8-7552-4A3187ED1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CD859-AE33-66FE-8316-1135E4F942C6}"/>
              </a:ext>
            </a:extLst>
          </p:cNvPr>
          <p:cNvSpPr txBox="1"/>
          <p:nvPr/>
        </p:nvSpPr>
        <p:spPr>
          <a:xfrm>
            <a:off x="8921578" y="115394"/>
            <a:ext cx="3173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    Expandable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01 : Top Navigation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02 : Left Navigation, </a:t>
            </a:r>
            <a:r>
              <a:rPr lang="en-US" sz="1200" dirty="0" err="1">
                <a:latin typeface="Avenir Next LT Pro" panose="020B0504020202020204" pitchFamily="34" charset="0"/>
              </a:rPr>
              <a:t>AutoHide</a:t>
            </a:r>
            <a:r>
              <a:rPr lang="en-US" sz="1200" dirty="0">
                <a:latin typeface="Avenir Next LT Pro" panose="020B0504020202020204" pitchFamily="34" charset="0"/>
              </a:rPr>
              <a:t>, </a:t>
            </a:r>
            <a:r>
              <a:rPr lang="en-US" sz="1200" dirty="0" err="1">
                <a:latin typeface="Avenir Next LT Pro" panose="020B0504020202020204" pitchFamily="34" charset="0"/>
              </a:rPr>
              <a:t>OnHover</a:t>
            </a:r>
            <a:r>
              <a:rPr lang="en-US" sz="1200" dirty="0">
                <a:latin typeface="Avenir Next LT Pro" panose="020B0504020202020204" pitchFamily="34" charset="0"/>
              </a:rPr>
              <a:t> </a:t>
            </a:r>
            <a:r>
              <a:rPr lang="en-IN" sz="1200" dirty="0">
                <a:latin typeface="Avenir Next LT Pro" panose="020B0504020202020204" pitchFamily="34" charset="0"/>
              </a:rPr>
              <a:t>: Tooltip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03 : Mini Explore, Expandable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04 : Events Summary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05 : Projects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F5ACD-6C5C-ED72-E684-E43C3083526F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7530D-01BD-D80E-895D-B6FC2207CA66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0697A-7035-D470-C717-0E13699A1A41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314D8-BD2E-9614-4E0B-8BE423A74694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031C1-1B5D-70AA-D46C-7411F08A9267}"/>
              </a:ext>
            </a:extLst>
          </p:cNvPr>
          <p:cNvSpPr/>
          <p:nvPr/>
        </p:nvSpPr>
        <p:spPr>
          <a:xfrm>
            <a:off x="3978876" y="609600"/>
            <a:ext cx="1614616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6720-1EA4-A06E-413A-07343227B5A4}"/>
              </a:ext>
            </a:extLst>
          </p:cNvPr>
          <p:cNvSpPr/>
          <p:nvPr/>
        </p:nvSpPr>
        <p:spPr>
          <a:xfrm>
            <a:off x="5593491" y="609600"/>
            <a:ext cx="1614617" cy="3886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E44FC-1140-7DB1-1F05-BF34F4DD257B}"/>
              </a:ext>
            </a:extLst>
          </p:cNvPr>
          <p:cNvSpPr/>
          <p:nvPr/>
        </p:nvSpPr>
        <p:spPr>
          <a:xfrm>
            <a:off x="1070919" y="609600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B49DB-3B48-90D5-279C-3EFA83576AB7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CB10D28-A23B-606D-03FA-B9693E13696D}"/>
              </a:ext>
            </a:extLst>
          </p:cNvPr>
          <p:cNvSpPr/>
          <p:nvPr/>
        </p:nvSpPr>
        <p:spPr>
          <a:xfrm rot="5400000">
            <a:off x="9256425" y="578707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86B87-E3E3-B2D1-5EAF-1D9B9FE6FE65}"/>
              </a:ext>
            </a:extLst>
          </p:cNvPr>
          <p:cNvSpPr txBox="1"/>
          <p:nvPr/>
        </p:nvSpPr>
        <p:spPr>
          <a:xfrm>
            <a:off x="11162582" y="6465607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886AE-CD0C-CFFD-5F4F-64878562561E}"/>
              </a:ext>
            </a:extLst>
          </p:cNvPr>
          <p:cNvSpPr/>
          <p:nvPr/>
        </p:nvSpPr>
        <p:spPr>
          <a:xfrm>
            <a:off x="3978875" y="4308389"/>
            <a:ext cx="1614616" cy="18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3D9C9-C59C-106A-AD02-6ECC853C1352}"/>
              </a:ext>
            </a:extLst>
          </p:cNvPr>
          <p:cNvSpPr/>
          <p:nvPr/>
        </p:nvSpPr>
        <p:spPr>
          <a:xfrm>
            <a:off x="5593915" y="4304901"/>
            <a:ext cx="1614616" cy="191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C5C5E7-64B2-47F3-84A2-5A4A99E0956D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0e1bb11d-1fe8-4e80-a80d-c671e8cd2a5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69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 .</cp:lastModifiedBy>
  <cp:revision>128</cp:revision>
  <dcterms:created xsi:type="dcterms:W3CDTF">2023-11-26T09:52:01Z</dcterms:created>
  <dcterms:modified xsi:type="dcterms:W3CDTF">2024-05-23T04:32:42Z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