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6" r:id="rId4"/>
    <p:sldMasterId id="2147483648" r:id="rId5"/>
  </p:sldMasterIdLst>
  <p:notesMasterIdLst>
    <p:notesMasterId r:id="rId21"/>
  </p:notesMasterIdLst>
  <p:sldIdLst>
    <p:sldId id="256" r:id="rId6"/>
    <p:sldId id="270" r:id="rId7"/>
    <p:sldId id="271" r:id="rId8"/>
    <p:sldId id="269" r:id="rId9"/>
    <p:sldId id="257" r:id="rId10"/>
    <p:sldId id="258" r:id="rId11"/>
    <p:sldId id="265" r:id="rId12"/>
    <p:sldId id="259" r:id="rId13"/>
    <p:sldId id="261" r:id="rId14"/>
    <p:sldId id="260" r:id="rId15"/>
    <p:sldId id="262" r:id="rId16"/>
    <p:sldId id="264" r:id="rId17"/>
    <p:sldId id="267" r:id="rId18"/>
    <p:sldId id="268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7F7F7"/>
    <a:srgbClr val="5D7373"/>
    <a:srgbClr val="05E1E7"/>
    <a:srgbClr val="92D050"/>
    <a:srgbClr val="FEC630"/>
    <a:srgbClr val="00A0A8"/>
    <a:srgbClr val="52C9BD"/>
    <a:srgbClr val="FF5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CA646-4DB0-4081-BAF1-518ED8EEB214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2C0E8-241A-47C7-B504-B64E50FE7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23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Chat-Client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58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8B0C-3238-7D85-408F-C88AA11AA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E4D1D-1E07-3254-80FF-8C5428209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719D4-0D1B-6614-EC59-358B6F6B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14-08-2024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B08E-1F61-FDED-6C88-225A3212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687C9-2517-4784-23C5-DA3EC7B2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5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14B1-2169-3780-01A9-5ACBDB48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54180-13AA-B35C-C451-576D2BEAD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B9F6B-AF96-4DDE-8560-D2D2CA10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14-08-2024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606A5-375D-F0BD-3450-34BEAD31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5A142-32C4-9075-4C24-E8DD3BB4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071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4BF68F-1116-E010-E65E-D05EC383C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ACBD2-1FB3-1A40-0AF2-C441A5EAC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392AB-A00D-D264-0778-9B5EAEE8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14-08-2024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5A864-8EAB-BE59-F477-C9756DAB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BB8BB-6FE5-2298-4CE0-D1ECF585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306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6FA7F-52A0-4E8E-927A-11CFE929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8/14/2024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71C8A-E5F3-4255-8A61-11586B8E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51CE4-05D7-4B79-B841-DC9D9189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95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BDB315-8686-4003-9C95-772D8159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020B-43C3-442E-B62B-57AACD0E5EC7}" type="datetimeFigureOut">
              <a:rPr lang="en-US" smtClean="0"/>
              <a:t>8/14/2024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CE90D-6197-48F2-B328-A945F9D9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60837-C868-44F5-8B11-E35FFF1B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2E21-23DF-4FAD-8B98-DE368A03CE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3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EFC07-23DE-42DC-8898-3D23F50E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8/14/2024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54AAF-0D39-41F9-A739-48D8AC24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40F39-43DB-40AC-88DF-DB040AB0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51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4CC36-095E-493E-8A9E-C3569BE5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BE9F-8421-42C5-B0FC-6B0947DCD5BC}" type="datetimeFigureOut">
              <a:rPr lang="en-US" smtClean="0"/>
              <a:t>8/14/2024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8D1D1-010A-4748-AB5D-ECC689BF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44240-6C70-4C4C-8F99-816D4319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97CF-2890-4A4B-8014-20C4E593BF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7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8DB9-3BC5-C8D9-D444-5D1B79F3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D2CF8-48E9-72A3-37E7-757A268FB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25F4-C065-803A-8C59-4E437B8C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14-08-2024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59DE0-B0EB-98E5-6F96-6B81495C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4AEF7-3044-ACC6-C12E-D772E636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8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9459-02D6-C406-C60E-F2B1EB43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4866E-8B06-AEBE-6194-5367BD757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22A1D-EA46-AF69-1338-DFC47ACC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14-08-2024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4D44A-DB20-4DB7-C3C0-1CEA085E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6571-FEF3-9CA7-2577-AC7CA627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11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EC5C-1743-BB28-F2ED-6ACD25C9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34B8-4FD8-6C59-81E7-8E4A10FD0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D697A-838A-7A96-F902-7ADA08A70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7DA28-00E7-EDF9-4190-BF623A95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14-08-2024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D44AC-6D04-7278-E763-A5311D77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1C6A3-A4B8-AD2F-29E2-00B84E53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732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3B47-A62C-6A7E-BFF1-24CB24C3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09396-1514-00B1-5E0B-4B4D5B86C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BEDB9-5B42-C46C-F541-8C062EA5E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4A414-5477-5B94-29D1-4D5B44274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457C7-73A6-A69B-93D1-245C7F675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56379-7F78-871B-D48A-FB12A5F3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14-08-2024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DF34B-6A93-0FF4-0D28-6685CD19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5E846-9707-A007-D7FF-FCEB629A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62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D401-CD68-A7FA-6DF6-9C2E9A9B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A3A92-4F27-C67A-6A47-EBD77587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14-08-2024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B356A-2FE2-C357-1E35-CF4FEF15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10C17-0FFB-45AC-AF0E-9DD94F21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82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68168-409B-FCA8-06BD-B1AA5FCB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14-08-2024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AB963-2E4C-FE64-AC26-53028BC4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40341-26E3-1DE4-5117-831B0FF5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72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D78B-E909-F15F-0BD1-DA6565F0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2F80-1A09-BCD2-98F4-D6147D54A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930C9-55CB-E7F2-83F6-8595626C1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81EEF-2430-3F75-59EF-C5B767F0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14-08-2024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90BB0-3A04-2161-03ED-783FF15E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B9AB1-1CCF-35E3-2A36-7AC272DF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75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3D94-EF39-D800-7255-6FBA2A271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1357F-A1FD-1395-EC51-B047AF465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92918-F362-5DF4-3FAA-A9624368B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EE988-B1D3-D724-CA01-01E683C0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14-08-2024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A9015-5D39-84B1-0299-D7B36212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2061D-C9FA-0305-B3A0-2B1B5121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67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1C4AD-9D74-0C8E-89CB-4B53A53A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ED21F-9C0C-AEAA-D102-546AEDB1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A2B99-36A1-DAEB-5C05-A27A7E7FA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CB34-1D3A-4E3D-AF01-87C69294AC55}" type="datetimeFigureOut">
              <a:rPr lang="en-IN" smtClean="0"/>
              <a:t>14-08-2024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08EFE-53C7-A06E-D144-0F61BCA6C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34FE2-69CA-AFCE-37D5-50E42B5FB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606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30659-C965-41C9-982C-84628687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15458-F740-495B-9F70-A97ACF5DE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FF37-D6BA-43C2-BE19-F4C1797E2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85DBC-317F-4C6B-AEE2-0BEBDE6560A6}" type="datetimeFigureOut">
              <a:rPr lang="en-US" smtClean="0"/>
              <a:t>8/14/2024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E7F57-7A98-4D66-AC5A-15E3955AC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E4C3-7AE6-4A8B-AF7D-EA442528C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08497-A042-48BA-90A6-1060676E74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9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6348F-DCC7-445A-86CD-CAF114ED7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63D2D-6528-4ECB-93E2-F9AC17330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7B8C-DF74-41CC-9A95-C42605CC0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4020B-43C3-442E-B62B-57AACD0E5EC7}" type="datetimeFigureOut">
              <a:rPr lang="en-US" smtClean="0"/>
              <a:t>8/14/2024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92B7A-35CA-4094-980A-2DF788FCA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9AC30-04EE-4306-9C68-46E460C68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92E21-23DF-4FAD-8B98-DE368A03CE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9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5F8B1-6EAD-4065-BDCA-6425F4F2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D54BC-2A8C-4CFF-BFFD-2C7C988C1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74132-4BCF-4F0B-BFB4-EB24C07F5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E6291-269F-4017-8EF3-5876289F47E8}" type="datetimeFigureOut">
              <a:rPr lang="en-US" smtClean="0"/>
              <a:t>8/14/2024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F61B8-BA3E-4781-90C4-A20219587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F4328-7F84-4677-9714-D5A04CFDB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3D4CB-B0FD-47F7-BD03-A2F41CD6399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D78585A-9ABE-068B-EA60-6C37289D04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581" y="6240803"/>
            <a:ext cx="2070837" cy="50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6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84268A-C7A9-447F-8077-A293A702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60F68-69B8-4292-9C65-A61E08FC8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6B41B-E803-4FD4-A847-F522E00A0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7BE9F-8421-42C5-B0FC-6B0947DCD5BC}" type="datetimeFigureOut">
              <a:rPr lang="en-US" smtClean="0"/>
              <a:t>8/14/2024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1FC70-C9F7-4620-99D6-4BEF5588F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81352-1C06-4515-B6DD-BC341914D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997CF-2890-4A4B-8014-20C4E593BFD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F93FE407-3564-532F-56B2-1F30BAB40F6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581" y="6240803"/>
            <a:ext cx="2070837" cy="50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6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39D203-7482-4732-866B-9EAA25858763}"/>
              </a:ext>
            </a:extLst>
          </p:cNvPr>
          <p:cNvSpPr txBox="1"/>
          <p:nvPr/>
        </p:nvSpPr>
        <p:spPr>
          <a:xfrm>
            <a:off x="7696200" y="4595961"/>
            <a:ext cx="2382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Basically for text</a:t>
            </a:r>
          </a:p>
        </p:txBody>
      </p:sp>
      <p:pic>
        <p:nvPicPr>
          <p:cNvPr id="29" name="Picture 28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099B477C-2C71-9D86-305E-41758DC71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53076" y="2769533"/>
            <a:ext cx="5796044" cy="141104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1C020F-71E7-640E-45D2-DD9CC765FBD7}"/>
              </a:ext>
            </a:extLst>
          </p:cNvPr>
          <p:cNvSpPr/>
          <p:nvPr/>
        </p:nvSpPr>
        <p:spPr>
          <a:xfrm>
            <a:off x="3965501" y="2186611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#00B0F0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582CF4-BCE2-74AE-00E3-65391D4CC2AA}"/>
              </a:ext>
            </a:extLst>
          </p:cNvPr>
          <p:cNvSpPr/>
          <p:nvPr/>
        </p:nvSpPr>
        <p:spPr>
          <a:xfrm>
            <a:off x="3974045" y="2670315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#FF5969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C0B77FE-2ABC-1E96-5342-A76DF5E1077D}"/>
              </a:ext>
            </a:extLst>
          </p:cNvPr>
          <p:cNvSpPr/>
          <p:nvPr/>
        </p:nvSpPr>
        <p:spPr>
          <a:xfrm>
            <a:off x="3982589" y="3154019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#52C9BD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26864E-7EDF-8EB0-2372-DA79A2B40E64}"/>
              </a:ext>
            </a:extLst>
          </p:cNvPr>
          <p:cNvSpPr/>
          <p:nvPr/>
        </p:nvSpPr>
        <p:spPr>
          <a:xfrm>
            <a:off x="3991133" y="3637723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#FEC630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C82E6-51AE-40AE-0B46-696024E0D50C}"/>
              </a:ext>
            </a:extLst>
          </p:cNvPr>
          <p:cNvSpPr/>
          <p:nvPr/>
        </p:nvSpPr>
        <p:spPr>
          <a:xfrm>
            <a:off x="3999677" y="4121427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#92D050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E9317B-B46F-7476-E1FF-84D3A83C0E1F}"/>
              </a:ext>
            </a:extLst>
          </p:cNvPr>
          <p:cNvSpPr/>
          <p:nvPr/>
        </p:nvSpPr>
        <p:spPr>
          <a:xfrm>
            <a:off x="4008221" y="4605131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05E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#05E1E7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676400-B0A1-0906-A9FC-3BC9E094C9CF}"/>
              </a:ext>
            </a:extLst>
          </p:cNvPr>
          <p:cNvSpPr/>
          <p:nvPr/>
        </p:nvSpPr>
        <p:spPr>
          <a:xfrm>
            <a:off x="6087456" y="3644349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#5D7373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4815A37-0705-194C-6D91-EB394E86F596}"/>
              </a:ext>
            </a:extLst>
          </p:cNvPr>
          <p:cNvSpPr/>
          <p:nvPr/>
        </p:nvSpPr>
        <p:spPr>
          <a:xfrm>
            <a:off x="6096000" y="4128053"/>
            <a:ext cx="1600200" cy="357808"/>
          </a:xfrm>
          <a:prstGeom prst="roundRect">
            <a:avLst>
              <a:gd name="adj" fmla="val 1388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#7F7F7F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38D82CB-0F37-9014-AF02-34CA48EC3362}"/>
              </a:ext>
            </a:extLst>
          </p:cNvPr>
          <p:cNvSpPr/>
          <p:nvPr/>
        </p:nvSpPr>
        <p:spPr>
          <a:xfrm>
            <a:off x="6078912" y="2186611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rPr>
              <a:t>#F2F2F2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4F3C60-CD5B-46EE-A265-6CF88B5AD5A2}"/>
              </a:ext>
            </a:extLst>
          </p:cNvPr>
          <p:cNvSpPr/>
          <p:nvPr/>
        </p:nvSpPr>
        <p:spPr>
          <a:xfrm>
            <a:off x="6087456" y="2670315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rPr>
              <a:t>#F7F7F7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EEAA048-FC8B-1258-B58F-8520D4CC3538}"/>
              </a:ext>
            </a:extLst>
          </p:cNvPr>
          <p:cNvSpPr/>
          <p:nvPr/>
        </p:nvSpPr>
        <p:spPr>
          <a:xfrm>
            <a:off x="6096000" y="4611757"/>
            <a:ext cx="1600200" cy="357808"/>
          </a:xfrm>
          <a:prstGeom prst="roundRect">
            <a:avLst>
              <a:gd name="adj" fmla="val 1388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#404040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E30C5F-825A-6189-D9A5-A9405325F837}"/>
              </a:ext>
            </a:extLst>
          </p:cNvPr>
          <p:cNvSpPr txBox="1"/>
          <p:nvPr/>
        </p:nvSpPr>
        <p:spPr>
          <a:xfrm>
            <a:off x="4126445" y="1569916"/>
            <a:ext cx="172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Color Palate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30C755-DEB4-A275-9913-763C781BEBCE}"/>
              </a:ext>
            </a:extLst>
          </p:cNvPr>
          <p:cNvSpPr txBox="1"/>
          <p:nvPr/>
        </p:nvSpPr>
        <p:spPr>
          <a:xfrm>
            <a:off x="7696200" y="2628013"/>
            <a:ext cx="1775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Background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523CEB2-A2FA-1DAE-A32E-FA7C73D0FA4A}"/>
              </a:ext>
            </a:extLst>
          </p:cNvPr>
          <p:cNvSpPr/>
          <p:nvPr/>
        </p:nvSpPr>
        <p:spPr>
          <a:xfrm>
            <a:off x="6096000" y="3160645"/>
            <a:ext cx="1600200" cy="357808"/>
          </a:xfrm>
          <a:prstGeom prst="roundRect">
            <a:avLst>
              <a:gd name="adj" fmla="val 1388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#D9D9D9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7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D0BDD9B-CFEC-489E-B50E-422484600823}"/>
              </a:ext>
            </a:extLst>
          </p:cNvPr>
          <p:cNvGrpSpPr/>
          <p:nvPr/>
        </p:nvGrpSpPr>
        <p:grpSpPr>
          <a:xfrm>
            <a:off x="3347652" y="238883"/>
            <a:ext cx="5496695" cy="1254308"/>
            <a:chOff x="3200262" y="238883"/>
            <a:chExt cx="5496695" cy="125430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0CED4E-8099-4464-A91D-B2681C0FB01F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Team Members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A234C0-63F7-49D8-8C33-54955403EE09}"/>
                </a:ext>
              </a:extLst>
            </p:cNvPr>
            <p:cNvSpPr txBox="1"/>
            <p:nvPr/>
          </p:nvSpPr>
          <p:spPr>
            <a:xfrm>
              <a:off x="3200262" y="908416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Here You can Add Some Brief Text That will Explain Your Tittle This is Just a Demo Text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7B62EA9-421B-4F4B-95AF-BFA1A1EF4166}"/>
              </a:ext>
            </a:extLst>
          </p:cNvPr>
          <p:cNvGrpSpPr/>
          <p:nvPr/>
        </p:nvGrpSpPr>
        <p:grpSpPr>
          <a:xfrm>
            <a:off x="1487507" y="2086354"/>
            <a:ext cx="2017224" cy="2017224"/>
            <a:chOff x="1466851" y="1754971"/>
            <a:chExt cx="2362200" cy="23622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E419D82-EA21-4411-802A-8B36650EECA7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957CFB7-FFE6-4F71-9A95-53AB15B1EC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98" r="1156"/>
            <a:stretch/>
          </p:blipFill>
          <p:spPr>
            <a:xfrm>
              <a:off x="1619252" y="1907373"/>
              <a:ext cx="2057398" cy="2057396"/>
            </a:xfrm>
            <a:prstGeom prst="ellipse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BB2F32C-77FC-4168-8478-62813B72F8E5}"/>
              </a:ext>
            </a:extLst>
          </p:cNvPr>
          <p:cNvGrpSpPr/>
          <p:nvPr/>
        </p:nvGrpSpPr>
        <p:grpSpPr>
          <a:xfrm>
            <a:off x="5032316" y="2057292"/>
            <a:ext cx="2075350" cy="2075350"/>
            <a:chOff x="4388156" y="1754971"/>
            <a:chExt cx="2362200" cy="2362200"/>
          </a:xfrm>
          <a:solidFill>
            <a:srgbClr val="03A1A4"/>
          </a:solidFill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335C36-9C81-4AA4-B3DD-273877B39015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F298673-68D4-493B-9A4B-E2B4C58338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78" t="16519" r="9615" b="1982"/>
            <a:stretch/>
          </p:blipFill>
          <p:spPr>
            <a:xfrm>
              <a:off x="4540558" y="1907373"/>
              <a:ext cx="2057396" cy="2057396"/>
            </a:xfrm>
            <a:prstGeom prst="ellipse">
              <a:avLst/>
            </a:prstGeom>
            <a:grpFill/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0F9FE75-4E23-4F48-BB22-24FA526AA30F}"/>
              </a:ext>
            </a:extLst>
          </p:cNvPr>
          <p:cNvGrpSpPr/>
          <p:nvPr/>
        </p:nvGrpSpPr>
        <p:grpSpPr>
          <a:xfrm>
            <a:off x="8279668" y="2046990"/>
            <a:ext cx="2085652" cy="2085652"/>
            <a:chOff x="7245656" y="1754971"/>
            <a:chExt cx="2362200" cy="2362200"/>
          </a:xfrm>
          <a:solidFill>
            <a:srgbClr val="EE9524"/>
          </a:solidFill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D934D4A-2716-428E-9DE7-ADEDE132D760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2B340F2-63F7-45BD-A546-ECE728C607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15" r="16615"/>
            <a:stretch/>
          </p:blipFill>
          <p:spPr>
            <a:xfrm>
              <a:off x="7395187" y="1904502"/>
              <a:ext cx="2063138" cy="2063138"/>
            </a:xfrm>
            <a:prstGeom prst="ellipse">
              <a:avLst/>
            </a:prstGeom>
            <a:grpFill/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AA5D21F-895F-4387-8E47-E68523517CDC}"/>
              </a:ext>
            </a:extLst>
          </p:cNvPr>
          <p:cNvGrpSpPr/>
          <p:nvPr/>
        </p:nvGrpSpPr>
        <p:grpSpPr>
          <a:xfrm>
            <a:off x="1568594" y="2052140"/>
            <a:ext cx="662608" cy="523220"/>
            <a:chOff x="668600" y="2123782"/>
            <a:chExt cx="662608" cy="52322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A4223F1-E101-492B-9722-844FE65B75B0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92DBA30-84AA-43D2-BA4C-80816E379B8E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AB110F3-9ED9-42E3-9F60-2A0FC810D514}"/>
              </a:ext>
            </a:extLst>
          </p:cNvPr>
          <p:cNvGrpSpPr/>
          <p:nvPr/>
        </p:nvGrpSpPr>
        <p:grpSpPr>
          <a:xfrm>
            <a:off x="5103547" y="2052141"/>
            <a:ext cx="662608" cy="523220"/>
            <a:chOff x="662610" y="2123782"/>
            <a:chExt cx="662608" cy="52322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C121618-74C4-409A-8707-32F513B2BD75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D4F6D28-E667-430D-8E06-5DBA876623A6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E2F3C21-0532-45CD-B896-1B6FF5CD1CE1}"/>
              </a:ext>
            </a:extLst>
          </p:cNvPr>
          <p:cNvGrpSpPr/>
          <p:nvPr/>
        </p:nvGrpSpPr>
        <p:grpSpPr>
          <a:xfrm>
            <a:off x="8335796" y="2054564"/>
            <a:ext cx="662608" cy="508072"/>
            <a:chOff x="662610" y="2131356"/>
            <a:chExt cx="662608" cy="50807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D64D81F-6AE3-43AB-8610-3C31C1715E9F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22BBCD6-4E47-4CCB-ABC0-4B228B6AF32E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48B470A-7129-4729-8F93-85A21AFD7BF1}"/>
              </a:ext>
            </a:extLst>
          </p:cNvPr>
          <p:cNvGrpSpPr/>
          <p:nvPr/>
        </p:nvGrpSpPr>
        <p:grpSpPr>
          <a:xfrm>
            <a:off x="987154" y="4575031"/>
            <a:ext cx="3048141" cy="1329443"/>
            <a:chOff x="264581" y="4416136"/>
            <a:chExt cx="3048141" cy="1329443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0FA4544-A295-4E95-BDAB-D76418E7E324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5969"/>
                  </a:solidFill>
                  <a:latin typeface="Avenir Next LT Pro" panose="020B0504020202020204" pitchFamily="34" charset="0"/>
                </a:rPr>
                <a:t>Add A Name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992E9B-CA66-4D99-9431-D3658E342534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venir Next LT Pro" panose="020B0504020202020204" pitchFamily="34" charset="0"/>
                </a:rPr>
                <a:t>Add the Position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B1F17F-4BC7-457E-B974-F2BA6D068587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Avenir Next LT Pro" panose="020B0504020202020204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5AA0CE1-7B62-477E-951C-09CA180C487F}"/>
              </a:ext>
            </a:extLst>
          </p:cNvPr>
          <p:cNvGrpSpPr/>
          <p:nvPr/>
        </p:nvGrpSpPr>
        <p:grpSpPr>
          <a:xfrm>
            <a:off x="4550612" y="4575032"/>
            <a:ext cx="3048141" cy="1329443"/>
            <a:chOff x="3143051" y="4416136"/>
            <a:chExt cx="3048141" cy="132944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98A6261-2A21-474B-BDA9-AF12248632D9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3A1A4"/>
                  </a:solidFill>
                  <a:latin typeface="Avenir Next LT Pro" panose="020B0504020202020204" pitchFamily="34" charset="0"/>
                </a:rPr>
                <a:t>Add A Name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9193043-2B73-4B6D-8537-EF75D3E069A7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venir Next LT Pro" panose="020B0504020202020204" pitchFamily="34" charset="0"/>
                </a:rPr>
                <a:t>Add the Position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E894AD9-690B-444F-91C7-5430298A6D44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Avenir Next LT Pro" panose="020B0504020202020204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F401B19-351A-4837-933B-4C3AD891E775}"/>
              </a:ext>
            </a:extLst>
          </p:cNvPr>
          <p:cNvGrpSpPr/>
          <p:nvPr/>
        </p:nvGrpSpPr>
        <p:grpSpPr>
          <a:xfrm>
            <a:off x="7800438" y="4569881"/>
            <a:ext cx="3048141" cy="1329443"/>
            <a:chOff x="6191192" y="4416136"/>
            <a:chExt cx="3048141" cy="1329443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8CBC039-98F8-497D-A7B1-649F2271B2EC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Add A Name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158C543-8E5C-41EF-9B03-9683F6923C5C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venir Next LT Pro" panose="020B0504020202020204" pitchFamily="34" charset="0"/>
                </a:rPr>
                <a:t>Add the Position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BBD0FFA-0A1A-4B45-8124-D9FB1BA3DA61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Avenir Next LT Pro" panose="020B0504020202020204" pitchFamily="34" charset="0"/>
                </a:rPr>
                <a:t>Here Write Brief Message About Yourself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05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D0BDD9B-CFEC-489E-B50E-422484600823}"/>
              </a:ext>
            </a:extLst>
          </p:cNvPr>
          <p:cNvGrpSpPr/>
          <p:nvPr/>
        </p:nvGrpSpPr>
        <p:grpSpPr>
          <a:xfrm>
            <a:off x="3344568" y="238883"/>
            <a:ext cx="5496695" cy="1311207"/>
            <a:chOff x="3197178" y="238883"/>
            <a:chExt cx="5496695" cy="131120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0CED4E-8099-4464-A91D-B2681C0FB01F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Our Infographics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A234C0-63F7-49D8-8C33-54955403EE09}"/>
                </a:ext>
              </a:extLst>
            </p:cNvPr>
            <p:cNvSpPr txBox="1"/>
            <p:nvPr/>
          </p:nvSpPr>
          <p:spPr>
            <a:xfrm>
              <a:off x="3197178" y="965315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Here You can Add Some Brief Text That will Explain Your Tittle This is Just a Demo Text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B060226-DC0D-47A6-8606-FC16CEDED031}"/>
              </a:ext>
            </a:extLst>
          </p:cNvPr>
          <p:cNvGrpSpPr/>
          <p:nvPr/>
        </p:nvGrpSpPr>
        <p:grpSpPr>
          <a:xfrm>
            <a:off x="7687073" y="1761916"/>
            <a:ext cx="1805441" cy="1894017"/>
            <a:chOff x="6381342" y="2182683"/>
            <a:chExt cx="1805441" cy="1894017"/>
          </a:xfrm>
        </p:grpSpPr>
        <p:sp>
          <p:nvSpPr>
            <p:cNvPr id="38" name="Rectangle: Top Corners Rounded 37">
              <a:extLst>
                <a:ext uri="{FF2B5EF4-FFF2-40B4-BE49-F238E27FC236}">
                  <a16:creationId xmlns:a16="http://schemas.microsoft.com/office/drawing/2014/main" id="{9CFDFC23-10B9-4748-8E47-765667A8D5B3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F5D7A78-93C3-4417-AE03-08D834009F33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2018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21CE42-19A6-4FCC-8701-7ACC70659719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847D591-EED8-4AC8-9A50-F447369DCED6}"/>
              </a:ext>
            </a:extLst>
          </p:cNvPr>
          <p:cNvGrpSpPr/>
          <p:nvPr/>
        </p:nvGrpSpPr>
        <p:grpSpPr>
          <a:xfrm>
            <a:off x="5190196" y="1761916"/>
            <a:ext cx="1805441" cy="1894017"/>
            <a:chOff x="3884465" y="2182683"/>
            <a:chExt cx="1805441" cy="1894017"/>
          </a:xfrm>
        </p:grpSpPr>
        <p:sp>
          <p:nvSpPr>
            <p:cNvPr id="42" name="Rectangle: Top Corners Rounded 41">
              <a:extLst>
                <a:ext uri="{FF2B5EF4-FFF2-40B4-BE49-F238E27FC236}">
                  <a16:creationId xmlns:a16="http://schemas.microsoft.com/office/drawing/2014/main" id="{59AB9F3E-B8EA-45BA-9522-51EE29C10C34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5465C60-D36B-46CA-9B44-B973FCBFCEAB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2014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434B3A9-A8F3-479A-920B-0F1631517BF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8DBEE7C-A6ED-4A4E-A269-1F29FF515218}"/>
              </a:ext>
            </a:extLst>
          </p:cNvPr>
          <p:cNvGrpSpPr/>
          <p:nvPr/>
        </p:nvGrpSpPr>
        <p:grpSpPr>
          <a:xfrm>
            <a:off x="2693319" y="1761916"/>
            <a:ext cx="1805441" cy="1894017"/>
            <a:chOff x="1387588" y="2182683"/>
            <a:chExt cx="1805441" cy="1894017"/>
          </a:xfrm>
        </p:grpSpPr>
        <p:sp>
          <p:nvSpPr>
            <p:cNvPr id="46" name="Rectangle: Top Corners Rounded 45">
              <a:extLst>
                <a:ext uri="{FF2B5EF4-FFF2-40B4-BE49-F238E27FC236}">
                  <a16:creationId xmlns:a16="http://schemas.microsoft.com/office/drawing/2014/main" id="{B0C435C7-D494-47FF-B7BF-D19C429B20EE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BDE1841-336A-4E27-A44A-994F4338D122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2010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0150DED-21F2-4E67-BB99-DB125410B1D9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7241529-E6EF-4CC5-8011-62F620D172C1}"/>
              </a:ext>
            </a:extLst>
          </p:cNvPr>
          <p:cNvSpPr/>
          <p:nvPr/>
        </p:nvSpPr>
        <p:spPr>
          <a:xfrm flipV="1">
            <a:off x="2800249" y="2722483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A171A0C-530A-4C9F-A958-068CCD8366F2}"/>
              </a:ext>
            </a:extLst>
          </p:cNvPr>
          <p:cNvSpPr/>
          <p:nvPr/>
        </p:nvSpPr>
        <p:spPr>
          <a:xfrm flipV="1">
            <a:off x="5297126" y="2722483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B750E8D-14D4-4084-83F4-DD558618C82A}"/>
              </a:ext>
            </a:extLst>
          </p:cNvPr>
          <p:cNvSpPr/>
          <p:nvPr/>
        </p:nvSpPr>
        <p:spPr>
          <a:xfrm flipV="1">
            <a:off x="7794003" y="2722483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C1DEBF6-14B2-4415-B03F-93345A74C2A9}"/>
              </a:ext>
            </a:extLst>
          </p:cNvPr>
          <p:cNvGrpSpPr/>
          <p:nvPr/>
        </p:nvGrpSpPr>
        <p:grpSpPr>
          <a:xfrm>
            <a:off x="2794580" y="3416675"/>
            <a:ext cx="1591582" cy="1048049"/>
            <a:chOff x="1488849" y="3837442"/>
            <a:chExt cx="1591582" cy="1048049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102B8C7-B1D2-4216-BBC7-6DB5E6AB6653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5969"/>
                  </a:solidFill>
                  <a:latin typeface="Avenir Next LT Pro" panose="020B0504020202020204" pitchFamily="34" charset="0"/>
                </a:rPr>
                <a:t>HEADING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10B783E-F63E-4988-A9FA-CA74FC26D83B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A6A6A6"/>
                  </a:solidFill>
                  <a:latin typeface="Avenir Next LT Pro" panose="020B0504020202020204" pitchFamily="34" charset="0"/>
                </a:rPr>
                <a:t>Here Add Some Own Text of Yours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6AFD2F8-15A6-4B69-92DC-09A6EC18A13E}"/>
              </a:ext>
            </a:extLst>
          </p:cNvPr>
          <p:cNvGrpSpPr/>
          <p:nvPr/>
        </p:nvGrpSpPr>
        <p:grpSpPr>
          <a:xfrm>
            <a:off x="5283405" y="3416675"/>
            <a:ext cx="1591582" cy="1048049"/>
            <a:chOff x="3977674" y="3837442"/>
            <a:chExt cx="1591582" cy="104804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824FFFA-6F87-4632-9259-7ABC40DE8181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2CBBE"/>
                  </a:solidFill>
                  <a:latin typeface="Avenir Next LT Pro" panose="020B0504020202020204" pitchFamily="34" charset="0"/>
                </a:rPr>
                <a:t>HEADING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3B96DD7-5DD2-4C3C-B8C7-4A1B41721DFF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A6A6A6"/>
                  </a:solidFill>
                  <a:latin typeface="Avenir Next LT Pro" panose="020B0504020202020204" pitchFamily="34" charset="0"/>
                </a:rPr>
                <a:t>Here Add Some Own Text of Yours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6CC5C02-95F4-4DC1-B6D5-CAA02FD89E77}"/>
              </a:ext>
            </a:extLst>
          </p:cNvPr>
          <p:cNvGrpSpPr/>
          <p:nvPr/>
        </p:nvGrpSpPr>
        <p:grpSpPr>
          <a:xfrm>
            <a:off x="7794003" y="3416675"/>
            <a:ext cx="1591582" cy="1048049"/>
            <a:chOff x="6488272" y="3837442"/>
            <a:chExt cx="1591582" cy="104804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0B09D23-F802-4775-A845-C7570F769D09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EC630"/>
                  </a:solidFill>
                  <a:latin typeface="Avenir Next LT Pro" panose="020B0504020202020204" pitchFamily="34" charset="0"/>
                </a:rPr>
                <a:t>HEADING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786235A-330D-41D0-8530-A38FB8759B30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A6A6A6"/>
                  </a:solidFill>
                  <a:latin typeface="Avenir Next LT Pro" panose="020B0504020202020204" pitchFamily="34" charset="0"/>
                </a:rPr>
                <a:t>Here Add Some Own Text of Yours</a:t>
              </a:r>
            </a:p>
          </p:txBody>
        </p: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AFC24FA1-3361-4300-B142-27AF7D7A9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562" y="4499718"/>
            <a:ext cx="894354" cy="89435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2DEAD83-B875-477A-A906-CEA47BD45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850" y="4499805"/>
            <a:ext cx="897858" cy="89785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B3F6BEF-DC1D-4358-BB7C-2DDEE79CE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577" y="4499718"/>
            <a:ext cx="907482" cy="9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4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8219989C-6534-4081-88F9-01A1845F375C}"/>
              </a:ext>
            </a:extLst>
          </p:cNvPr>
          <p:cNvGrpSpPr/>
          <p:nvPr/>
        </p:nvGrpSpPr>
        <p:grpSpPr>
          <a:xfrm>
            <a:off x="8985148" y="1753475"/>
            <a:ext cx="1805441" cy="1894017"/>
            <a:chOff x="8985148" y="2182683"/>
            <a:chExt cx="1805441" cy="1894017"/>
          </a:xfrm>
        </p:grpSpPr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303A4C65-5C87-4C63-A0E1-4DF161B02937}"/>
                </a:ext>
              </a:extLst>
            </p:cNvPr>
            <p:cNvSpPr/>
            <p:nvPr/>
          </p:nvSpPr>
          <p:spPr>
            <a:xfrm>
              <a:off x="909207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447283-DB73-4C8A-99DE-552ACE3319FB}"/>
                </a:ext>
              </a:extLst>
            </p:cNvPr>
            <p:cNvSpPr txBox="1"/>
            <p:nvPr/>
          </p:nvSpPr>
          <p:spPr>
            <a:xfrm>
              <a:off x="944065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EC5E5B-C4A7-4BE2-9DAD-E90FC41E4DCA}"/>
                </a:ext>
              </a:extLst>
            </p:cNvPr>
            <p:cNvSpPr txBox="1"/>
            <p:nvPr/>
          </p:nvSpPr>
          <p:spPr>
            <a:xfrm>
              <a:off x="898514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2198942-3878-4909-884B-7CA0E318DFD7}"/>
              </a:ext>
            </a:extLst>
          </p:cNvPr>
          <p:cNvGrpSpPr/>
          <p:nvPr/>
        </p:nvGrpSpPr>
        <p:grpSpPr>
          <a:xfrm>
            <a:off x="6381342" y="1753475"/>
            <a:ext cx="1805441" cy="1894017"/>
            <a:chOff x="6381342" y="2182683"/>
            <a:chExt cx="1805441" cy="1894017"/>
          </a:xfrm>
        </p:grpSpPr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4B2E4077-565B-48E9-A42E-57895BC5AA27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BFDA63-D1BE-4B0B-A1BF-19B81E35575F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047EE7-AD08-45DB-A65A-9FA74A775764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430A81F-25E0-4239-B494-46C9D4937700}"/>
              </a:ext>
            </a:extLst>
          </p:cNvPr>
          <p:cNvGrpSpPr/>
          <p:nvPr/>
        </p:nvGrpSpPr>
        <p:grpSpPr>
          <a:xfrm>
            <a:off x="3884465" y="1753475"/>
            <a:ext cx="1805441" cy="1894017"/>
            <a:chOff x="3884465" y="2182683"/>
            <a:chExt cx="1805441" cy="1894017"/>
          </a:xfrm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6C90D299-5340-438E-A62B-883CADA51767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B84361-FFCA-4952-9762-BC2B8113DC6B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FA9CFCB-2E2A-4E69-B807-A8DE80F4F84C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1DA1449-9BBE-4FB5-854D-B6D832CCD806}"/>
              </a:ext>
            </a:extLst>
          </p:cNvPr>
          <p:cNvGrpSpPr/>
          <p:nvPr/>
        </p:nvGrpSpPr>
        <p:grpSpPr>
          <a:xfrm>
            <a:off x="1387588" y="1753475"/>
            <a:ext cx="1805441" cy="1894017"/>
            <a:chOff x="1387588" y="2182683"/>
            <a:chExt cx="1805441" cy="1894017"/>
          </a:xfrm>
        </p:grpSpPr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E176DFE6-E6EE-4CBF-AB55-962516DAF6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2352D7-E64D-4683-8555-4BBBFBED2197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E8E3AC-C1DA-4857-8AA2-283A2C840A70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293626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I N F O G R A P H I C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1040802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10DECE-FB54-4F98-9472-6CE168F86075}"/>
              </a:ext>
            </a:extLst>
          </p:cNvPr>
          <p:cNvSpPr/>
          <p:nvPr/>
        </p:nvSpPr>
        <p:spPr>
          <a:xfrm flipV="1">
            <a:off x="1494518" y="2714042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D33F448-D5EA-4698-93DE-C12876411D16}"/>
              </a:ext>
            </a:extLst>
          </p:cNvPr>
          <p:cNvSpPr/>
          <p:nvPr/>
        </p:nvSpPr>
        <p:spPr>
          <a:xfrm flipV="1">
            <a:off x="3991395" y="2714042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2992BDF-F7C4-4374-886A-86270F68E5B1}"/>
              </a:ext>
            </a:extLst>
          </p:cNvPr>
          <p:cNvSpPr/>
          <p:nvPr/>
        </p:nvSpPr>
        <p:spPr>
          <a:xfrm flipV="1">
            <a:off x="6488272" y="2714042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066C7CC-77EF-41CA-B323-66B868940684}"/>
              </a:ext>
            </a:extLst>
          </p:cNvPr>
          <p:cNvSpPr/>
          <p:nvPr/>
        </p:nvSpPr>
        <p:spPr>
          <a:xfrm flipV="1">
            <a:off x="9092078" y="2714042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149AF21-2235-48F7-BCB5-97AAA5BB7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756" y="4476415"/>
            <a:ext cx="905768" cy="90576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E50AA9A-FAB8-4A36-BCFC-AE5A9E810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969" y="4485467"/>
            <a:ext cx="900162" cy="90016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45F41EB-76B8-4D33-BDB3-4A3E0743A1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177" y="4485467"/>
            <a:ext cx="905770" cy="90576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2320AA8-1E5E-496F-9945-24C0399B8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808" y="4450063"/>
            <a:ext cx="932120" cy="93212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5BD90705-18BB-473B-A34A-340D3FE7B602}"/>
              </a:ext>
            </a:extLst>
          </p:cNvPr>
          <p:cNvGrpSpPr/>
          <p:nvPr/>
        </p:nvGrpSpPr>
        <p:grpSpPr>
          <a:xfrm>
            <a:off x="1488849" y="3408234"/>
            <a:ext cx="1591582" cy="1048049"/>
            <a:chOff x="1488849" y="3837442"/>
            <a:chExt cx="1591582" cy="104804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96EA5B9-609B-41D8-BAEB-1AB2F8B9359E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EF3078"/>
                  </a:solidFill>
                  <a:latin typeface="Avenir Next LT Pro" panose="020B0504020202020204" pitchFamily="34" charset="0"/>
                </a:rPr>
                <a:t>HEADING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FD7EC4-BD0C-414A-BAC7-6A87FBE0FD33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venir Next LT Pro" panose="020B0504020202020204" pitchFamily="34" charset="0"/>
                </a:rPr>
                <a:t>Here Add Some Own Text of Yours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AC51385-1E45-4902-BDC3-8DDF59AAC454}"/>
              </a:ext>
            </a:extLst>
          </p:cNvPr>
          <p:cNvGrpSpPr/>
          <p:nvPr/>
        </p:nvGrpSpPr>
        <p:grpSpPr>
          <a:xfrm>
            <a:off x="3977674" y="3408234"/>
            <a:ext cx="1591582" cy="1048049"/>
            <a:chOff x="3977674" y="3837442"/>
            <a:chExt cx="1591582" cy="104804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F8B1AD-BE20-4D97-80BF-AC12A3B886DB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3A1A4"/>
                  </a:solidFill>
                  <a:latin typeface="Avenir Next LT Pro" panose="020B0504020202020204" pitchFamily="34" charset="0"/>
                </a:rPr>
                <a:t>HEADING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F2BC42F-0899-4CCE-A35A-4E495A05687C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venir Next LT Pro" panose="020B0504020202020204" pitchFamily="34" charset="0"/>
                </a:rPr>
                <a:t>Here Add Some Own Text of Yours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C1746BE-76D9-44D6-8ED0-355F952A375E}"/>
              </a:ext>
            </a:extLst>
          </p:cNvPr>
          <p:cNvGrpSpPr/>
          <p:nvPr/>
        </p:nvGrpSpPr>
        <p:grpSpPr>
          <a:xfrm>
            <a:off x="6488272" y="3408234"/>
            <a:ext cx="1591582" cy="1048049"/>
            <a:chOff x="6488272" y="3837442"/>
            <a:chExt cx="1591582" cy="104804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F85E69A-BADF-47FA-97F2-BF77348F278C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EE9524"/>
                  </a:solidFill>
                  <a:latin typeface="Avenir Next LT Pro" panose="020B0504020202020204" pitchFamily="34" charset="0"/>
                </a:rPr>
                <a:t>HEADING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4CFAA18-F935-43EC-B7D9-4E19F5F37090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venir Next LT Pro" panose="020B0504020202020204" pitchFamily="34" charset="0"/>
                </a:rPr>
                <a:t>Here Add Some Own Text of Yours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EAB50F2-56A8-4020-BA7E-223D0388029E}"/>
              </a:ext>
            </a:extLst>
          </p:cNvPr>
          <p:cNvGrpSpPr/>
          <p:nvPr/>
        </p:nvGrpSpPr>
        <p:grpSpPr>
          <a:xfrm>
            <a:off x="9087242" y="3408234"/>
            <a:ext cx="1591582" cy="1048049"/>
            <a:chOff x="9087242" y="3837442"/>
            <a:chExt cx="1591582" cy="104804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DFCA09-96C1-48B9-A4BF-FC3BC14E65FF}"/>
                </a:ext>
              </a:extLst>
            </p:cNvPr>
            <p:cNvSpPr txBox="1"/>
            <p:nvPr/>
          </p:nvSpPr>
          <p:spPr>
            <a:xfrm>
              <a:off x="908724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1C7CBB"/>
                  </a:solidFill>
                  <a:latin typeface="Avenir Next LT Pro" panose="020B0504020202020204" pitchFamily="34" charset="0"/>
                </a:rPr>
                <a:t>HEADING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90ABEF2-EA94-4E61-B642-F3A2B133F939}"/>
                </a:ext>
              </a:extLst>
            </p:cNvPr>
            <p:cNvSpPr txBox="1"/>
            <p:nvPr/>
          </p:nvSpPr>
          <p:spPr>
            <a:xfrm>
              <a:off x="9087242" y="4146827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venir Next LT Pro" panose="020B0504020202020204" pitchFamily="34" charset="0"/>
                </a:rPr>
                <a:t>Here Add Some Own Text of Yours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408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6" grpId="0" animBg="1"/>
      <p:bldP spid="20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F715D721-B4CC-49BD-B000-6B6954BFE992}"/>
              </a:ext>
            </a:extLst>
          </p:cNvPr>
          <p:cNvSpPr/>
          <p:nvPr/>
        </p:nvSpPr>
        <p:spPr>
          <a:xfrm>
            <a:off x="6642473" y="3416111"/>
            <a:ext cx="3281138" cy="3281138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D3A1F88-8BEB-4FD6-AE01-0FBCC162FA48}"/>
              </a:ext>
            </a:extLst>
          </p:cNvPr>
          <p:cNvSpPr/>
          <p:nvPr/>
        </p:nvSpPr>
        <p:spPr>
          <a:xfrm>
            <a:off x="2192492" y="3416111"/>
            <a:ext cx="3281138" cy="3281138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5621DD-2D91-46E5-8E21-50177BB95547}"/>
              </a:ext>
            </a:extLst>
          </p:cNvPr>
          <p:cNvGrpSpPr/>
          <p:nvPr/>
        </p:nvGrpSpPr>
        <p:grpSpPr>
          <a:xfrm>
            <a:off x="4455432" y="3416111"/>
            <a:ext cx="3283559" cy="3281139"/>
            <a:chOff x="4455431" y="3168461"/>
            <a:chExt cx="3283559" cy="3281139"/>
          </a:xfrm>
        </p:grpSpPr>
        <p:sp>
          <p:nvSpPr>
            <p:cNvPr id="6" name="Circle: Hollow 5">
              <a:extLst>
                <a:ext uri="{FF2B5EF4-FFF2-40B4-BE49-F238E27FC236}">
                  <a16:creationId xmlns:a16="http://schemas.microsoft.com/office/drawing/2014/main" id="{BB882157-FD86-4F64-8265-034EA7ED23D0}"/>
                </a:ext>
              </a:extLst>
            </p:cNvPr>
            <p:cNvSpPr/>
            <p:nvPr/>
          </p:nvSpPr>
          <p:spPr>
            <a:xfrm>
              <a:off x="4455431" y="3168461"/>
              <a:ext cx="3281138" cy="3281138"/>
            </a:xfrm>
            <a:prstGeom prst="donut">
              <a:avLst>
                <a:gd name="adj" fmla="val 1440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D71256A-BEF1-4891-90DB-3C280D744ED9}"/>
                </a:ext>
              </a:extLst>
            </p:cNvPr>
            <p:cNvSpPr/>
            <p:nvPr/>
          </p:nvSpPr>
          <p:spPr>
            <a:xfrm>
              <a:off x="4457852" y="4804495"/>
              <a:ext cx="3281138" cy="1645105"/>
            </a:xfrm>
            <a:custGeom>
              <a:avLst/>
              <a:gdLst>
                <a:gd name="connsiteX0" fmla="*/ 229 w 3281138"/>
                <a:gd name="connsiteY0" fmla="*/ 0 h 1645105"/>
                <a:gd name="connsiteX1" fmla="*/ 472778 w 3281138"/>
                <a:gd name="connsiteY1" fmla="*/ 0 h 1645105"/>
                <a:gd name="connsiteX2" fmla="*/ 472549 w 3281138"/>
                <a:gd name="connsiteY2" fmla="*/ 4536 h 1645105"/>
                <a:gd name="connsiteX3" fmla="*/ 1640569 w 3281138"/>
                <a:gd name="connsiteY3" fmla="*/ 1172556 h 1645105"/>
                <a:gd name="connsiteX4" fmla="*/ 2808589 w 3281138"/>
                <a:gd name="connsiteY4" fmla="*/ 4536 h 1645105"/>
                <a:gd name="connsiteX5" fmla="*/ 2808360 w 3281138"/>
                <a:gd name="connsiteY5" fmla="*/ 0 h 1645105"/>
                <a:gd name="connsiteX6" fmla="*/ 3280909 w 3281138"/>
                <a:gd name="connsiteY6" fmla="*/ 0 h 1645105"/>
                <a:gd name="connsiteX7" fmla="*/ 3281138 w 3281138"/>
                <a:gd name="connsiteY7" fmla="*/ 4536 h 1645105"/>
                <a:gd name="connsiteX8" fmla="*/ 1640569 w 3281138"/>
                <a:gd name="connsiteY8" fmla="*/ 1645105 h 1645105"/>
                <a:gd name="connsiteX9" fmla="*/ 0 w 3281138"/>
                <a:gd name="connsiteY9" fmla="*/ 4536 h 164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1138" h="1645105">
                  <a:moveTo>
                    <a:pt x="229" y="0"/>
                  </a:moveTo>
                  <a:lnTo>
                    <a:pt x="472778" y="0"/>
                  </a:lnTo>
                  <a:lnTo>
                    <a:pt x="472549" y="4536"/>
                  </a:lnTo>
                  <a:cubicBezTo>
                    <a:pt x="472549" y="649616"/>
                    <a:pt x="995489" y="1172556"/>
                    <a:pt x="1640569" y="1172556"/>
                  </a:cubicBezTo>
                  <a:cubicBezTo>
                    <a:pt x="2285649" y="1172556"/>
                    <a:pt x="2808589" y="649616"/>
                    <a:pt x="2808589" y="4536"/>
                  </a:cubicBezTo>
                  <a:lnTo>
                    <a:pt x="2808360" y="0"/>
                  </a:lnTo>
                  <a:lnTo>
                    <a:pt x="3280909" y="0"/>
                  </a:lnTo>
                  <a:lnTo>
                    <a:pt x="3281138" y="4536"/>
                  </a:lnTo>
                  <a:cubicBezTo>
                    <a:pt x="3281138" y="910597"/>
                    <a:pt x="2546630" y="1645105"/>
                    <a:pt x="1640569" y="1645105"/>
                  </a:cubicBezTo>
                  <a:cubicBezTo>
                    <a:pt x="734508" y="1645105"/>
                    <a:pt x="0" y="910597"/>
                    <a:pt x="0" y="4536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E3F4A91-6509-41F0-9FAE-50CC3891A50E}"/>
              </a:ext>
            </a:extLst>
          </p:cNvPr>
          <p:cNvGrpSpPr/>
          <p:nvPr/>
        </p:nvGrpSpPr>
        <p:grpSpPr>
          <a:xfrm>
            <a:off x="3908958" y="2869638"/>
            <a:ext cx="4374084" cy="4374084"/>
            <a:chOff x="3908958" y="2621988"/>
            <a:chExt cx="4374084" cy="4374084"/>
          </a:xfrm>
        </p:grpSpPr>
        <p:sp>
          <p:nvSpPr>
            <p:cNvPr id="16" name="Circle: Hollow 15">
              <a:extLst>
                <a:ext uri="{FF2B5EF4-FFF2-40B4-BE49-F238E27FC236}">
                  <a16:creationId xmlns:a16="http://schemas.microsoft.com/office/drawing/2014/main" id="{51B02BA3-D087-430A-A94D-F6B8772B7E61}"/>
                </a:ext>
              </a:extLst>
            </p:cNvPr>
            <p:cNvSpPr/>
            <p:nvPr/>
          </p:nvSpPr>
          <p:spPr>
            <a:xfrm>
              <a:off x="3908958" y="2621988"/>
              <a:ext cx="4374084" cy="4374084"/>
            </a:xfrm>
            <a:prstGeom prst="donut">
              <a:avLst>
                <a:gd name="adj" fmla="val 11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1E45C3-66E7-4EE0-801B-FDEC7A2C51C9}"/>
                </a:ext>
              </a:extLst>
            </p:cNvPr>
            <p:cNvSpPr/>
            <p:nvPr/>
          </p:nvSpPr>
          <p:spPr>
            <a:xfrm>
              <a:off x="3908958" y="4804493"/>
              <a:ext cx="4374084" cy="2191578"/>
            </a:xfrm>
            <a:custGeom>
              <a:avLst/>
              <a:gdLst>
                <a:gd name="connsiteX0" fmla="*/ 229 w 4374084"/>
                <a:gd name="connsiteY0" fmla="*/ 0 h 2191578"/>
                <a:gd name="connsiteX1" fmla="*/ 487327 w 4374084"/>
                <a:gd name="connsiteY1" fmla="*/ 0 h 2191578"/>
                <a:gd name="connsiteX2" fmla="*/ 487098 w 4374084"/>
                <a:gd name="connsiteY2" fmla="*/ 4536 h 2191578"/>
                <a:gd name="connsiteX3" fmla="*/ 2187042 w 4374084"/>
                <a:gd name="connsiteY3" fmla="*/ 1704480 h 2191578"/>
                <a:gd name="connsiteX4" fmla="*/ 3886986 w 4374084"/>
                <a:gd name="connsiteY4" fmla="*/ 4536 h 2191578"/>
                <a:gd name="connsiteX5" fmla="*/ 3886757 w 4374084"/>
                <a:gd name="connsiteY5" fmla="*/ 0 h 2191578"/>
                <a:gd name="connsiteX6" fmla="*/ 4373855 w 4374084"/>
                <a:gd name="connsiteY6" fmla="*/ 0 h 2191578"/>
                <a:gd name="connsiteX7" fmla="*/ 4374084 w 4374084"/>
                <a:gd name="connsiteY7" fmla="*/ 4536 h 2191578"/>
                <a:gd name="connsiteX8" fmla="*/ 2187042 w 4374084"/>
                <a:gd name="connsiteY8" fmla="*/ 2191578 h 2191578"/>
                <a:gd name="connsiteX9" fmla="*/ 0 w 4374084"/>
                <a:gd name="connsiteY9" fmla="*/ 4536 h 219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74084" h="2191578">
                  <a:moveTo>
                    <a:pt x="229" y="0"/>
                  </a:moveTo>
                  <a:lnTo>
                    <a:pt x="487327" y="0"/>
                  </a:lnTo>
                  <a:lnTo>
                    <a:pt x="487098" y="4536"/>
                  </a:lnTo>
                  <a:cubicBezTo>
                    <a:pt x="487098" y="943389"/>
                    <a:pt x="1248189" y="1704480"/>
                    <a:pt x="2187042" y="1704480"/>
                  </a:cubicBezTo>
                  <a:cubicBezTo>
                    <a:pt x="3125895" y="1704480"/>
                    <a:pt x="3886986" y="943389"/>
                    <a:pt x="3886986" y="4536"/>
                  </a:cubicBezTo>
                  <a:lnTo>
                    <a:pt x="3886757" y="0"/>
                  </a:lnTo>
                  <a:lnTo>
                    <a:pt x="4373855" y="0"/>
                  </a:lnTo>
                  <a:lnTo>
                    <a:pt x="4374084" y="4536"/>
                  </a:lnTo>
                  <a:cubicBezTo>
                    <a:pt x="4374084" y="1212406"/>
                    <a:pt x="3394912" y="2191578"/>
                    <a:pt x="2187042" y="2191578"/>
                  </a:cubicBezTo>
                  <a:cubicBezTo>
                    <a:pt x="979172" y="2191578"/>
                    <a:pt x="0" y="1212406"/>
                    <a:pt x="0" y="4536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041F8D9-1707-42BA-AD26-250F04F1D329}"/>
              </a:ext>
            </a:extLst>
          </p:cNvPr>
          <p:cNvGrpSpPr/>
          <p:nvPr/>
        </p:nvGrpSpPr>
        <p:grpSpPr>
          <a:xfrm>
            <a:off x="3335083" y="2295763"/>
            <a:ext cx="5521834" cy="5521835"/>
            <a:chOff x="3335083" y="2048113"/>
            <a:chExt cx="5521834" cy="5521835"/>
          </a:xfrm>
        </p:grpSpPr>
        <p:sp>
          <p:nvSpPr>
            <p:cNvPr id="17" name="Circle: Hollow 16">
              <a:extLst>
                <a:ext uri="{FF2B5EF4-FFF2-40B4-BE49-F238E27FC236}">
                  <a16:creationId xmlns:a16="http://schemas.microsoft.com/office/drawing/2014/main" id="{ACD00994-CE9D-41D2-AD3F-5007826F9157}"/>
                </a:ext>
              </a:extLst>
            </p:cNvPr>
            <p:cNvSpPr/>
            <p:nvPr/>
          </p:nvSpPr>
          <p:spPr>
            <a:xfrm>
              <a:off x="3335083" y="2048113"/>
              <a:ext cx="5521834" cy="5521834"/>
            </a:xfrm>
            <a:prstGeom prst="donut">
              <a:avLst>
                <a:gd name="adj" fmla="val 9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BF5138F-9B35-4A70-9FAC-18FE0C8739D4}"/>
                </a:ext>
              </a:extLst>
            </p:cNvPr>
            <p:cNvSpPr/>
            <p:nvPr/>
          </p:nvSpPr>
          <p:spPr>
            <a:xfrm>
              <a:off x="3335083" y="4809031"/>
              <a:ext cx="5521834" cy="2760917"/>
            </a:xfrm>
            <a:custGeom>
              <a:avLst/>
              <a:gdLst>
                <a:gd name="connsiteX0" fmla="*/ 0 w 5521834"/>
                <a:gd name="connsiteY0" fmla="*/ 0 h 2760917"/>
                <a:gd name="connsiteX1" fmla="*/ 504475 w 5521834"/>
                <a:gd name="connsiteY1" fmla="*/ 0 h 2760917"/>
                <a:gd name="connsiteX2" fmla="*/ 2760917 w 5521834"/>
                <a:gd name="connsiteY2" fmla="*/ 2256442 h 2760917"/>
                <a:gd name="connsiteX3" fmla="*/ 5017359 w 5521834"/>
                <a:gd name="connsiteY3" fmla="*/ 0 h 2760917"/>
                <a:gd name="connsiteX4" fmla="*/ 5521834 w 5521834"/>
                <a:gd name="connsiteY4" fmla="*/ 0 h 2760917"/>
                <a:gd name="connsiteX5" fmla="*/ 2760917 w 5521834"/>
                <a:gd name="connsiteY5" fmla="*/ 2760917 h 2760917"/>
                <a:gd name="connsiteX6" fmla="*/ 0 w 5521834"/>
                <a:gd name="connsiteY6" fmla="*/ 0 h 2760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1834" h="2760917">
                  <a:moveTo>
                    <a:pt x="0" y="0"/>
                  </a:moveTo>
                  <a:lnTo>
                    <a:pt x="504475" y="0"/>
                  </a:lnTo>
                  <a:cubicBezTo>
                    <a:pt x="504475" y="1246199"/>
                    <a:pt x="1514718" y="2256442"/>
                    <a:pt x="2760917" y="2256442"/>
                  </a:cubicBezTo>
                  <a:cubicBezTo>
                    <a:pt x="4007116" y="2256442"/>
                    <a:pt x="5017359" y="1246199"/>
                    <a:pt x="5017359" y="0"/>
                  </a:cubicBezTo>
                  <a:lnTo>
                    <a:pt x="5521834" y="0"/>
                  </a:lnTo>
                  <a:cubicBezTo>
                    <a:pt x="5521834" y="1524812"/>
                    <a:pt x="4285729" y="2760917"/>
                    <a:pt x="2760917" y="2760917"/>
                  </a:cubicBezTo>
                  <a:cubicBezTo>
                    <a:pt x="1236105" y="2760917"/>
                    <a:pt x="0" y="1524812"/>
                    <a:pt x="0" y="0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92B1F72-1046-47F4-B6C2-13F4E6D0DED2}"/>
              </a:ext>
            </a:extLst>
          </p:cNvPr>
          <p:cNvGrpSpPr/>
          <p:nvPr/>
        </p:nvGrpSpPr>
        <p:grpSpPr>
          <a:xfrm>
            <a:off x="2732580" y="1693260"/>
            <a:ext cx="6726840" cy="6726840"/>
            <a:chOff x="2732580" y="1445610"/>
            <a:chExt cx="6726840" cy="6726840"/>
          </a:xfrm>
        </p:grpSpPr>
        <p:sp>
          <p:nvSpPr>
            <p:cNvPr id="18" name="Circle: Hollow 17">
              <a:extLst>
                <a:ext uri="{FF2B5EF4-FFF2-40B4-BE49-F238E27FC236}">
                  <a16:creationId xmlns:a16="http://schemas.microsoft.com/office/drawing/2014/main" id="{01F12474-1499-4801-8DCD-8902160F8BAB}"/>
                </a:ext>
              </a:extLst>
            </p:cNvPr>
            <p:cNvSpPr/>
            <p:nvPr/>
          </p:nvSpPr>
          <p:spPr>
            <a:xfrm>
              <a:off x="2732580" y="1445610"/>
              <a:ext cx="6726840" cy="6726840"/>
            </a:xfrm>
            <a:prstGeom prst="donut">
              <a:avLst>
                <a:gd name="adj" fmla="val 80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C7D97FC-C790-4915-9760-8E3BABC8AC58}"/>
                </a:ext>
              </a:extLst>
            </p:cNvPr>
            <p:cNvSpPr/>
            <p:nvPr/>
          </p:nvSpPr>
          <p:spPr>
            <a:xfrm>
              <a:off x="2734082" y="4838726"/>
              <a:ext cx="6725338" cy="3333724"/>
            </a:xfrm>
            <a:custGeom>
              <a:avLst/>
              <a:gdLst>
                <a:gd name="connsiteX0" fmla="*/ 0 w 6725338"/>
                <a:gd name="connsiteY0" fmla="*/ 0 h 3333724"/>
                <a:gd name="connsiteX1" fmla="*/ 540040 w 6725338"/>
                <a:gd name="connsiteY1" fmla="*/ 0 h 3333724"/>
                <a:gd name="connsiteX2" fmla="*/ 553121 w 6725338"/>
                <a:gd name="connsiteY2" fmla="*/ 259055 h 3333724"/>
                <a:gd name="connsiteX3" fmla="*/ 3362669 w 6725338"/>
                <a:gd name="connsiteY3" fmla="*/ 2794433 h 3333724"/>
                <a:gd name="connsiteX4" fmla="*/ 6172217 w 6725338"/>
                <a:gd name="connsiteY4" fmla="*/ 259055 h 3333724"/>
                <a:gd name="connsiteX5" fmla="*/ 6185299 w 6725338"/>
                <a:gd name="connsiteY5" fmla="*/ 0 h 3333724"/>
                <a:gd name="connsiteX6" fmla="*/ 6725338 w 6725338"/>
                <a:gd name="connsiteY6" fmla="*/ 0 h 3333724"/>
                <a:gd name="connsiteX7" fmla="*/ 6721713 w 6725338"/>
                <a:gd name="connsiteY7" fmla="*/ 143385 h 3333724"/>
                <a:gd name="connsiteX8" fmla="*/ 3362669 w 6725338"/>
                <a:gd name="connsiteY8" fmla="*/ 3333724 h 3333724"/>
                <a:gd name="connsiteX9" fmla="*/ 3626 w 6725338"/>
                <a:gd name="connsiteY9" fmla="*/ 143385 h 333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25338" h="3333724">
                  <a:moveTo>
                    <a:pt x="0" y="0"/>
                  </a:moveTo>
                  <a:lnTo>
                    <a:pt x="540040" y="0"/>
                  </a:lnTo>
                  <a:lnTo>
                    <a:pt x="553121" y="259055"/>
                  </a:lnTo>
                  <a:cubicBezTo>
                    <a:pt x="697745" y="1683139"/>
                    <a:pt x="1900429" y="2794433"/>
                    <a:pt x="3362669" y="2794433"/>
                  </a:cubicBezTo>
                  <a:cubicBezTo>
                    <a:pt x="4824909" y="2794433"/>
                    <a:pt x="6027594" y="1683139"/>
                    <a:pt x="6172217" y="259055"/>
                  </a:cubicBezTo>
                  <a:lnTo>
                    <a:pt x="6185299" y="0"/>
                  </a:lnTo>
                  <a:lnTo>
                    <a:pt x="6725338" y="0"/>
                  </a:lnTo>
                  <a:lnTo>
                    <a:pt x="6721713" y="143385"/>
                  </a:lnTo>
                  <a:cubicBezTo>
                    <a:pt x="6631630" y="1920516"/>
                    <a:pt x="5162186" y="3333724"/>
                    <a:pt x="3362669" y="3333724"/>
                  </a:cubicBezTo>
                  <a:cubicBezTo>
                    <a:pt x="1563152" y="3333724"/>
                    <a:pt x="93709" y="1920516"/>
                    <a:pt x="3626" y="143385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89D6CD5-CB2B-47EE-81FC-1EC07F716CDC}"/>
              </a:ext>
            </a:extLst>
          </p:cNvPr>
          <p:cNvSpPr/>
          <p:nvPr/>
        </p:nvSpPr>
        <p:spPr>
          <a:xfrm>
            <a:off x="2046992" y="5458949"/>
            <a:ext cx="8267700" cy="13990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022B6C9-758F-43DA-B025-D33ED5494C8E}"/>
              </a:ext>
            </a:extLst>
          </p:cNvPr>
          <p:cNvSpPr/>
          <p:nvPr/>
        </p:nvSpPr>
        <p:spPr>
          <a:xfrm>
            <a:off x="2192492" y="5052145"/>
            <a:ext cx="3281138" cy="1645105"/>
          </a:xfrm>
          <a:custGeom>
            <a:avLst/>
            <a:gdLst>
              <a:gd name="connsiteX0" fmla="*/ 229 w 3281138"/>
              <a:gd name="connsiteY0" fmla="*/ 0 h 1645105"/>
              <a:gd name="connsiteX1" fmla="*/ 3280909 w 3281138"/>
              <a:gd name="connsiteY1" fmla="*/ 0 h 1645105"/>
              <a:gd name="connsiteX2" fmla="*/ 3281138 w 3281138"/>
              <a:gd name="connsiteY2" fmla="*/ 4536 h 1645105"/>
              <a:gd name="connsiteX3" fmla="*/ 1640569 w 3281138"/>
              <a:gd name="connsiteY3" fmla="*/ 1645105 h 1645105"/>
              <a:gd name="connsiteX4" fmla="*/ 0 w 3281138"/>
              <a:gd name="connsiteY4" fmla="*/ 4536 h 164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1138" h="1645105">
                <a:moveTo>
                  <a:pt x="229" y="0"/>
                </a:moveTo>
                <a:lnTo>
                  <a:pt x="3280909" y="0"/>
                </a:lnTo>
                <a:lnTo>
                  <a:pt x="3281138" y="4536"/>
                </a:lnTo>
                <a:cubicBezTo>
                  <a:pt x="3281138" y="910597"/>
                  <a:pt x="2546630" y="1645105"/>
                  <a:pt x="1640569" y="1645105"/>
                </a:cubicBezTo>
                <a:cubicBezTo>
                  <a:pt x="734508" y="1645105"/>
                  <a:pt x="0" y="910597"/>
                  <a:pt x="0" y="4536"/>
                </a:cubicBezTo>
                <a:close/>
              </a:path>
            </a:pathLst>
          </a:custGeom>
          <a:solidFill>
            <a:srgbClr val="FF5969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Montserrat ExtraBold" panose="00000900000000000000" pitchFamily="50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D948DEB-E42E-4838-BA54-FC6445525C01}"/>
              </a:ext>
            </a:extLst>
          </p:cNvPr>
          <p:cNvSpPr/>
          <p:nvPr/>
        </p:nvSpPr>
        <p:spPr>
          <a:xfrm>
            <a:off x="6642473" y="5052145"/>
            <a:ext cx="3281138" cy="1645105"/>
          </a:xfrm>
          <a:custGeom>
            <a:avLst/>
            <a:gdLst>
              <a:gd name="connsiteX0" fmla="*/ 229 w 3281138"/>
              <a:gd name="connsiteY0" fmla="*/ 0 h 1645105"/>
              <a:gd name="connsiteX1" fmla="*/ 3280909 w 3281138"/>
              <a:gd name="connsiteY1" fmla="*/ 0 h 1645105"/>
              <a:gd name="connsiteX2" fmla="*/ 3281138 w 3281138"/>
              <a:gd name="connsiteY2" fmla="*/ 4536 h 1645105"/>
              <a:gd name="connsiteX3" fmla="*/ 1640569 w 3281138"/>
              <a:gd name="connsiteY3" fmla="*/ 1645105 h 1645105"/>
              <a:gd name="connsiteX4" fmla="*/ 0 w 3281138"/>
              <a:gd name="connsiteY4" fmla="*/ 4536 h 164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1138" h="1645105">
                <a:moveTo>
                  <a:pt x="229" y="0"/>
                </a:moveTo>
                <a:lnTo>
                  <a:pt x="3280909" y="0"/>
                </a:lnTo>
                <a:lnTo>
                  <a:pt x="3281138" y="4536"/>
                </a:lnTo>
                <a:cubicBezTo>
                  <a:pt x="3281138" y="910597"/>
                  <a:pt x="2546630" y="1645105"/>
                  <a:pt x="1640569" y="1645105"/>
                </a:cubicBezTo>
                <a:cubicBezTo>
                  <a:pt x="734508" y="1645105"/>
                  <a:pt x="0" y="910597"/>
                  <a:pt x="0" y="4536"/>
                </a:cubicBezTo>
                <a:close/>
              </a:path>
            </a:pathLst>
          </a:custGeom>
          <a:solidFill>
            <a:srgbClr val="5D7373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EBC2E01-8B62-4C5B-B9A4-9A7C34D30825}"/>
              </a:ext>
            </a:extLst>
          </p:cNvPr>
          <p:cNvGrpSpPr/>
          <p:nvPr/>
        </p:nvGrpSpPr>
        <p:grpSpPr>
          <a:xfrm>
            <a:off x="2831637" y="5391104"/>
            <a:ext cx="2002847" cy="947395"/>
            <a:chOff x="2136584" y="1698342"/>
            <a:chExt cx="2002847" cy="94739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2D10C5B-F32A-4BF9-B475-CB67687D9625}"/>
                </a:ext>
              </a:extLst>
            </p:cNvPr>
            <p:cNvSpPr txBox="1"/>
            <p:nvPr/>
          </p:nvSpPr>
          <p:spPr>
            <a:xfrm>
              <a:off x="2136585" y="1698342"/>
              <a:ext cx="2002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Web Design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D2C1DF2-3EFA-4089-B740-5E05DDF603A9}"/>
                </a:ext>
              </a:extLst>
            </p:cNvPr>
            <p:cNvSpPr txBox="1"/>
            <p:nvPr/>
          </p:nvSpPr>
          <p:spPr>
            <a:xfrm>
              <a:off x="2136584" y="1999406"/>
              <a:ext cx="20028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Here you need to add some brief </a:t>
              </a:r>
            </a:p>
            <a:p>
              <a:pPr algn="ctr"/>
              <a:r>
                <a:rPr lang="en-US" sz="1200" i="1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text to explain the chart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821487D-5F4C-4572-89FF-99D06866943B}"/>
              </a:ext>
            </a:extLst>
          </p:cNvPr>
          <p:cNvGrpSpPr/>
          <p:nvPr/>
        </p:nvGrpSpPr>
        <p:grpSpPr>
          <a:xfrm>
            <a:off x="8430" y="2872611"/>
            <a:ext cx="2336800" cy="1110327"/>
            <a:chOff x="979714" y="4540251"/>
            <a:chExt cx="2336800" cy="111032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58DBF40-20B9-44B7-9B6A-98063015A1F2}"/>
                </a:ext>
              </a:extLst>
            </p:cNvPr>
            <p:cNvSpPr txBox="1"/>
            <p:nvPr/>
          </p:nvSpPr>
          <p:spPr>
            <a:xfrm>
              <a:off x="979714" y="4540251"/>
              <a:ext cx="233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One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EC53111-BD94-48BA-9FE2-E50F1E93E9AC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A6A6A6"/>
                  </a:solidFill>
                  <a:latin typeface="Avenir Next LT Pro" panose="020B0504020202020204" pitchFamily="34" charset="0"/>
                </a:rPr>
                <a:t>Add Some Brief Text Here to Explain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3B85216-FA5A-4B64-A134-E2300566EDF0}"/>
              </a:ext>
            </a:extLst>
          </p:cNvPr>
          <p:cNvGrpSpPr/>
          <p:nvPr/>
        </p:nvGrpSpPr>
        <p:grpSpPr>
          <a:xfrm>
            <a:off x="8430" y="5606456"/>
            <a:ext cx="2336800" cy="1110327"/>
            <a:chOff x="979714" y="4540251"/>
            <a:chExt cx="2336800" cy="1110327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38B1F31-0052-4CD7-8C97-E16B93379F22}"/>
                </a:ext>
              </a:extLst>
            </p:cNvPr>
            <p:cNvSpPr txBox="1"/>
            <p:nvPr/>
          </p:nvSpPr>
          <p:spPr>
            <a:xfrm>
              <a:off x="979714" y="4540251"/>
              <a:ext cx="233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4400" b="1">
                  <a:solidFill>
                    <a:srgbClr val="03A1A4"/>
                  </a:solidFill>
                  <a:latin typeface="Montserrat ExtraBold" panose="00000900000000000000" pitchFamily="50" charset="0"/>
                </a:defRPr>
              </a:lvl1pPr>
            </a:lstStyle>
            <a:p>
              <a:r>
                <a:rPr lang="en-US" sz="3600" dirty="0">
                  <a:solidFill>
                    <a:srgbClr val="52CBBE"/>
                  </a:solidFill>
                  <a:latin typeface="Avenir Next LT Pro" panose="020B0504020202020204" pitchFamily="34" charset="0"/>
                </a:rPr>
                <a:t>Three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BF22388-05F7-4C0D-BB3A-4F36BA3DBF35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A6A6A6"/>
                  </a:solidFill>
                  <a:latin typeface="Montserrat ExtraBold" panose="00000900000000000000" pitchFamily="50" charset="0"/>
                </a:defRPr>
              </a:lvl1pPr>
            </a:lstStyle>
            <a:p>
              <a:r>
                <a:rPr lang="en-US" dirty="0">
                  <a:latin typeface="Avenir Next LT Pro" panose="020B0504020202020204" pitchFamily="34" charset="0"/>
                </a:rPr>
                <a:t>Add Some Brief Text Here to Explain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E3B726-E6CF-4C61-9C5C-D5693D44BC5B}"/>
              </a:ext>
            </a:extLst>
          </p:cNvPr>
          <p:cNvGrpSpPr/>
          <p:nvPr/>
        </p:nvGrpSpPr>
        <p:grpSpPr>
          <a:xfrm>
            <a:off x="9887162" y="2872611"/>
            <a:ext cx="2336800" cy="1110327"/>
            <a:chOff x="979714" y="4540251"/>
            <a:chExt cx="2336800" cy="111032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1CF753F-7693-4DC5-8A2E-0035BA81F133}"/>
                </a:ext>
              </a:extLst>
            </p:cNvPr>
            <p:cNvSpPr txBox="1"/>
            <p:nvPr/>
          </p:nvSpPr>
          <p:spPr>
            <a:xfrm>
              <a:off x="979714" y="4540251"/>
              <a:ext cx="233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4400" b="1">
                  <a:solidFill>
                    <a:srgbClr val="03A1A4"/>
                  </a:solidFill>
                  <a:latin typeface="Montserrat ExtraBold" panose="00000900000000000000" pitchFamily="50" charset="0"/>
                </a:defRPr>
              </a:lvl1pPr>
            </a:lstStyle>
            <a:p>
              <a:pPr algn="l"/>
              <a:r>
                <a:rPr lang="en-US" sz="3600" dirty="0">
                  <a:solidFill>
                    <a:srgbClr val="92D050"/>
                  </a:solidFill>
                  <a:latin typeface="Avenir Next LT Pro" panose="020B0504020202020204" pitchFamily="34" charset="0"/>
                </a:rPr>
                <a:t>Two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1F97B36-3662-4DF4-9B0B-40E6181D329B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A6A6A6"/>
                  </a:solidFill>
                  <a:latin typeface="Montserrat ExtraBold" panose="00000900000000000000" pitchFamily="50" charset="0"/>
                </a:defRPr>
              </a:lvl1pPr>
            </a:lstStyle>
            <a:p>
              <a:pPr algn="l"/>
              <a:r>
                <a:rPr lang="en-US" dirty="0">
                  <a:latin typeface="Avenir Next LT Pro" panose="020B0504020202020204" pitchFamily="34" charset="0"/>
                </a:rPr>
                <a:t>Add Some Brief Text Here to Explain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32D0D9E-2AA0-448C-9C51-D81CB5E30AB4}"/>
              </a:ext>
            </a:extLst>
          </p:cNvPr>
          <p:cNvGrpSpPr/>
          <p:nvPr/>
        </p:nvGrpSpPr>
        <p:grpSpPr>
          <a:xfrm>
            <a:off x="9887162" y="5606456"/>
            <a:ext cx="2336800" cy="1110327"/>
            <a:chOff x="979714" y="4540251"/>
            <a:chExt cx="2336800" cy="1110327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36794AA-13C6-4FA4-AB50-BC4F177073C3}"/>
                </a:ext>
              </a:extLst>
            </p:cNvPr>
            <p:cNvSpPr txBox="1"/>
            <p:nvPr/>
          </p:nvSpPr>
          <p:spPr>
            <a:xfrm>
              <a:off x="979714" y="4540251"/>
              <a:ext cx="233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4400" b="1">
                  <a:solidFill>
                    <a:srgbClr val="03A1A4"/>
                  </a:solidFill>
                  <a:latin typeface="Montserrat ExtraBold" panose="00000900000000000000" pitchFamily="50" charset="0"/>
                </a:defRPr>
              </a:lvl1pPr>
            </a:lstStyle>
            <a:p>
              <a:r>
                <a:rPr lang="en-US" sz="3600" dirty="0">
                  <a:solidFill>
                    <a:srgbClr val="FEC630"/>
                  </a:solidFill>
                  <a:latin typeface="Avenir Next LT Pro" panose="020B0504020202020204" pitchFamily="34" charset="0"/>
                </a:rPr>
                <a:t>Four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1478C6C-FD53-4183-BF58-21125287EA8E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A6A6A6"/>
                  </a:solidFill>
                  <a:latin typeface="Montserrat ExtraBold" panose="00000900000000000000" pitchFamily="50" charset="0"/>
                </a:defRPr>
              </a:lvl1pPr>
            </a:lstStyle>
            <a:p>
              <a:r>
                <a:rPr lang="en-US" dirty="0">
                  <a:latin typeface="Avenir Next LT Pro" panose="020B0504020202020204" pitchFamily="34" charset="0"/>
                </a:rPr>
                <a:t>Add Some Brief Text Here to Explain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14EAE07-1AE6-4ED2-994F-3C4C1EE8AAFE}"/>
              </a:ext>
            </a:extLst>
          </p:cNvPr>
          <p:cNvSpPr txBox="1"/>
          <p:nvPr/>
        </p:nvSpPr>
        <p:spPr>
          <a:xfrm>
            <a:off x="2456543" y="125458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I N F O G R A P H I C 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AAA1D9-728F-4099-8E67-9AD4B53605ED}"/>
              </a:ext>
            </a:extLst>
          </p:cNvPr>
          <p:cNvSpPr txBox="1"/>
          <p:nvPr/>
        </p:nvSpPr>
        <p:spPr>
          <a:xfrm>
            <a:off x="2192559" y="783995"/>
            <a:ext cx="7805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300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This is a demo text you may write a brief text here to explain the tittle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1F1470-096E-4E4D-BEDB-0474B8A79EE1}"/>
              </a:ext>
            </a:extLst>
          </p:cNvPr>
          <p:cNvSpPr/>
          <p:nvPr/>
        </p:nvSpPr>
        <p:spPr>
          <a:xfrm>
            <a:off x="2194873" y="4902043"/>
            <a:ext cx="522133" cy="342058"/>
          </a:xfrm>
          <a:prstGeom prst="roundRect">
            <a:avLst>
              <a:gd name="adj" fmla="val 30590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B94BAA5-F254-4D24-A8DB-E1EF18B437BC}"/>
              </a:ext>
            </a:extLst>
          </p:cNvPr>
          <p:cNvSpPr/>
          <p:nvPr/>
        </p:nvSpPr>
        <p:spPr>
          <a:xfrm>
            <a:off x="6647049" y="4902043"/>
            <a:ext cx="606239" cy="342058"/>
          </a:xfrm>
          <a:prstGeom prst="roundRect">
            <a:avLst>
              <a:gd name="adj" fmla="val 30590"/>
            </a:avLst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6B34F2D-2434-4D85-913C-FBB0B2DE4F3B}"/>
              </a:ext>
            </a:extLst>
          </p:cNvPr>
          <p:cNvSpPr/>
          <p:nvPr/>
        </p:nvSpPr>
        <p:spPr>
          <a:xfrm>
            <a:off x="9474994" y="4902043"/>
            <a:ext cx="444478" cy="342058"/>
          </a:xfrm>
          <a:prstGeom prst="roundRect">
            <a:avLst>
              <a:gd name="adj" fmla="val 30590"/>
            </a:avLst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0721ACE-B14D-46AD-AEA1-0296CD6DBC63}"/>
              </a:ext>
            </a:extLst>
          </p:cNvPr>
          <p:cNvSpPr/>
          <p:nvPr/>
        </p:nvSpPr>
        <p:spPr>
          <a:xfrm>
            <a:off x="4943475" y="4902043"/>
            <a:ext cx="527625" cy="342058"/>
          </a:xfrm>
          <a:prstGeom prst="roundRect">
            <a:avLst>
              <a:gd name="adj" fmla="val 30590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D9AC34F-7630-4C16-A8CF-DC1557B47BAA}"/>
              </a:ext>
            </a:extLst>
          </p:cNvPr>
          <p:cNvGrpSpPr/>
          <p:nvPr/>
        </p:nvGrpSpPr>
        <p:grpSpPr>
          <a:xfrm>
            <a:off x="7276129" y="5391104"/>
            <a:ext cx="2002847" cy="947395"/>
            <a:chOff x="2136584" y="1698342"/>
            <a:chExt cx="2002847" cy="94739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1364E03-F154-4DDC-80BF-A27495172E8A}"/>
                </a:ext>
              </a:extLst>
            </p:cNvPr>
            <p:cNvSpPr txBox="1"/>
            <p:nvPr/>
          </p:nvSpPr>
          <p:spPr>
            <a:xfrm>
              <a:off x="2136585" y="1698342"/>
              <a:ext cx="2002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Web Design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531BD66-7B13-4F22-BF19-E641FD3726E0}"/>
                </a:ext>
              </a:extLst>
            </p:cNvPr>
            <p:cNvSpPr txBox="1"/>
            <p:nvPr/>
          </p:nvSpPr>
          <p:spPr>
            <a:xfrm>
              <a:off x="2136584" y="1999406"/>
              <a:ext cx="20028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Here you need to add some brief </a:t>
              </a:r>
            </a:p>
            <a:p>
              <a:pPr algn="ctr"/>
              <a:r>
                <a:rPr lang="en-US" sz="1200" i="1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text to explain the chart</a:t>
              </a:r>
            </a:p>
          </p:txBody>
        </p:sp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9A5C9336-F37C-4953-A513-B7F9E0ACD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513" y="5119348"/>
            <a:ext cx="274320" cy="274320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ACFD1CF1-834F-4FB5-84F3-6B1844011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830" y="5121911"/>
            <a:ext cx="274320" cy="27432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7198D053-D33F-4235-A5EC-002FAA64B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652" y="5129220"/>
            <a:ext cx="228600" cy="22860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85C78D90-E26B-4368-BEA9-40B75318EC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85" y="5152615"/>
            <a:ext cx="228600" cy="2286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511ECC2F-414F-46BC-953C-07F197256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829" y="5119348"/>
            <a:ext cx="274320" cy="27432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CD8DB42E-3270-44F9-8B31-5EEC0E993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146" y="5121911"/>
            <a:ext cx="274320" cy="27432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6BA3D4FE-40AC-47DA-B2EB-569827718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68" y="5129220"/>
            <a:ext cx="228600" cy="228600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D45E7C53-8B01-421A-9A27-A64E63AB29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401" y="5152615"/>
            <a:ext cx="228600" cy="228600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3E9C2F4-B262-48FD-8A8D-A7B75512ABCD}"/>
              </a:ext>
            </a:extLst>
          </p:cNvPr>
          <p:cNvCxnSpPr>
            <a:cxnSpLocks/>
          </p:cNvCxnSpPr>
          <p:nvPr/>
        </p:nvCxnSpPr>
        <p:spPr>
          <a:xfrm>
            <a:off x="6096726" y="1562100"/>
            <a:ext cx="0" cy="27178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14433DB-E046-4F78-9031-897DD352D9B9}"/>
              </a:ext>
            </a:extLst>
          </p:cNvPr>
          <p:cNvCxnSpPr>
            <a:cxnSpLocks/>
          </p:cNvCxnSpPr>
          <p:nvPr/>
        </p:nvCxnSpPr>
        <p:spPr>
          <a:xfrm>
            <a:off x="3448666" y="2936898"/>
            <a:ext cx="1680584" cy="14465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2AFB679-FCA2-4566-BFD2-BC5BAB2B9091}"/>
              </a:ext>
            </a:extLst>
          </p:cNvPr>
          <p:cNvCxnSpPr>
            <a:cxnSpLocks/>
          </p:cNvCxnSpPr>
          <p:nvPr/>
        </p:nvCxnSpPr>
        <p:spPr>
          <a:xfrm flipH="1">
            <a:off x="7038055" y="2936898"/>
            <a:ext cx="1775626" cy="1415784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51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4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900000">
                                      <p:cBhvr>
                                        <p:cTn id="23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7800000">
                                      <p:cBhvr>
                                        <p:cTn id="32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900000">
                                      <p:cBhvr>
                                        <p:cTn id="4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F715D721-B4CC-49BD-B000-6B6954BFE992}"/>
              </a:ext>
            </a:extLst>
          </p:cNvPr>
          <p:cNvSpPr/>
          <p:nvPr/>
        </p:nvSpPr>
        <p:spPr>
          <a:xfrm>
            <a:off x="6642473" y="3416111"/>
            <a:ext cx="3281138" cy="3281138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D3A1F88-8BEB-4FD6-AE01-0FBCC162FA48}"/>
              </a:ext>
            </a:extLst>
          </p:cNvPr>
          <p:cNvSpPr/>
          <p:nvPr/>
        </p:nvSpPr>
        <p:spPr>
          <a:xfrm>
            <a:off x="2192492" y="3416111"/>
            <a:ext cx="3281138" cy="3281138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5621DD-2D91-46E5-8E21-50177BB95547}"/>
              </a:ext>
            </a:extLst>
          </p:cNvPr>
          <p:cNvGrpSpPr/>
          <p:nvPr/>
        </p:nvGrpSpPr>
        <p:grpSpPr>
          <a:xfrm rot="5400000">
            <a:off x="4455432" y="3416111"/>
            <a:ext cx="3283559" cy="3281139"/>
            <a:chOff x="4455431" y="3168461"/>
            <a:chExt cx="3283559" cy="3281139"/>
          </a:xfrm>
        </p:grpSpPr>
        <p:sp>
          <p:nvSpPr>
            <p:cNvPr id="6" name="Circle: Hollow 5">
              <a:extLst>
                <a:ext uri="{FF2B5EF4-FFF2-40B4-BE49-F238E27FC236}">
                  <a16:creationId xmlns:a16="http://schemas.microsoft.com/office/drawing/2014/main" id="{BB882157-FD86-4F64-8265-034EA7ED23D0}"/>
                </a:ext>
              </a:extLst>
            </p:cNvPr>
            <p:cNvSpPr/>
            <p:nvPr/>
          </p:nvSpPr>
          <p:spPr>
            <a:xfrm>
              <a:off x="4455431" y="3168461"/>
              <a:ext cx="3281138" cy="3281138"/>
            </a:xfrm>
            <a:prstGeom prst="donut">
              <a:avLst>
                <a:gd name="adj" fmla="val 1440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D71256A-BEF1-4891-90DB-3C280D744ED9}"/>
                </a:ext>
              </a:extLst>
            </p:cNvPr>
            <p:cNvSpPr/>
            <p:nvPr/>
          </p:nvSpPr>
          <p:spPr>
            <a:xfrm>
              <a:off x="4457852" y="4804495"/>
              <a:ext cx="3281138" cy="1645105"/>
            </a:xfrm>
            <a:custGeom>
              <a:avLst/>
              <a:gdLst>
                <a:gd name="connsiteX0" fmla="*/ 229 w 3281138"/>
                <a:gd name="connsiteY0" fmla="*/ 0 h 1645105"/>
                <a:gd name="connsiteX1" fmla="*/ 472778 w 3281138"/>
                <a:gd name="connsiteY1" fmla="*/ 0 h 1645105"/>
                <a:gd name="connsiteX2" fmla="*/ 472549 w 3281138"/>
                <a:gd name="connsiteY2" fmla="*/ 4536 h 1645105"/>
                <a:gd name="connsiteX3" fmla="*/ 1640569 w 3281138"/>
                <a:gd name="connsiteY3" fmla="*/ 1172556 h 1645105"/>
                <a:gd name="connsiteX4" fmla="*/ 2808589 w 3281138"/>
                <a:gd name="connsiteY4" fmla="*/ 4536 h 1645105"/>
                <a:gd name="connsiteX5" fmla="*/ 2808360 w 3281138"/>
                <a:gd name="connsiteY5" fmla="*/ 0 h 1645105"/>
                <a:gd name="connsiteX6" fmla="*/ 3280909 w 3281138"/>
                <a:gd name="connsiteY6" fmla="*/ 0 h 1645105"/>
                <a:gd name="connsiteX7" fmla="*/ 3281138 w 3281138"/>
                <a:gd name="connsiteY7" fmla="*/ 4536 h 1645105"/>
                <a:gd name="connsiteX8" fmla="*/ 1640569 w 3281138"/>
                <a:gd name="connsiteY8" fmla="*/ 1645105 h 1645105"/>
                <a:gd name="connsiteX9" fmla="*/ 0 w 3281138"/>
                <a:gd name="connsiteY9" fmla="*/ 4536 h 164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1138" h="1645105">
                  <a:moveTo>
                    <a:pt x="229" y="0"/>
                  </a:moveTo>
                  <a:lnTo>
                    <a:pt x="472778" y="0"/>
                  </a:lnTo>
                  <a:lnTo>
                    <a:pt x="472549" y="4536"/>
                  </a:lnTo>
                  <a:cubicBezTo>
                    <a:pt x="472549" y="649616"/>
                    <a:pt x="995489" y="1172556"/>
                    <a:pt x="1640569" y="1172556"/>
                  </a:cubicBezTo>
                  <a:cubicBezTo>
                    <a:pt x="2285649" y="1172556"/>
                    <a:pt x="2808589" y="649616"/>
                    <a:pt x="2808589" y="4536"/>
                  </a:cubicBezTo>
                  <a:lnTo>
                    <a:pt x="2808360" y="0"/>
                  </a:lnTo>
                  <a:lnTo>
                    <a:pt x="3280909" y="0"/>
                  </a:lnTo>
                  <a:lnTo>
                    <a:pt x="3281138" y="4536"/>
                  </a:lnTo>
                  <a:cubicBezTo>
                    <a:pt x="3281138" y="910597"/>
                    <a:pt x="2546630" y="1645105"/>
                    <a:pt x="1640569" y="1645105"/>
                  </a:cubicBezTo>
                  <a:cubicBezTo>
                    <a:pt x="734508" y="1645105"/>
                    <a:pt x="0" y="910597"/>
                    <a:pt x="0" y="4536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E3F4A91-6509-41F0-9FAE-50CC3891A50E}"/>
              </a:ext>
            </a:extLst>
          </p:cNvPr>
          <p:cNvGrpSpPr/>
          <p:nvPr/>
        </p:nvGrpSpPr>
        <p:grpSpPr>
          <a:xfrm rot="3876249">
            <a:off x="3908958" y="2869638"/>
            <a:ext cx="4374084" cy="4374084"/>
            <a:chOff x="3908958" y="2621988"/>
            <a:chExt cx="4374084" cy="4374084"/>
          </a:xfrm>
        </p:grpSpPr>
        <p:sp>
          <p:nvSpPr>
            <p:cNvPr id="16" name="Circle: Hollow 15">
              <a:extLst>
                <a:ext uri="{FF2B5EF4-FFF2-40B4-BE49-F238E27FC236}">
                  <a16:creationId xmlns:a16="http://schemas.microsoft.com/office/drawing/2014/main" id="{51B02BA3-D087-430A-A94D-F6B8772B7E61}"/>
                </a:ext>
              </a:extLst>
            </p:cNvPr>
            <p:cNvSpPr/>
            <p:nvPr/>
          </p:nvSpPr>
          <p:spPr>
            <a:xfrm>
              <a:off x="3908958" y="2621988"/>
              <a:ext cx="4374084" cy="4374084"/>
            </a:xfrm>
            <a:prstGeom prst="donut">
              <a:avLst>
                <a:gd name="adj" fmla="val 11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1E45C3-66E7-4EE0-801B-FDEC7A2C51C9}"/>
                </a:ext>
              </a:extLst>
            </p:cNvPr>
            <p:cNvSpPr/>
            <p:nvPr/>
          </p:nvSpPr>
          <p:spPr>
            <a:xfrm>
              <a:off x="3908958" y="4804493"/>
              <a:ext cx="4374084" cy="2191578"/>
            </a:xfrm>
            <a:custGeom>
              <a:avLst/>
              <a:gdLst>
                <a:gd name="connsiteX0" fmla="*/ 229 w 4374084"/>
                <a:gd name="connsiteY0" fmla="*/ 0 h 2191578"/>
                <a:gd name="connsiteX1" fmla="*/ 487327 w 4374084"/>
                <a:gd name="connsiteY1" fmla="*/ 0 h 2191578"/>
                <a:gd name="connsiteX2" fmla="*/ 487098 w 4374084"/>
                <a:gd name="connsiteY2" fmla="*/ 4536 h 2191578"/>
                <a:gd name="connsiteX3" fmla="*/ 2187042 w 4374084"/>
                <a:gd name="connsiteY3" fmla="*/ 1704480 h 2191578"/>
                <a:gd name="connsiteX4" fmla="*/ 3886986 w 4374084"/>
                <a:gd name="connsiteY4" fmla="*/ 4536 h 2191578"/>
                <a:gd name="connsiteX5" fmla="*/ 3886757 w 4374084"/>
                <a:gd name="connsiteY5" fmla="*/ 0 h 2191578"/>
                <a:gd name="connsiteX6" fmla="*/ 4373855 w 4374084"/>
                <a:gd name="connsiteY6" fmla="*/ 0 h 2191578"/>
                <a:gd name="connsiteX7" fmla="*/ 4374084 w 4374084"/>
                <a:gd name="connsiteY7" fmla="*/ 4536 h 2191578"/>
                <a:gd name="connsiteX8" fmla="*/ 2187042 w 4374084"/>
                <a:gd name="connsiteY8" fmla="*/ 2191578 h 2191578"/>
                <a:gd name="connsiteX9" fmla="*/ 0 w 4374084"/>
                <a:gd name="connsiteY9" fmla="*/ 4536 h 219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74084" h="2191578">
                  <a:moveTo>
                    <a:pt x="229" y="0"/>
                  </a:moveTo>
                  <a:lnTo>
                    <a:pt x="487327" y="0"/>
                  </a:lnTo>
                  <a:lnTo>
                    <a:pt x="487098" y="4536"/>
                  </a:lnTo>
                  <a:cubicBezTo>
                    <a:pt x="487098" y="943389"/>
                    <a:pt x="1248189" y="1704480"/>
                    <a:pt x="2187042" y="1704480"/>
                  </a:cubicBezTo>
                  <a:cubicBezTo>
                    <a:pt x="3125895" y="1704480"/>
                    <a:pt x="3886986" y="943389"/>
                    <a:pt x="3886986" y="4536"/>
                  </a:cubicBezTo>
                  <a:lnTo>
                    <a:pt x="3886757" y="0"/>
                  </a:lnTo>
                  <a:lnTo>
                    <a:pt x="4373855" y="0"/>
                  </a:lnTo>
                  <a:lnTo>
                    <a:pt x="4374084" y="4536"/>
                  </a:lnTo>
                  <a:cubicBezTo>
                    <a:pt x="4374084" y="1212406"/>
                    <a:pt x="3394912" y="2191578"/>
                    <a:pt x="2187042" y="2191578"/>
                  </a:cubicBezTo>
                  <a:cubicBezTo>
                    <a:pt x="979172" y="2191578"/>
                    <a:pt x="0" y="1212406"/>
                    <a:pt x="0" y="4536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041F8D9-1707-42BA-AD26-250F04F1D329}"/>
              </a:ext>
            </a:extLst>
          </p:cNvPr>
          <p:cNvGrpSpPr/>
          <p:nvPr/>
        </p:nvGrpSpPr>
        <p:grpSpPr>
          <a:xfrm rot="8528759">
            <a:off x="3335083" y="2295763"/>
            <a:ext cx="5521834" cy="5521835"/>
            <a:chOff x="3335083" y="2048113"/>
            <a:chExt cx="5521834" cy="5521835"/>
          </a:xfrm>
        </p:grpSpPr>
        <p:sp>
          <p:nvSpPr>
            <p:cNvPr id="17" name="Circle: Hollow 16">
              <a:extLst>
                <a:ext uri="{FF2B5EF4-FFF2-40B4-BE49-F238E27FC236}">
                  <a16:creationId xmlns:a16="http://schemas.microsoft.com/office/drawing/2014/main" id="{ACD00994-CE9D-41D2-AD3F-5007826F9157}"/>
                </a:ext>
              </a:extLst>
            </p:cNvPr>
            <p:cNvSpPr/>
            <p:nvPr/>
          </p:nvSpPr>
          <p:spPr>
            <a:xfrm>
              <a:off x="3335083" y="2048113"/>
              <a:ext cx="5521834" cy="5521834"/>
            </a:xfrm>
            <a:prstGeom prst="donut">
              <a:avLst>
                <a:gd name="adj" fmla="val 9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BF5138F-9B35-4A70-9FAC-18FE0C8739D4}"/>
                </a:ext>
              </a:extLst>
            </p:cNvPr>
            <p:cNvSpPr/>
            <p:nvPr/>
          </p:nvSpPr>
          <p:spPr>
            <a:xfrm>
              <a:off x="3335083" y="4809031"/>
              <a:ext cx="5521834" cy="2760917"/>
            </a:xfrm>
            <a:custGeom>
              <a:avLst/>
              <a:gdLst>
                <a:gd name="connsiteX0" fmla="*/ 0 w 5521834"/>
                <a:gd name="connsiteY0" fmla="*/ 0 h 2760917"/>
                <a:gd name="connsiteX1" fmla="*/ 504475 w 5521834"/>
                <a:gd name="connsiteY1" fmla="*/ 0 h 2760917"/>
                <a:gd name="connsiteX2" fmla="*/ 2760917 w 5521834"/>
                <a:gd name="connsiteY2" fmla="*/ 2256442 h 2760917"/>
                <a:gd name="connsiteX3" fmla="*/ 5017359 w 5521834"/>
                <a:gd name="connsiteY3" fmla="*/ 0 h 2760917"/>
                <a:gd name="connsiteX4" fmla="*/ 5521834 w 5521834"/>
                <a:gd name="connsiteY4" fmla="*/ 0 h 2760917"/>
                <a:gd name="connsiteX5" fmla="*/ 2760917 w 5521834"/>
                <a:gd name="connsiteY5" fmla="*/ 2760917 h 2760917"/>
                <a:gd name="connsiteX6" fmla="*/ 0 w 5521834"/>
                <a:gd name="connsiteY6" fmla="*/ 0 h 2760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1834" h="2760917">
                  <a:moveTo>
                    <a:pt x="0" y="0"/>
                  </a:moveTo>
                  <a:lnTo>
                    <a:pt x="504475" y="0"/>
                  </a:lnTo>
                  <a:cubicBezTo>
                    <a:pt x="504475" y="1246199"/>
                    <a:pt x="1514718" y="2256442"/>
                    <a:pt x="2760917" y="2256442"/>
                  </a:cubicBezTo>
                  <a:cubicBezTo>
                    <a:pt x="4007116" y="2256442"/>
                    <a:pt x="5017359" y="1246199"/>
                    <a:pt x="5017359" y="0"/>
                  </a:cubicBezTo>
                  <a:lnTo>
                    <a:pt x="5521834" y="0"/>
                  </a:lnTo>
                  <a:cubicBezTo>
                    <a:pt x="5521834" y="1524812"/>
                    <a:pt x="4285729" y="2760917"/>
                    <a:pt x="2760917" y="2760917"/>
                  </a:cubicBezTo>
                  <a:cubicBezTo>
                    <a:pt x="1236105" y="2760917"/>
                    <a:pt x="0" y="1524812"/>
                    <a:pt x="0" y="0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92B1F72-1046-47F4-B6C2-13F4E6D0DED2}"/>
              </a:ext>
            </a:extLst>
          </p:cNvPr>
          <p:cNvGrpSpPr/>
          <p:nvPr/>
        </p:nvGrpSpPr>
        <p:grpSpPr>
          <a:xfrm rot="6793759">
            <a:off x="2732580" y="1693260"/>
            <a:ext cx="6726840" cy="6726840"/>
            <a:chOff x="2732580" y="1445610"/>
            <a:chExt cx="6726840" cy="6726840"/>
          </a:xfrm>
        </p:grpSpPr>
        <p:sp>
          <p:nvSpPr>
            <p:cNvPr id="18" name="Circle: Hollow 17">
              <a:extLst>
                <a:ext uri="{FF2B5EF4-FFF2-40B4-BE49-F238E27FC236}">
                  <a16:creationId xmlns:a16="http://schemas.microsoft.com/office/drawing/2014/main" id="{01F12474-1499-4801-8DCD-8902160F8BAB}"/>
                </a:ext>
              </a:extLst>
            </p:cNvPr>
            <p:cNvSpPr/>
            <p:nvPr/>
          </p:nvSpPr>
          <p:spPr>
            <a:xfrm>
              <a:off x="2732580" y="1445610"/>
              <a:ext cx="6726840" cy="6726840"/>
            </a:xfrm>
            <a:prstGeom prst="donut">
              <a:avLst>
                <a:gd name="adj" fmla="val 80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C7D97FC-C790-4915-9760-8E3BABC8AC58}"/>
                </a:ext>
              </a:extLst>
            </p:cNvPr>
            <p:cNvSpPr/>
            <p:nvPr/>
          </p:nvSpPr>
          <p:spPr>
            <a:xfrm>
              <a:off x="2734082" y="4838726"/>
              <a:ext cx="6725338" cy="3333724"/>
            </a:xfrm>
            <a:custGeom>
              <a:avLst/>
              <a:gdLst>
                <a:gd name="connsiteX0" fmla="*/ 0 w 6725338"/>
                <a:gd name="connsiteY0" fmla="*/ 0 h 3333724"/>
                <a:gd name="connsiteX1" fmla="*/ 540040 w 6725338"/>
                <a:gd name="connsiteY1" fmla="*/ 0 h 3333724"/>
                <a:gd name="connsiteX2" fmla="*/ 553121 w 6725338"/>
                <a:gd name="connsiteY2" fmla="*/ 259055 h 3333724"/>
                <a:gd name="connsiteX3" fmla="*/ 3362669 w 6725338"/>
                <a:gd name="connsiteY3" fmla="*/ 2794433 h 3333724"/>
                <a:gd name="connsiteX4" fmla="*/ 6172217 w 6725338"/>
                <a:gd name="connsiteY4" fmla="*/ 259055 h 3333724"/>
                <a:gd name="connsiteX5" fmla="*/ 6185299 w 6725338"/>
                <a:gd name="connsiteY5" fmla="*/ 0 h 3333724"/>
                <a:gd name="connsiteX6" fmla="*/ 6725338 w 6725338"/>
                <a:gd name="connsiteY6" fmla="*/ 0 h 3333724"/>
                <a:gd name="connsiteX7" fmla="*/ 6721713 w 6725338"/>
                <a:gd name="connsiteY7" fmla="*/ 143385 h 3333724"/>
                <a:gd name="connsiteX8" fmla="*/ 3362669 w 6725338"/>
                <a:gd name="connsiteY8" fmla="*/ 3333724 h 3333724"/>
                <a:gd name="connsiteX9" fmla="*/ 3626 w 6725338"/>
                <a:gd name="connsiteY9" fmla="*/ 143385 h 333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25338" h="3333724">
                  <a:moveTo>
                    <a:pt x="0" y="0"/>
                  </a:moveTo>
                  <a:lnTo>
                    <a:pt x="540040" y="0"/>
                  </a:lnTo>
                  <a:lnTo>
                    <a:pt x="553121" y="259055"/>
                  </a:lnTo>
                  <a:cubicBezTo>
                    <a:pt x="697745" y="1683139"/>
                    <a:pt x="1900429" y="2794433"/>
                    <a:pt x="3362669" y="2794433"/>
                  </a:cubicBezTo>
                  <a:cubicBezTo>
                    <a:pt x="4824909" y="2794433"/>
                    <a:pt x="6027594" y="1683139"/>
                    <a:pt x="6172217" y="259055"/>
                  </a:cubicBezTo>
                  <a:lnTo>
                    <a:pt x="6185299" y="0"/>
                  </a:lnTo>
                  <a:lnTo>
                    <a:pt x="6725338" y="0"/>
                  </a:lnTo>
                  <a:lnTo>
                    <a:pt x="6721713" y="143385"/>
                  </a:lnTo>
                  <a:cubicBezTo>
                    <a:pt x="6631630" y="1920516"/>
                    <a:pt x="5162186" y="3333724"/>
                    <a:pt x="3362669" y="3333724"/>
                  </a:cubicBezTo>
                  <a:cubicBezTo>
                    <a:pt x="1563152" y="3333724"/>
                    <a:pt x="93709" y="1920516"/>
                    <a:pt x="3626" y="143385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89D6CD5-CB2B-47EE-81FC-1EC07F716CDC}"/>
              </a:ext>
            </a:extLst>
          </p:cNvPr>
          <p:cNvSpPr/>
          <p:nvPr/>
        </p:nvSpPr>
        <p:spPr>
          <a:xfrm>
            <a:off x="1962150" y="5448300"/>
            <a:ext cx="8267700" cy="13990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022B6C9-758F-43DA-B025-D33ED5494C8E}"/>
              </a:ext>
            </a:extLst>
          </p:cNvPr>
          <p:cNvSpPr/>
          <p:nvPr/>
        </p:nvSpPr>
        <p:spPr>
          <a:xfrm>
            <a:off x="2192492" y="5052145"/>
            <a:ext cx="3281138" cy="1645105"/>
          </a:xfrm>
          <a:custGeom>
            <a:avLst/>
            <a:gdLst>
              <a:gd name="connsiteX0" fmla="*/ 229 w 3281138"/>
              <a:gd name="connsiteY0" fmla="*/ 0 h 1645105"/>
              <a:gd name="connsiteX1" fmla="*/ 3280909 w 3281138"/>
              <a:gd name="connsiteY1" fmla="*/ 0 h 1645105"/>
              <a:gd name="connsiteX2" fmla="*/ 3281138 w 3281138"/>
              <a:gd name="connsiteY2" fmla="*/ 4536 h 1645105"/>
              <a:gd name="connsiteX3" fmla="*/ 1640569 w 3281138"/>
              <a:gd name="connsiteY3" fmla="*/ 1645105 h 1645105"/>
              <a:gd name="connsiteX4" fmla="*/ 0 w 3281138"/>
              <a:gd name="connsiteY4" fmla="*/ 4536 h 164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1138" h="1645105">
                <a:moveTo>
                  <a:pt x="229" y="0"/>
                </a:moveTo>
                <a:lnTo>
                  <a:pt x="3280909" y="0"/>
                </a:lnTo>
                <a:lnTo>
                  <a:pt x="3281138" y="4536"/>
                </a:lnTo>
                <a:cubicBezTo>
                  <a:pt x="3281138" y="910597"/>
                  <a:pt x="2546630" y="1645105"/>
                  <a:pt x="1640569" y="1645105"/>
                </a:cubicBezTo>
                <a:cubicBezTo>
                  <a:pt x="734508" y="1645105"/>
                  <a:pt x="0" y="910597"/>
                  <a:pt x="0" y="4536"/>
                </a:cubicBezTo>
                <a:close/>
              </a:path>
            </a:pathLst>
          </a:custGeom>
          <a:solidFill>
            <a:srgbClr val="FF5969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Montserrat ExtraBold" panose="00000900000000000000" pitchFamily="50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D948DEB-E42E-4838-BA54-FC6445525C01}"/>
              </a:ext>
            </a:extLst>
          </p:cNvPr>
          <p:cNvSpPr/>
          <p:nvPr/>
        </p:nvSpPr>
        <p:spPr>
          <a:xfrm>
            <a:off x="6642473" y="5052145"/>
            <a:ext cx="3281138" cy="1645105"/>
          </a:xfrm>
          <a:custGeom>
            <a:avLst/>
            <a:gdLst>
              <a:gd name="connsiteX0" fmla="*/ 229 w 3281138"/>
              <a:gd name="connsiteY0" fmla="*/ 0 h 1645105"/>
              <a:gd name="connsiteX1" fmla="*/ 3280909 w 3281138"/>
              <a:gd name="connsiteY1" fmla="*/ 0 h 1645105"/>
              <a:gd name="connsiteX2" fmla="*/ 3281138 w 3281138"/>
              <a:gd name="connsiteY2" fmla="*/ 4536 h 1645105"/>
              <a:gd name="connsiteX3" fmla="*/ 1640569 w 3281138"/>
              <a:gd name="connsiteY3" fmla="*/ 1645105 h 1645105"/>
              <a:gd name="connsiteX4" fmla="*/ 0 w 3281138"/>
              <a:gd name="connsiteY4" fmla="*/ 4536 h 164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1138" h="1645105">
                <a:moveTo>
                  <a:pt x="229" y="0"/>
                </a:moveTo>
                <a:lnTo>
                  <a:pt x="3280909" y="0"/>
                </a:lnTo>
                <a:lnTo>
                  <a:pt x="3281138" y="4536"/>
                </a:lnTo>
                <a:cubicBezTo>
                  <a:pt x="3281138" y="910597"/>
                  <a:pt x="2546630" y="1645105"/>
                  <a:pt x="1640569" y="1645105"/>
                </a:cubicBezTo>
                <a:cubicBezTo>
                  <a:pt x="734508" y="1645105"/>
                  <a:pt x="0" y="910597"/>
                  <a:pt x="0" y="4536"/>
                </a:cubicBezTo>
                <a:close/>
              </a:path>
            </a:pathLst>
          </a:custGeom>
          <a:solidFill>
            <a:srgbClr val="5D7373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EBC2E01-8B62-4C5B-B9A4-9A7C34D30825}"/>
              </a:ext>
            </a:extLst>
          </p:cNvPr>
          <p:cNvGrpSpPr/>
          <p:nvPr/>
        </p:nvGrpSpPr>
        <p:grpSpPr>
          <a:xfrm>
            <a:off x="2831637" y="5391104"/>
            <a:ext cx="2002847" cy="947395"/>
            <a:chOff x="2136584" y="1698342"/>
            <a:chExt cx="2002847" cy="94739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2D10C5B-F32A-4BF9-B475-CB67687D9625}"/>
                </a:ext>
              </a:extLst>
            </p:cNvPr>
            <p:cNvSpPr txBox="1"/>
            <p:nvPr/>
          </p:nvSpPr>
          <p:spPr>
            <a:xfrm>
              <a:off x="2136585" y="1698342"/>
              <a:ext cx="2002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Web Design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D2C1DF2-3EFA-4089-B740-5E05DDF603A9}"/>
                </a:ext>
              </a:extLst>
            </p:cNvPr>
            <p:cNvSpPr txBox="1"/>
            <p:nvPr/>
          </p:nvSpPr>
          <p:spPr>
            <a:xfrm>
              <a:off x="2136584" y="1999406"/>
              <a:ext cx="20028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Here you need to add some brief </a:t>
              </a:r>
            </a:p>
            <a:p>
              <a:pPr algn="ctr"/>
              <a:r>
                <a:rPr lang="en-US" sz="1200" i="1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text to explain the chart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821487D-5F4C-4572-89FF-99D06866943B}"/>
              </a:ext>
            </a:extLst>
          </p:cNvPr>
          <p:cNvGrpSpPr/>
          <p:nvPr/>
        </p:nvGrpSpPr>
        <p:grpSpPr>
          <a:xfrm>
            <a:off x="8430" y="2872611"/>
            <a:ext cx="2336800" cy="1110327"/>
            <a:chOff x="979714" y="4540251"/>
            <a:chExt cx="2336800" cy="111032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58DBF40-20B9-44B7-9B6A-98063015A1F2}"/>
                </a:ext>
              </a:extLst>
            </p:cNvPr>
            <p:cNvSpPr txBox="1"/>
            <p:nvPr/>
          </p:nvSpPr>
          <p:spPr>
            <a:xfrm>
              <a:off x="979714" y="4540251"/>
              <a:ext cx="233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One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EC53111-BD94-48BA-9FE2-E50F1E93E9AC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A6A6A6"/>
                  </a:solidFill>
                  <a:latin typeface="Avenir Next LT Pro" panose="020B0504020202020204" pitchFamily="34" charset="0"/>
                </a:rPr>
                <a:t>Add Some Brief Text Here to Explain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3B85216-FA5A-4B64-A134-E2300566EDF0}"/>
              </a:ext>
            </a:extLst>
          </p:cNvPr>
          <p:cNvGrpSpPr/>
          <p:nvPr/>
        </p:nvGrpSpPr>
        <p:grpSpPr>
          <a:xfrm>
            <a:off x="8430" y="5606456"/>
            <a:ext cx="2336800" cy="1110327"/>
            <a:chOff x="979714" y="4540251"/>
            <a:chExt cx="2336800" cy="1110327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38B1F31-0052-4CD7-8C97-E16B93379F22}"/>
                </a:ext>
              </a:extLst>
            </p:cNvPr>
            <p:cNvSpPr txBox="1"/>
            <p:nvPr/>
          </p:nvSpPr>
          <p:spPr>
            <a:xfrm>
              <a:off x="979714" y="4540251"/>
              <a:ext cx="233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4400" b="1">
                  <a:solidFill>
                    <a:srgbClr val="03A1A4"/>
                  </a:solidFill>
                  <a:latin typeface="Montserrat ExtraBold" panose="00000900000000000000" pitchFamily="50" charset="0"/>
                </a:defRPr>
              </a:lvl1pPr>
            </a:lstStyle>
            <a:p>
              <a:r>
                <a:rPr lang="en-US" sz="3600" dirty="0">
                  <a:solidFill>
                    <a:srgbClr val="52CBBE"/>
                  </a:solidFill>
                  <a:latin typeface="Avenir Next LT Pro" panose="020B0504020202020204" pitchFamily="34" charset="0"/>
                </a:rPr>
                <a:t>Three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BF22388-05F7-4C0D-BB3A-4F36BA3DBF35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A6A6A6"/>
                  </a:solidFill>
                  <a:latin typeface="Montserrat ExtraBold" panose="00000900000000000000" pitchFamily="50" charset="0"/>
                </a:defRPr>
              </a:lvl1pPr>
            </a:lstStyle>
            <a:p>
              <a:r>
                <a:rPr lang="en-US" dirty="0">
                  <a:latin typeface="Avenir Next LT Pro" panose="020B0504020202020204" pitchFamily="34" charset="0"/>
                </a:rPr>
                <a:t>Add Some Brief Text Here to Explain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E3B726-E6CF-4C61-9C5C-D5693D44BC5B}"/>
              </a:ext>
            </a:extLst>
          </p:cNvPr>
          <p:cNvGrpSpPr/>
          <p:nvPr/>
        </p:nvGrpSpPr>
        <p:grpSpPr>
          <a:xfrm>
            <a:off x="9887162" y="2872611"/>
            <a:ext cx="2336800" cy="1110327"/>
            <a:chOff x="979714" y="4540251"/>
            <a:chExt cx="2336800" cy="111032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1CF753F-7693-4DC5-8A2E-0035BA81F133}"/>
                </a:ext>
              </a:extLst>
            </p:cNvPr>
            <p:cNvSpPr txBox="1"/>
            <p:nvPr/>
          </p:nvSpPr>
          <p:spPr>
            <a:xfrm>
              <a:off x="979714" y="4540251"/>
              <a:ext cx="233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4400" b="1">
                  <a:solidFill>
                    <a:srgbClr val="03A1A4"/>
                  </a:solidFill>
                  <a:latin typeface="Montserrat ExtraBold" panose="00000900000000000000" pitchFamily="50" charset="0"/>
                </a:defRPr>
              </a:lvl1pPr>
            </a:lstStyle>
            <a:p>
              <a:pPr algn="l"/>
              <a:r>
                <a:rPr lang="en-US" sz="3600" dirty="0">
                  <a:solidFill>
                    <a:srgbClr val="92D050"/>
                  </a:solidFill>
                  <a:latin typeface="Avenir Next LT Pro" panose="020B0504020202020204" pitchFamily="34" charset="0"/>
                </a:rPr>
                <a:t>Two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1F97B36-3662-4DF4-9B0B-40E6181D329B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A6A6A6"/>
                  </a:solidFill>
                  <a:latin typeface="Montserrat ExtraBold" panose="00000900000000000000" pitchFamily="50" charset="0"/>
                </a:defRPr>
              </a:lvl1pPr>
            </a:lstStyle>
            <a:p>
              <a:pPr algn="l"/>
              <a:r>
                <a:rPr lang="en-US" dirty="0">
                  <a:latin typeface="Avenir Next LT Pro" panose="020B0504020202020204" pitchFamily="34" charset="0"/>
                </a:rPr>
                <a:t>Add Some Brief Text Here to Explain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32D0D9E-2AA0-448C-9C51-D81CB5E30AB4}"/>
              </a:ext>
            </a:extLst>
          </p:cNvPr>
          <p:cNvGrpSpPr/>
          <p:nvPr/>
        </p:nvGrpSpPr>
        <p:grpSpPr>
          <a:xfrm>
            <a:off x="9887162" y="5606456"/>
            <a:ext cx="2336800" cy="1110327"/>
            <a:chOff x="979714" y="4540251"/>
            <a:chExt cx="2336800" cy="1110327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36794AA-13C6-4FA4-AB50-BC4F177073C3}"/>
                </a:ext>
              </a:extLst>
            </p:cNvPr>
            <p:cNvSpPr txBox="1"/>
            <p:nvPr/>
          </p:nvSpPr>
          <p:spPr>
            <a:xfrm>
              <a:off x="979714" y="4540251"/>
              <a:ext cx="233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4400" b="1">
                  <a:solidFill>
                    <a:srgbClr val="03A1A4"/>
                  </a:solidFill>
                  <a:latin typeface="Montserrat ExtraBold" panose="00000900000000000000" pitchFamily="50" charset="0"/>
                </a:defRPr>
              </a:lvl1pPr>
            </a:lstStyle>
            <a:p>
              <a:r>
                <a:rPr lang="en-US" sz="3600" dirty="0">
                  <a:solidFill>
                    <a:srgbClr val="FEC630"/>
                  </a:solidFill>
                  <a:latin typeface="Avenir Next LT Pro" panose="020B0504020202020204" pitchFamily="34" charset="0"/>
                </a:rPr>
                <a:t>Four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1478C6C-FD53-4183-BF58-21125287EA8E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A6A6A6"/>
                  </a:solidFill>
                  <a:latin typeface="Montserrat ExtraBold" panose="00000900000000000000" pitchFamily="50" charset="0"/>
                </a:defRPr>
              </a:lvl1pPr>
            </a:lstStyle>
            <a:p>
              <a:r>
                <a:rPr lang="en-US" dirty="0">
                  <a:latin typeface="Avenir Next LT Pro" panose="020B0504020202020204" pitchFamily="34" charset="0"/>
                </a:rPr>
                <a:t>Add Some Brief Text Here to Explain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14EAE07-1AE6-4ED2-994F-3C4C1EE8AAFE}"/>
              </a:ext>
            </a:extLst>
          </p:cNvPr>
          <p:cNvSpPr txBox="1"/>
          <p:nvPr/>
        </p:nvSpPr>
        <p:spPr>
          <a:xfrm>
            <a:off x="2456543" y="125458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I N F O G R A P H I C 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AAA1D9-728F-4099-8E67-9AD4B53605ED}"/>
              </a:ext>
            </a:extLst>
          </p:cNvPr>
          <p:cNvSpPr txBox="1"/>
          <p:nvPr/>
        </p:nvSpPr>
        <p:spPr>
          <a:xfrm>
            <a:off x="2192559" y="783995"/>
            <a:ext cx="7805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300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This is a demo text you may write a brief text here to explain the tittle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1F1470-096E-4E4D-BEDB-0474B8A79EE1}"/>
              </a:ext>
            </a:extLst>
          </p:cNvPr>
          <p:cNvSpPr/>
          <p:nvPr/>
        </p:nvSpPr>
        <p:spPr>
          <a:xfrm>
            <a:off x="2194873" y="4902043"/>
            <a:ext cx="522133" cy="342058"/>
          </a:xfrm>
          <a:prstGeom prst="roundRect">
            <a:avLst>
              <a:gd name="adj" fmla="val 30590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B94BAA5-F254-4D24-A8DB-E1EF18B437BC}"/>
              </a:ext>
            </a:extLst>
          </p:cNvPr>
          <p:cNvSpPr/>
          <p:nvPr/>
        </p:nvSpPr>
        <p:spPr>
          <a:xfrm>
            <a:off x="6647049" y="4902043"/>
            <a:ext cx="606239" cy="342058"/>
          </a:xfrm>
          <a:prstGeom prst="roundRect">
            <a:avLst>
              <a:gd name="adj" fmla="val 30590"/>
            </a:avLst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6B34F2D-2434-4D85-913C-FBB0B2DE4F3B}"/>
              </a:ext>
            </a:extLst>
          </p:cNvPr>
          <p:cNvSpPr/>
          <p:nvPr/>
        </p:nvSpPr>
        <p:spPr>
          <a:xfrm>
            <a:off x="9474994" y="4902043"/>
            <a:ext cx="444478" cy="342058"/>
          </a:xfrm>
          <a:prstGeom prst="roundRect">
            <a:avLst>
              <a:gd name="adj" fmla="val 30590"/>
            </a:avLst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0721ACE-B14D-46AD-AEA1-0296CD6DBC63}"/>
              </a:ext>
            </a:extLst>
          </p:cNvPr>
          <p:cNvSpPr/>
          <p:nvPr/>
        </p:nvSpPr>
        <p:spPr>
          <a:xfrm>
            <a:off x="4943475" y="4902043"/>
            <a:ext cx="527625" cy="342058"/>
          </a:xfrm>
          <a:prstGeom prst="roundRect">
            <a:avLst>
              <a:gd name="adj" fmla="val 30590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D9AC34F-7630-4C16-A8CF-DC1557B47BAA}"/>
              </a:ext>
            </a:extLst>
          </p:cNvPr>
          <p:cNvGrpSpPr/>
          <p:nvPr/>
        </p:nvGrpSpPr>
        <p:grpSpPr>
          <a:xfrm>
            <a:off x="7276129" y="5391104"/>
            <a:ext cx="2002847" cy="947395"/>
            <a:chOff x="2136584" y="1698342"/>
            <a:chExt cx="2002847" cy="94739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1364E03-F154-4DDC-80BF-A27495172E8A}"/>
                </a:ext>
              </a:extLst>
            </p:cNvPr>
            <p:cNvSpPr txBox="1"/>
            <p:nvPr/>
          </p:nvSpPr>
          <p:spPr>
            <a:xfrm>
              <a:off x="2136585" y="1698342"/>
              <a:ext cx="2002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Web Design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531BD66-7B13-4F22-BF19-E641FD3726E0}"/>
                </a:ext>
              </a:extLst>
            </p:cNvPr>
            <p:cNvSpPr txBox="1"/>
            <p:nvPr/>
          </p:nvSpPr>
          <p:spPr>
            <a:xfrm>
              <a:off x="2136584" y="1999406"/>
              <a:ext cx="20028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Here you need to add some brief </a:t>
              </a:r>
            </a:p>
            <a:p>
              <a:pPr algn="ctr"/>
              <a:r>
                <a:rPr lang="en-US" sz="1200" i="1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text to explain the chart</a:t>
              </a:r>
            </a:p>
          </p:txBody>
        </p:sp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9A5C9336-F37C-4953-A513-B7F9E0ACD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513" y="5119348"/>
            <a:ext cx="274320" cy="274320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ACFD1CF1-834F-4FB5-84F3-6B1844011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830" y="5121911"/>
            <a:ext cx="274320" cy="27432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7198D053-D33F-4235-A5EC-002FAA64B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652" y="5129220"/>
            <a:ext cx="228600" cy="22860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85C78D90-E26B-4368-BEA9-40B75318EC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85" y="5152615"/>
            <a:ext cx="228600" cy="2286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511ECC2F-414F-46BC-953C-07F197256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829" y="5119348"/>
            <a:ext cx="274320" cy="27432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CD8DB42E-3270-44F9-8B31-5EEC0E993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146" y="5121911"/>
            <a:ext cx="274320" cy="27432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6BA3D4FE-40AC-47DA-B2EB-569827718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68" y="5129220"/>
            <a:ext cx="228600" cy="228600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D45E7C53-8B01-421A-9A27-A64E63AB29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401" y="5152615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2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B0C9E84-B7A2-4283-8BB0-8E114906E398}"/>
              </a:ext>
            </a:extLst>
          </p:cNvPr>
          <p:cNvGrpSpPr/>
          <p:nvPr/>
        </p:nvGrpSpPr>
        <p:grpSpPr>
          <a:xfrm>
            <a:off x="5759630" y="2105561"/>
            <a:ext cx="4970573" cy="2646878"/>
            <a:chOff x="4136103" y="2121039"/>
            <a:chExt cx="4408966" cy="264687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05E9610-264D-4451-A712-C7C2E83D9C85}"/>
                </a:ext>
              </a:extLst>
            </p:cNvPr>
            <p:cNvSpPr txBox="1"/>
            <p:nvPr/>
          </p:nvSpPr>
          <p:spPr>
            <a:xfrm>
              <a:off x="4136103" y="2121039"/>
              <a:ext cx="440896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venir Next LT Pro" panose="020B0504020202020204" pitchFamily="34" charset="0"/>
                </a:rPr>
                <a:t>Thanks for </a:t>
              </a:r>
              <a:r>
                <a:rPr lang="en-US" sz="4000" b="1" dirty="0">
                  <a:solidFill>
                    <a:srgbClr val="FF5969"/>
                  </a:solidFill>
                  <a:latin typeface="Avenir Next LT Pro" panose="020B0504020202020204" pitchFamily="34" charset="0"/>
                </a:rPr>
                <a:t>Listening </a:t>
              </a:r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venir Next LT Pro" panose="020B0504020202020204" pitchFamily="34" charset="0"/>
                </a:rPr>
                <a:t>with great patience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6E4CA4D-7BF0-40A9-9D65-6D058496089D}"/>
                </a:ext>
              </a:extLst>
            </p:cNvPr>
            <p:cNvSpPr txBox="1"/>
            <p:nvPr/>
          </p:nvSpPr>
          <p:spPr>
            <a:xfrm>
              <a:off x="4136103" y="4060031"/>
              <a:ext cx="44089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venir Next LT Pro" panose="020B0504020202020204" pitchFamily="34" charset="0"/>
                </a:rPr>
                <a:t>Here You can Add Some Brief Text That will Explain Your Subtitle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7D60E91-209D-4CBF-8DF6-B3DF8FCDF71C}"/>
              </a:ext>
            </a:extLst>
          </p:cNvPr>
          <p:cNvSpPr/>
          <p:nvPr/>
        </p:nvSpPr>
        <p:spPr>
          <a:xfrm>
            <a:off x="2351556" y="1854584"/>
            <a:ext cx="3117876" cy="31178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40EED6-8763-41F4-BE96-42FF881BFC09}"/>
              </a:ext>
            </a:extLst>
          </p:cNvPr>
          <p:cNvSpPr/>
          <p:nvPr/>
        </p:nvSpPr>
        <p:spPr>
          <a:xfrm>
            <a:off x="2690517" y="2193545"/>
            <a:ext cx="2439954" cy="243995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D71FFA-1603-40C8-A30C-B1D85CA8BC6C}"/>
              </a:ext>
            </a:extLst>
          </p:cNvPr>
          <p:cNvSpPr/>
          <p:nvPr/>
        </p:nvSpPr>
        <p:spPr>
          <a:xfrm>
            <a:off x="2906682" y="2409710"/>
            <a:ext cx="2007624" cy="2007624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024FB86-6B1E-463D-B166-E89774306D61}"/>
              </a:ext>
            </a:extLst>
          </p:cNvPr>
          <p:cNvGrpSpPr/>
          <p:nvPr/>
        </p:nvGrpSpPr>
        <p:grpSpPr>
          <a:xfrm>
            <a:off x="3257009" y="2760036"/>
            <a:ext cx="1306970" cy="1306970"/>
            <a:chOff x="4995674" y="4044712"/>
            <a:chExt cx="848364" cy="848364"/>
          </a:xfrm>
          <a:solidFill>
            <a:srgbClr val="FF5969"/>
          </a:solidFill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9B77B7-3F5E-484A-A697-8F531BDD20A1}"/>
                </a:ext>
              </a:extLst>
            </p:cNvPr>
            <p:cNvGrpSpPr/>
            <p:nvPr/>
          </p:nvGrpSpPr>
          <p:grpSpPr>
            <a:xfrm>
              <a:off x="5011823" y="4060861"/>
              <a:ext cx="816066" cy="816066"/>
              <a:chOff x="3205163" y="1762126"/>
              <a:chExt cx="601662" cy="601662"/>
            </a:xfrm>
            <a:grpFill/>
          </p:grpSpPr>
          <p:sp>
            <p:nvSpPr>
              <p:cNvPr id="14" name="Freeform 176">
                <a:extLst>
                  <a:ext uri="{FF2B5EF4-FFF2-40B4-BE49-F238E27FC236}">
                    <a16:creationId xmlns:a16="http://schemas.microsoft.com/office/drawing/2014/main" id="{7C7BEFD9-73F0-4B38-9BF6-48651AF55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1762126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77">
                <a:extLst>
                  <a:ext uri="{FF2B5EF4-FFF2-40B4-BE49-F238E27FC236}">
                    <a16:creationId xmlns:a16="http://schemas.microsoft.com/office/drawing/2014/main" id="{30414753-D679-4727-A2BD-899E4A254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18002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10 w 67"/>
                  <a:gd name="T3" fmla="*/ 86 h 88"/>
                  <a:gd name="T4" fmla="*/ 4 w 67"/>
                  <a:gd name="T5" fmla="*/ 66 h 88"/>
                  <a:gd name="T6" fmla="*/ 37 w 67"/>
                  <a:gd name="T7" fmla="*/ 9 h 88"/>
                  <a:gd name="T8" fmla="*/ 57 w 67"/>
                  <a:gd name="T9" fmla="*/ 4 h 88"/>
                  <a:gd name="T10" fmla="*/ 63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5" y="88"/>
                      <a:pt x="12" y="88"/>
                      <a:pt x="10" y="86"/>
                    </a:cubicBezTo>
                    <a:cubicBezTo>
                      <a:pt x="3" y="82"/>
                      <a:pt x="0" y="73"/>
                      <a:pt x="4" y="66"/>
                    </a:cubicBezTo>
                    <a:lnTo>
                      <a:pt x="37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5" y="8"/>
                      <a:pt x="67" y="17"/>
                      <a:pt x="63" y="24"/>
                    </a:cubicBezTo>
                    <a:lnTo>
                      <a:pt x="30" y="81"/>
                    </a:lnTo>
                    <a:cubicBezTo>
                      <a:pt x="28" y="85"/>
                      <a:pt x="23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78">
                <a:extLst>
                  <a:ext uri="{FF2B5EF4-FFF2-40B4-BE49-F238E27FC236}">
                    <a16:creationId xmlns:a16="http://schemas.microsoft.com/office/drawing/2014/main" id="{6C1D87C7-737B-4EA5-B411-A1A1D9F42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1905001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8 h 65"/>
                  <a:gd name="T4" fmla="*/ 10 w 91"/>
                  <a:gd name="T5" fmla="*/ 37 h 65"/>
                  <a:gd name="T6" fmla="*/ 66 w 91"/>
                  <a:gd name="T7" fmla="*/ 5 h 65"/>
                  <a:gd name="T8" fmla="*/ 87 w 91"/>
                  <a:gd name="T9" fmla="*/ 10 h 65"/>
                  <a:gd name="T10" fmla="*/ 81 w 91"/>
                  <a:gd name="T11" fmla="*/ 31 h 65"/>
                  <a:gd name="T12" fmla="*/ 25 w 91"/>
                  <a:gd name="T13" fmla="*/ 63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8"/>
                    </a:cubicBezTo>
                    <a:cubicBezTo>
                      <a:pt x="0" y="50"/>
                      <a:pt x="3" y="41"/>
                      <a:pt x="10" y="37"/>
                    </a:cubicBezTo>
                    <a:lnTo>
                      <a:pt x="66" y="5"/>
                    </a:lnTo>
                    <a:cubicBezTo>
                      <a:pt x="73" y="0"/>
                      <a:pt x="82" y="3"/>
                      <a:pt x="87" y="10"/>
                    </a:cubicBezTo>
                    <a:cubicBezTo>
                      <a:pt x="91" y="17"/>
                      <a:pt x="88" y="26"/>
                      <a:pt x="81" y="31"/>
                    </a:cubicBezTo>
                    <a:lnTo>
                      <a:pt x="25" y="63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179">
                <a:extLst>
                  <a:ext uri="{FF2B5EF4-FFF2-40B4-BE49-F238E27FC236}">
                    <a16:creationId xmlns:a16="http://schemas.microsoft.com/office/drawing/2014/main" id="{E0301570-1380-4656-BAF8-2DDCE254E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2051051"/>
                <a:ext cx="73025" cy="23813"/>
              </a:xfrm>
              <a:custGeom>
                <a:avLst/>
                <a:gdLst>
                  <a:gd name="T0" fmla="*/ 80 w 95"/>
                  <a:gd name="T1" fmla="*/ 30 h 30"/>
                  <a:gd name="T2" fmla="*/ 15 w 95"/>
                  <a:gd name="T3" fmla="*/ 30 h 30"/>
                  <a:gd name="T4" fmla="*/ 0 w 95"/>
                  <a:gd name="T5" fmla="*/ 15 h 30"/>
                  <a:gd name="T6" fmla="*/ 15 w 95"/>
                  <a:gd name="T7" fmla="*/ 0 h 30"/>
                  <a:gd name="T8" fmla="*/ 80 w 95"/>
                  <a:gd name="T9" fmla="*/ 0 h 30"/>
                  <a:gd name="T10" fmla="*/ 95 w 95"/>
                  <a:gd name="T11" fmla="*/ 15 h 30"/>
                  <a:gd name="T12" fmla="*/ 80 w 95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30">
                    <a:moveTo>
                      <a:pt x="80" y="30"/>
                    </a:moveTo>
                    <a:lnTo>
                      <a:pt x="15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lnTo>
                      <a:pt x="80" y="0"/>
                    </a:lnTo>
                    <a:cubicBezTo>
                      <a:pt x="89" y="0"/>
                      <a:pt x="95" y="7"/>
                      <a:pt x="95" y="15"/>
                    </a:cubicBezTo>
                    <a:cubicBezTo>
                      <a:pt x="95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80">
                <a:extLst>
                  <a:ext uri="{FF2B5EF4-FFF2-40B4-BE49-F238E27FC236}">
                    <a16:creationId xmlns:a16="http://schemas.microsoft.com/office/drawing/2014/main" id="{89E702EA-9772-4331-BDFC-BB4EA5E42D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2170113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2 h 65"/>
                  <a:gd name="T4" fmla="*/ 10 w 91"/>
                  <a:gd name="T5" fmla="*/ 30 h 65"/>
                  <a:gd name="T6" fmla="*/ 4 w 91"/>
                  <a:gd name="T7" fmla="*/ 9 h 65"/>
                  <a:gd name="T8" fmla="*/ 25 w 91"/>
                  <a:gd name="T9" fmla="*/ 4 h 65"/>
                  <a:gd name="T10" fmla="*/ 81 w 91"/>
                  <a:gd name="T11" fmla="*/ 36 h 65"/>
                  <a:gd name="T12" fmla="*/ 87 w 91"/>
                  <a:gd name="T13" fmla="*/ 57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2"/>
                    </a:cubicBezTo>
                    <a:lnTo>
                      <a:pt x="10" y="30"/>
                    </a:lnTo>
                    <a:cubicBezTo>
                      <a:pt x="3" y="26"/>
                      <a:pt x="0" y="17"/>
                      <a:pt x="4" y="9"/>
                    </a:cubicBezTo>
                    <a:cubicBezTo>
                      <a:pt x="8" y="2"/>
                      <a:pt x="18" y="0"/>
                      <a:pt x="25" y="4"/>
                    </a:cubicBezTo>
                    <a:lnTo>
                      <a:pt x="81" y="36"/>
                    </a:lnTo>
                    <a:cubicBezTo>
                      <a:pt x="88" y="41"/>
                      <a:pt x="91" y="50"/>
                      <a:pt x="87" y="57"/>
                    </a:cubicBezTo>
                    <a:cubicBezTo>
                      <a:pt x="84" y="62"/>
                      <a:pt x="79" y="65"/>
                      <a:pt x="73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81">
                <a:extLst>
                  <a:ext uri="{FF2B5EF4-FFF2-40B4-BE49-F238E27FC236}">
                    <a16:creationId xmlns:a16="http://schemas.microsoft.com/office/drawing/2014/main" id="{7754D6B6-3A8A-4867-B93C-DBCF8532B8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2257426"/>
                <a:ext cx="50800" cy="66675"/>
              </a:xfrm>
              <a:custGeom>
                <a:avLst/>
                <a:gdLst>
                  <a:gd name="T0" fmla="*/ 50 w 67"/>
                  <a:gd name="T1" fmla="*/ 88 h 88"/>
                  <a:gd name="T2" fmla="*/ 37 w 67"/>
                  <a:gd name="T3" fmla="*/ 81 h 88"/>
                  <a:gd name="T4" fmla="*/ 4 w 67"/>
                  <a:gd name="T5" fmla="*/ 24 h 88"/>
                  <a:gd name="T6" fmla="*/ 10 w 67"/>
                  <a:gd name="T7" fmla="*/ 4 h 88"/>
                  <a:gd name="T8" fmla="*/ 30 w 67"/>
                  <a:gd name="T9" fmla="*/ 9 h 88"/>
                  <a:gd name="T10" fmla="*/ 63 w 67"/>
                  <a:gd name="T11" fmla="*/ 66 h 88"/>
                  <a:gd name="T12" fmla="*/ 57 w 67"/>
                  <a:gd name="T13" fmla="*/ 86 h 88"/>
                  <a:gd name="T14" fmla="*/ 50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50" y="88"/>
                    </a:moveTo>
                    <a:cubicBezTo>
                      <a:pt x="45" y="88"/>
                      <a:pt x="40" y="85"/>
                      <a:pt x="37" y="81"/>
                    </a:cubicBezTo>
                    <a:lnTo>
                      <a:pt x="4" y="24"/>
                    </a:lnTo>
                    <a:cubicBezTo>
                      <a:pt x="0" y="17"/>
                      <a:pt x="3" y="8"/>
                      <a:pt x="10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3" y="66"/>
                    </a:lnTo>
                    <a:cubicBezTo>
                      <a:pt x="67" y="73"/>
                      <a:pt x="65" y="82"/>
                      <a:pt x="57" y="86"/>
                    </a:cubicBezTo>
                    <a:cubicBezTo>
                      <a:pt x="55" y="88"/>
                      <a:pt x="52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82">
                <a:extLst>
                  <a:ext uri="{FF2B5EF4-FFF2-40B4-BE49-F238E27FC236}">
                    <a16:creationId xmlns:a16="http://schemas.microsoft.com/office/drawing/2014/main" id="{034EB82A-5905-4EBF-995E-0B1E73E19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2290763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83">
                <a:extLst>
                  <a:ext uri="{FF2B5EF4-FFF2-40B4-BE49-F238E27FC236}">
                    <a16:creationId xmlns:a16="http://schemas.microsoft.com/office/drawing/2014/main" id="{EE052770-E1B2-4D52-AA16-5E85BB97E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22574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9 w 67"/>
                  <a:gd name="T3" fmla="*/ 86 h 88"/>
                  <a:gd name="T4" fmla="*/ 4 w 67"/>
                  <a:gd name="T5" fmla="*/ 66 h 88"/>
                  <a:gd name="T6" fmla="*/ 36 w 67"/>
                  <a:gd name="T7" fmla="*/ 9 h 88"/>
                  <a:gd name="T8" fmla="*/ 57 w 67"/>
                  <a:gd name="T9" fmla="*/ 4 h 88"/>
                  <a:gd name="T10" fmla="*/ 62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4" y="88"/>
                      <a:pt x="12" y="88"/>
                      <a:pt x="9" y="86"/>
                    </a:cubicBezTo>
                    <a:cubicBezTo>
                      <a:pt x="2" y="82"/>
                      <a:pt x="0" y="73"/>
                      <a:pt x="4" y="66"/>
                    </a:cubicBezTo>
                    <a:lnTo>
                      <a:pt x="36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4" y="8"/>
                      <a:pt x="67" y="17"/>
                      <a:pt x="62" y="24"/>
                    </a:cubicBezTo>
                    <a:lnTo>
                      <a:pt x="30" y="81"/>
                    </a:lnTo>
                    <a:cubicBezTo>
                      <a:pt x="27" y="85"/>
                      <a:pt x="22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184">
                <a:extLst>
                  <a:ext uri="{FF2B5EF4-FFF2-40B4-BE49-F238E27FC236}">
                    <a16:creationId xmlns:a16="http://schemas.microsoft.com/office/drawing/2014/main" id="{05223539-5AF5-442F-97FC-3F27E41D6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2170113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7 h 65"/>
                  <a:gd name="T4" fmla="*/ 10 w 91"/>
                  <a:gd name="T5" fmla="*/ 36 h 65"/>
                  <a:gd name="T6" fmla="*/ 66 w 91"/>
                  <a:gd name="T7" fmla="*/ 4 h 65"/>
                  <a:gd name="T8" fmla="*/ 87 w 91"/>
                  <a:gd name="T9" fmla="*/ 9 h 65"/>
                  <a:gd name="T10" fmla="*/ 81 w 91"/>
                  <a:gd name="T11" fmla="*/ 30 h 65"/>
                  <a:gd name="T12" fmla="*/ 25 w 91"/>
                  <a:gd name="T13" fmla="*/ 62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7"/>
                    </a:cubicBezTo>
                    <a:cubicBezTo>
                      <a:pt x="0" y="50"/>
                      <a:pt x="3" y="41"/>
                      <a:pt x="10" y="36"/>
                    </a:cubicBezTo>
                    <a:lnTo>
                      <a:pt x="66" y="4"/>
                    </a:lnTo>
                    <a:cubicBezTo>
                      <a:pt x="73" y="0"/>
                      <a:pt x="82" y="2"/>
                      <a:pt x="87" y="9"/>
                    </a:cubicBezTo>
                    <a:cubicBezTo>
                      <a:pt x="91" y="17"/>
                      <a:pt x="88" y="26"/>
                      <a:pt x="81" y="30"/>
                    </a:cubicBezTo>
                    <a:lnTo>
                      <a:pt x="25" y="62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185">
                <a:extLst>
                  <a:ext uri="{FF2B5EF4-FFF2-40B4-BE49-F238E27FC236}">
                    <a16:creationId xmlns:a16="http://schemas.microsoft.com/office/drawing/2014/main" id="{D3EAC41E-59F0-446A-8706-3E938FEE48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5163" y="2051051"/>
                <a:ext cx="73025" cy="23813"/>
              </a:xfrm>
              <a:custGeom>
                <a:avLst/>
                <a:gdLst>
                  <a:gd name="T0" fmla="*/ 80 w 96"/>
                  <a:gd name="T1" fmla="*/ 30 h 30"/>
                  <a:gd name="T2" fmla="*/ 16 w 96"/>
                  <a:gd name="T3" fmla="*/ 30 h 30"/>
                  <a:gd name="T4" fmla="*/ 0 w 96"/>
                  <a:gd name="T5" fmla="*/ 15 h 30"/>
                  <a:gd name="T6" fmla="*/ 16 w 96"/>
                  <a:gd name="T7" fmla="*/ 0 h 30"/>
                  <a:gd name="T8" fmla="*/ 80 w 96"/>
                  <a:gd name="T9" fmla="*/ 0 h 30"/>
                  <a:gd name="T10" fmla="*/ 96 w 96"/>
                  <a:gd name="T11" fmla="*/ 15 h 30"/>
                  <a:gd name="T12" fmla="*/ 80 w 96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30">
                    <a:moveTo>
                      <a:pt x="80" y="30"/>
                    </a:moveTo>
                    <a:lnTo>
                      <a:pt x="16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6" y="0"/>
                    </a:cubicBezTo>
                    <a:lnTo>
                      <a:pt x="80" y="0"/>
                    </a:lnTo>
                    <a:cubicBezTo>
                      <a:pt x="89" y="0"/>
                      <a:pt x="96" y="7"/>
                      <a:pt x="96" y="15"/>
                    </a:cubicBezTo>
                    <a:cubicBezTo>
                      <a:pt x="96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186">
                <a:extLst>
                  <a:ext uri="{FF2B5EF4-FFF2-40B4-BE49-F238E27FC236}">
                    <a16:creationId xmlns:a16="http://schemas.microsoft.com/office/drawing/2014/main" id="{61D8F673-2194-4498-BA6D-50F7CCED8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1905001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3 h 65"/>
                  <a:gd name="T4" fmla="*/ 10 w 91"/>
                  <a:gd name="T5" fmla="*/ 31 h 65"/>
                  <a:gd name="T6" fmla="*/ 4 w 91"/>
                  <a:gd name="T7" fmla="*/ 10 h 65"/>
                  <a:gd name="T8" fmla="*/ 25 w 91"/>
                  <a:gd name="T9" fmla="*/ 5 h 65"/>
                  <a:gd name="T10" fmla="*/ 81 w 91"/>
                  <a:gd name="T11" fmla="*/ 37 h 65"/>
                  <a:gd name="T12" fmla="*/ 87 w 91"/>
                  <a:gd name="T13" fmla="*/ 58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3"/>
                    </a:cubicBezTo>
                    <a:lnTo>
                      <a:pt x="10" y="31"/>
                    </a:lnTo>
                    <a:cubicBezTo>
                      <a:pt x="3" y="26"/>
                      <a:pt x="0" y="17"/>
                      <a:pt x="4" y="10"/>
                    </a:cubicBezTo>
                    <a:cubicBezTo>
                      <a:pt x="8" y="3"/>
                      <a:pt x="18" y="0"/>
                      <a:pt x="25" y="5"/>
                    </a:cubicBezTo>
                    <a:lnTo>
                      <a:pt x="81" y="37"/>
                    </a:lnTo>
                    <a:cubicBezTo>
                      <a:pt x="88" y="41"/>
                      <a:pt x="91" y="50"/>
                      <a:pt x="87" y="58"/>
                    </a:cubicBezTo>
                    <a:cubicBezTo>
                      <a:pt x="84" y="62"/>
                      <a:pt x="79" y="65"/>
                      <a:pt x="7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187">
                <a:extLst>
                  <a:ext uri="{FF2B5EF4-FFF2-40B4-BE49-F238E27FC236}">
                    <a16:creationId xmlns:a16="http://schemas.microsoft.com/office/drawing/2014/main" id="{B37DB4C1-D3CD-405D-9ACD-46321D4B0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1800226"/>
                <a:ext cx="50800" cy="66675"/>
              </a:xfrm>
              <a:custGeom>
                <a:avLst/>
                <a:gdLst>
                  <a:gd name="T0" fmla="*/ 49 w 67"/>
                  <a:gd name="T1" fmla="*/ 88 h 88"/>
                  <a:gd name="T2" fmla="*/ 36 w 67"/>
                  <a:gd name="T3" fmla="*/ 81 h 88"/>
                  <a:gd name="T4" fmla="*/ 4 w 67"/>
                  <a:gd name="T5" fmla="*/ 24 h 88"/>
                  <a:gd name="T6" fmla="*/ 9 w 67"/>
                  <a:gd name="T7" fmla="*/ 4 h 88"/>
                  <a:gd name="T8" fmla="*/ 30 w 67"/>
                  <a:gd name="T9" fmla="*/ 9 h 88"/>
                  <a:gd name="T10" fmla="*/ 62 w 67"/>
                  <a:gd name="T11" fmla="*/ 66 h 88"/>
                  <a:gd name="T12" fmla="*/ 57 w 67"/>
                  <a:gd name="T13" fmla="*/ 86 h 88"/>
                  <a:gd name="T14" fmla="*/ 49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49" y="88"/>
                    </a:moveTo>
                    <a:cubicBezTo>
                      <a:pt x="44" y="88"/>
                      <a:pt x="39" y="85"/>
                      <a:pt x="36" y="81"/>
                    </a:cubicBezTo>
                    <a:lnTo>
                      <a:pt x="4" y="24"/>
                    </a:lnTo>
                    <a:cubicBezTo>
                      <a:pt x="0" y="17"/>
                      <a:pt x="2" y="8"/>
                      <a:pt x="9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2" y="66"/>
                    </a:lnTo>
                    <a:cubicBezTo>
                      <a:pt x="67" y="73"/>
                      <a:pt x="64" y="82"/>
                      <a:pt x="57" y="86"/>
                    </a:cubicBezTo>
                    <a:cubicBezTo>
                      <a:pt x="55" y="88"/>
                      <a:pt x="52" y="88"/>
                      <a:pt x="49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79C764B2-3377-4639-A7EB-005C69D9BB5F}"/>
                </a:ext>
              </a:extLst>
            </p:cNvPr>
            <p:cNvSpPr/>
            <p:nvPr/>
          </p:nvSpPr>
          <p:spPr>
            <a:xfrm>
              <a:off x="4995674" y="4044712"/>
              <a:ext cx="848364" cy="848364"/>
            </a:xfrm>
            <a:prstGeom prst="donut">
              <a:avLst>
                <a:gd name="adj" fmla="val 39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Circle: Hollow 10">
              <a:extLst>
                <a:ext uri="{FF2B5EF4-FFF2-40B4-BE49-F238E27FC236}">
                  <a16:creationId xmlns:a16="http://schemas.microsoft.com/office/drawing/2014/main" id="{5A46154B-9A3A-4F83-A8CA-33A5DE09885C}"/>
                </a:ext>
              </a:extLst>
            </p:cNvPr>
            <p:cNvSpPr/>
            <p:nvPr/>
          </p:nvSpPr>
          <p:spPr>
            <a:xfrm>
              <a:off x="5348489" y="4397528"/>
              <a:ext cx="142736" cy="142734"/>
            </a:xfrm>
            <a:prstGeom prst="donut">
              <a:avLst>
                <a:gd name="adj" fmla="val 226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F9FD4C3E-8B5F-4896-BA7A-E3A4F195054C}"/>
                </a:ext>
              </a:extLst>
            </p:cNvPr>
            <p:cNvSpPr/>
            <p:nvPr/>
          </p:nvSpPr>
          <p:spPr>
            <a:xfrm rot="14339270">
              <a:off x="5285405" y="4456369"/>
              <a:ext cx="36576" cy="17365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12A8577C-9ADA-4735-849A-F5C9660CB24C}"/>
                </a:ext>
              </a:extLst>
            </p:cNvPr>
            <p:cNvSpPr/>
            <p:nvPr/>
          </p:nvSpPr>
          <p:spPr>
            <a:xfrm>
              <a:off x="5400584" y="4207394"/>
              <a:ext cx="36576" cy="20441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388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-1" y="0"/>
            <a:ext cx="230587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E3D75F0C-9E2D-5DFD-36D1-B15BF79F2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11" y="185700"/>
            <a:ext cx="1972570" cy="4802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FEDCECA-1878-7F4E-DF34-FAE4428CB638}"/>
              </a:ext>
            </a:extLst>
          </p:cNvPr>
          <p:cNvSpPr/>
          <p:nvPr/>
        </p:nvSpPr>
        <p:spPr>
          <a:xfrm>
            <a:off x="-1" y="1013792"/>
            <a:ext cx="2305878" cy="3677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Dashboard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36B28A-0783-B014-6968-E1DDDC19FA17}"/>
              </a:ext>
            </a:extLst>
          </p:cNvPr>
          <p:cNvSpPr txBox="1"/>
          <p:nvPr/>
        </p:nvSpPr>
        <p:spPr>
          <a:xfrm>
            <a:off x="159588" y="1536174"/>
            <a:ext cx="1972571" cy="503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Project Details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Documents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Budgets &amp; Bills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Chat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(with Manager)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Calander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Add Members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Explore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History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Logout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Settings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Tutorials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91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3" name="Picture 12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E3D75F0C-9E2D-5DFD-36D1-B15BF79F2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35" y="555276"/>
            <a:ext cx="1510573" cy="3677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FEDCECA-1878-7F4E-DF34-FAE4428CB638}"/>
              </a:ext>
            </a:extLst>
          </p:cNvPr>
          <p:cNvSpPr/>
          <p:nvPr/>
        </p:nvSpPr>
        <p:spPr>
          <a:xfrm>
            <a:off x="0" y="1192695"/>
            <a:ext cx="1789044" cy="3677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Chat-Client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0"/>
            <a:ext cx="4459358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Chat-Section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Nav - Bar  (Ribbon)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075043" y="3220278"/>
            <a:ext cx="1768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Active Project Details</a:t>
            </a:r>
            <a:endParaRPr lang="en-IN" sz="1200" b="1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82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9D87C6-0DB4-4D81-A2B6-8EC078CBD6AB}"/>
              </a:ext>
            </a:extLst>
          </p:cNvPr>
          <p:cNvGrpSpPr/>
          <p:nvPr/>
        </p:nvGrpSpPr>
        <p:grpSpPr>
          <a:xfrm>
            <a:off x="2970405" y="1565922"/>
            <a:ext cx="5570044" cy="3575670"/>
            <a:chOff x="4136103" y="2121039"/>
            <a:chExt cx="4408966" cy="255454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81CF26-B69A-4843-B839-025456366DE2}"/>
                </a:ext>
              </a:extLst>
            </p:cNvPr>
            <p:cNvSpPr txBox="1"/>
            <p:nvPr/>
          </p:nvSpPr>
          <p:spPr>
            <a:xfrm>
              <a:off x="4136103" y="2121039"/>
              <a:ext cx="440896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venir Next LT Pro" panose="020B0504020202020204" pitchFamily="34" charset="0"/>
                </a:rPr>
                <a:t>Welcome to Our </a:t>
              </a:r>
              <a:r>
                <a:rPr lang="en-US" sz="4000" b="1" dirty="0">
                  <a:solidFill>
                    <a:srgbClr val="FF5969"/>
                  </a:solidFill>
                  <a:latin typeface="Avenir Next LT Pro" panose="020B0504020202020204" pitchFamily="34" charset="0"/>
                </a:rPr>
                <a:t>Today’s PowerPoint </a:t>
              </a:r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venir Next LT Pro" panose="020B0504020202020204" pitchFamily="34" charset="0"/>
                </a:rPr>
                <a:t>Template File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F39D203-7482-4732-866B-9EAA25858763}"/>
                </a:ext>
              </a:extLst>
            </p:cNvPr>
            <p:cNvSpPr txBox="1"/>
            <p:nvPr/>
          </p:nvSpPr>
          <p:spPr>
            <a:xfrm>
              <a:off x="4136103" y="4060031"/>
              <a:ext cx="4408966" cy="505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venir Next LT Pro" panose="020B0504020202020204" pitchFamily="34" charset="0"/>
                </a:rPr>
                <a:t>Here You can Add Some Brief Text That will Explain Your Subtitle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3CD56D8-E21C-D00D-5AA5-986925E79147}"/>
              </a:ext>
            </a:extLst>
          </p:cNvPr>
          <p:cNvSpPr/>
          <p:nvPr/>
        </p:nvSpPr>
        <p:spPr>
          <a:xfrm>
            <a:off x="5051430" y="6223519"/>
            <a:ext cx="2089140" cy="6344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9" name="Picture 28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099B477C-2C71-9D86-305E-41758DC71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53076" y="2769533"/>
            <a:ext cx="5796044" cy="1411044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93244EDE-78ED-5BB0-29F9-8632E2731E16}"/>
              </a:ext>
            </a:extLst>
          </p:cNvPr>
          <p:cNvSpPr/>
          <p:nvPr/>
        </p:nvSpPr>
        <p:spPr>
          <a:xfrm>
            <a:off x="8705703" y="1714625"/>
            <a:ext cx="3117876" cy="31178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068125-69DA-8A05-ECD9-B8A146158156}"/>
              </a:ext>
            </a:extLst>
          </p:cNvPr>
          <p:cNvSpPr/>
          <p:nvPr/>
        </p:nvSpPr>
        <p:spPr>
          <a:xfrm>
            <a:off x="9044664" y="2053586"/>
            <a:ext cx="2439954" cy="243995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3AC397D-CD83-73DA-47F8-FCD10ED4394B}"/>
              </a:ext>
            </a:extLst>
          </p:cNvPr>
          <p:cNvSpPr/>
          <p:nvPr/>
        </p:nvSpPr>
        <p:spPr>
          <a:xfrm>
            <a:off x="9260829" y="2269751"/>
            <a:ext cx="2007624" cy="2007624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E7294B-384C-A296-9804-82B29CB70B94}"/>
              </a:ext>
            </a:extLst>
          </p:cNvPr>
          <p:cNvGrpSpPr/>
          <p:nvPr/>
        </p:nvGrpSpPr>
        <p:grpSpPr>
          <a:xfrm>
            <a:off x="9611156" y="2620077"/>
            <a:ext cx="1306970" cy="1306970"/>
            <a:chOff x="4995674" y="4044712"/>
            <a:chExt cx="848364" cy="848364"/>
          </a:xfrm>
          <a:solidFill>
            <a:srgbClr val="FF5969"/>
          </a:solidFill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5A0096D-2BAC-1735-1EB1-24D79621A7B0}"/>
                </a:ext>
              </a:extLst>
            </p:cNvPr>
            <p:cNvGrpSpPr/>
            <p:nvPr/>
          </p:nvGrpSpPr>
          <p:grpSpPr>
            <a:xfrm>
              <a:off x="5011823" y="4060861"/>
              <a:ext cx="816066" cy="816066"/>
              <a:chOff x="3205163" y="1762126"/>
              <a:chExt cx="601662" cy="601662"/>
            </a:xfrm>
            <a:grpFill/>
          </p:grpSpPr>
          <p:sp>
            <p:nvSpPr>
              <p:cNvPr id="39" name="Freeform 176">
                <a:extLst>
                  <a:ext uri="{FF2B5EF4-FFF2-40B4-BE49-F238E27FC236}">
                    <a16:creationId xmlns:a16="http://schemas.microsoft.com/office/drawing/2014/main" id="{B0B5F0F1-99CF-D2C7-A56D-4E3B23498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1762126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177">
                <a:extLst>
                  <a:ext uri="{FF2B5EF4-FFF2-40B4-BE49-F238E27FC236}">
                    <a16:creationId xmlns:a16="http://schemas.microsoft.com/office/drawing/2014/main" id="{A7A91B80-6C8A-733C-E71A-870BC8C5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18002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10 w 67"/>
                  <a:gd name="T3" fmla="*/ 86 h 88"/>
                  <a:gd name="T4" fmla="*/ 4 w 67"/>
                  <a:gd name="T5" fmla="*/ 66 h 88"/>
                  <a:gd name="T6" fmla="*/ 37 w 67"/>
                  <a:gd name="T7" fmla="*/ 9 h 88"/>
                  <a:gd name="T8" fmla="*/ 57 w 67"/>
                  <a:gd name="T9" fmla="*/ 4 h 88"/>
                  <a:gd name="T10" fmla="*/ 63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5" y="88"/>
                      <a:pt x="12" y="88"/>
                      <a:pt x="10" y="86"/>
                    </a:cubicBezTo>
                    <a:cubicBezTo>
                      <a:pt x="3" y="82"/>
                      <a:pt x="0" y="73"/>
                      <a:pt x="4" y="66"/>
                    </a:cubicBezTo>
                    <a:lnTo>
                      <a:pt x="37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5" y="8"/>
                      <a:pt x="67" y="17"/>
                      <a:pt x="63" y="24"/>
                    </a:cubicBezTo>
                    <a:lnTo>
                      <a:pt x="30" y="81"/>
                    </a:lnTo>
                    <a:cubicBezTo>
                      <a:pt x="28" y="85"/>
                      <a:pt x="23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178">
                <a:extLst>
                  <a:ext uri="{FF2B5EF4-FFF2-40B4-BE49-F238E27FC236}">
                    <a16:creationId xmlns:a16="http://schemas.microsoft.com/office/drawing/2014/main" id="{81B68ACC-9C17-8CAC-B822-854C965F0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1905001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8 h 65"/>
                  <a:gd name="T4" fmla="*/ 10 w 91"/>
                  <a:gd name="T5" fmla="*/ 37 h 65"/>
                  <a:gd name="T6" fmla="*/ 66 w 91"/>
                  <a:gd name="T7" fmla="*/ 5 h 65"/>
                  <a:gd name="T8" fmla="*/ 87 w 91"/>
                  <a:gd name="T9" fmla="*/ 10 h 65"/>
                  <a:gd name="T10" fmla="*/ 81 w 91"/>
                  <a:gd name="T11" fmla="*/ 31 h 65"/>
                  <a:gd name="T12" fmla="*/ 25 w 91"/>
                  <a:gd name="T13" fmla="*/ 63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8"/>
                    </a:cubicBezTo>
                    <a:cubicBezTo>
                      <a:pt x="0" y="50"/>
                      <a:pt x="3" y="41"/>
                      <a:pt x="10" y="37"/>
                    </a:cubicBezTo>
                    <a:lnTo>
                      <a:pt x="66" y="5"/>
                    </a:lnTo>
                    <a:cubicBezTo>
                      <a:pt x="73" y="0"/>
                      <a:pt x="82" y="3"/>
                      <a:pt x="87" y="10"/>
                    </a:cubicBezTo>
                    <a:cubicBezTo>
                      <a:pt x="91" y="17"/>
                      <a:pt x="88" y="26"/>
                      <a:pt x="81" y="31"/>
                    </a:cubicBezTo>
                    <a:lnTo>
                      <a:pt x="25" y="63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179">
                <a:extLst>
                  <a:ext uri="{FF2B5EF4-FFF2-40B4-BE49-F238E27FC236}">
                    <a16:creationId xmlns:a16="http://schemas.microsoft.com/office/drawing/2014/main" id="{56F18D28-9906-3CCA-9497-2233F6FD1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2051051"/>
                <a:ext cx="73025" cy="23813"/>
              </a:xfrm>
              <a:custGeom>
                <a:avLst/>
                <a:gdLst>
                  <a:gd name="T0" fmla="*/ 80 w 95"/>
                  <a:gd name="T1" fmla="*/ 30 h 30"/>
                  <a:gd name="T2" fmla="*/ 15 w 95"/>
                  <a:gd name="T3" fmla="*/ 30 h 30"/>
                  <a:gd name="T4" fmla="*/ 0 w 95"/>
                  <a:gd name="T5" fmla="*/ 15 h 30"/>
                  <a:gd name="T6" fmla="*/ 15 w 95"/>
                  <a:gd name="T7" fmla="*/ 0 h 30"/>
                  <a:gd name="T8" fmla="*/ 80 w 95"/>
                  <a:gd name="T9" fmla="*/ 0 h 30"/>
                  <a:gd name="T10" fmla="*/ 95 w 95"/>
                  <a:gd name="T11" fmla="*/ 15 h 30"/>
                  <a:gd name="T12" fmla="*/ 80 w 95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30">
                    <a:moveTo>
                      <a:pt x="80" y="30"/>
                    </a:moveTo>
                    <a:lnTo>
                      <a:pt x="15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lnTo>
                      <a:pt x="80" y="0"/>
                    </a:lnTo>
                    <a:cubicBezTo>
                      <a:pt x="89" y="0"/>
                      <a:pt x="95" y="7"/>
                      <a:pt x="95" y="15"/>
                    </a:cubicBezTo>
                    <a:cubicBezTo>
                      <a:pt x="95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180">
                <a:extLst>
                  <a:ext uri="{FF2B5EF4-FFF2-40B4-BE49-F238E27FC236}">
                    <a16:creationId xmlns:a16="http://schemas.microsoft.com/office/drawing/2014/main" id="{5335E6D9-6864-38DB-8FC1-CA51CA627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2170113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2 h 65"/>
                  <a:gd name="T4" fmla="*/ 10 w 91"/>
                  <a:gd name="T5" fmla="*/ 30 h 65"/>
                  <a:gd name="T6" fmla="*/ 4 w 91"/>
                  <a:gd name="T7" fmla="*/ 9 h 65"/>
                  <a:gd name="T8" fmla="*/ 25 w 91"/>
                  <a:gd name="T9" fmla="*/ 4 h 65"/>
                  <a:gd name="T10" fmla="*/ 81 w 91"/>
                  <a:gd name="T11" fmla="*/ 36 h 65"/>
                  <a:gd name="T12" fmla="*/ 87 w 91"/>
                  <a:gd name="T13" fmla="*/ 57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2"/>
                    </a:cubicBezTo>
                    <a:lnTo>
                      <a:pt x="10" y="30"/>
                    </a:lnTo>
                    <a:cubicBezTo>
                      <a:pt x="3" y="26"/>
                      <a:pt x="0" y="17"/>
                      <a:pt x="4" y="9"/>
                    </a:cubicBezTo>
                    <a:cubicBezTo>
                      <a:pt x="8" y="2"/>
                      <a:pt x="18" y="0"/>
                      <a:pt x="25" y="4"/>
                    </a:cubicBezTo>
                    <a:lnTo>
                      <a:pt x="81" y="36"/>
                    </a:lnTo>
                    <a:cubicBezTo>
                      <a:pt x="88" y="41"/>
                      <a:pt x="91" y="50"/>
                      <a:pt x="87" y="57"/>
                    </a:cubicBezTo>
                    <a:cubicBezTo>
                      <a:pt x="84" y="62"/>
                      <a:pt x="79" y="65"/>
                      <a:pt x="73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181">
                <a:extLst>
                  <a:ext uri="{FF2B5EF4-FFF2-40B4-BE49-F238E27FC236}">
                    <a16:creationId xmlns:a16="http://schemas.microsoft.com/office/drawing/2014/main" id="{16574CC9-36B8-0A8D-6A01-873D461232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2257426"/>
                <a:ext cx="50800" cy="66675"/>
              </a:xfrm>
              <a:custGeom>
                <a:avLst/>
                <a:gdLst>
                  <a:gd name="T0" fmla="*/ 50 w 67"/>
                  <a:gd name="T1" fmla="*/ 88 h 88"/>
                  <a:gd name="T2" fmla="*/ 37 w 67"/>
                  <a:gd name="T3" fmla="*/ 81 h 88"/>
                  <a:gd name="T4" fmla="*/ 4 w 67"/>
                  <a:gd name="T5" fmla="*/ 24 h 88"/>
                  <a:gd name="T6" fmla="*/ 10 w 67"/>
                  <a:gd name="T7" fmla="*/ 4 h 88"/>
                  <a:gd name="T8" fmla="*/ 30 w 67"/>
                  <a:gd name="T9" fmla="*/ 9 h 88"/>
                  <a:gd name="T10" fmla="*/ 63 w 67"/>
                  <a:gd name="T11" fmla="*/ 66 h 88"/>
                  <a:gd name="T12" fmla="*/ 57 w 67"/>
                  <a:gd name="T13" fmla="*/ 86 h 88"/>
                  <a:gd name="T14" fmla="*/ 50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50" y="88"/>
                    </a:moveTo>
                    <a:cubicBezTo>
                      <a:pt x="45" y="88"/>
                      <a:pt x="40" y="85"/>
                      <a:pt x="37" y="81"/>
                    </a:cubicBezTo>
                    <a:lnTo>
                      <a:pt x="4" y="24"/>
                    </a:lnTo>
                    <a:cubicBezTo>
                      <a:pt x="0" y="17"/>
                      <a:pt x="3" y="8"/>
                      <a:pt x="10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3" y="66"/>
                    </a:lnTo>
                    <a:cubicBezTo>
                      <a:pt x="67" y="73"/>
                      <a:pt x="65" y="82"/>
                      <a:pt x="57" y="86"/>
                    </a:cubicBezTo>
                    <a:cubicBezTo>
                      <a:pt x="55" y="88"/>
                      <a:pt x="52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182">
                <a:extLst>
                  <a:ext uri="{FF2B5EF4-FFF2-40B4-BE49-F238E27FC236}">
                    <a16:creationId xmlns:a16="http://schemas.microsoft.com/office/drawing/2014/main" id="{DE02E36D-D995-EA92-A478-8F8D20C516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2290763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183">
                <a:extLst>
                  <a:ext uri="{FF2B5EF4-FFF2-40B4-BE49-F238E27FC236}">
                    <a16:creationId xmlns:a16="http://schemas.microsoft.com/office/drawing/2014/main" id="{9C8C60A7-8FD4-E072-5645-576F536A5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22574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9 w 67"/>
                  <a:gd name="T3" fmla="*/ 86 h 88"/>
                  <a:gd name="T4" fmla="*/ 4 w 67"/>
                  <a:gd name="T5" fmla="*/ 66 h 88"/>
                  <a:gd name="T6" fmla="*/ 36 w 67"/>
                  <a:gd name="T7" fmla="*/ 9 h 88"/>
                  <a:gd name="T8" fmla="*/ 57 w 67"/>
                  <a:gd name="T9" fmla="*/ 4 h 88"/>
                  <a:gd name="T10" fmla="*/ 62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4" y="88"/>
                      <a:pt x="12" y="88"/>
                      <a:pt x="9" y="86"/>
                    </a:cubicBezTo>
                    <a:cubicBezTo>
                      <a:pt x="2" y="82"/>
                      <a:pt x="0" y="73"/>
                      <a:pt x="4" y="66"/>
                    </a:cubicBezTo>
                    <a:lnTo>
                      <a:pt x="36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4" y="8"/>
                      <a:pt x="67" y="17"/>
                      <a:pt x="62" y="24"/>
                    </a:cubicBezTo>
                    <a:lnTo>
                      <a:pt x="30" y="81"/>
                    </a:lnTo>
                    <a:cubicBezTo>
                      <a:pt x="27" y="85"/>
                      <a:pt x="22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184">
                <a:extLst>
                  <a:ext uri="{FF2B5EF4-FFF2-40B4-BE49-F238E27FC236}">
                    <a16:creationId xmlns:a16="http://schemas.microsoft.com/office/drawing/2014/main" id="{5DB6E6C7-FE1B-EA78-71A5-86AFC75082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2170113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7 h 65"/>
                  <a:gd name="T4" fmla="*/ 10 w 91"/>
                  <a:gd name="T5" fmla="*/ 36 h 65"/>
                  <a:gd name="T6" fmla="*/ 66 w 91"/>
                  <a:gd name="T7" fmla="*/ 4 h 65"/>
                  <a:gd name="T8" fmla="*/ 87 w 91"/>
                  <a:gd name="T9" fmla="*/ 9 h 65"/>
                  <a:gd name="T10" fmla="*/ 81 w 91"/>
                  <a:gd name="T11" fmla="*/ 30 h 65"/>
                  <a:gd name="T12" fmla="*/ 25 w 91"/>
                  <a:gd name="T13" fmla="*/ 62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7"/>
                    </a:cubicBezTo>
                    <a:cubicBezTo>
                      <a:pt x="0" y="50"/>
                      <a:pt x="3" y="41"/>
                      <a:pt x="10" y="36"/>
                    </a:cubicBezTo>
                    <a:lnTo>
                      <a:pt x="66" y="4"/>
                    </a:lnTo>
                    <a:cubicBezTo>
                      <a:pt x="73" y="0"/>
                      <a:pt x="82" y="2"/>
                      <a:pt x="87" y="9"/>
                    </a:cubicBezTo>
                    <a:cubicBezTo>
                      <a:pt x="91" y="17"/>
                      <a:pt x="88" y="26"/>
                      <a:pt x="81" y="30"/>
                    </a:cubicBezTo>
                    <a:lnTo>
                      <a:pt x="25" y="62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185">
                <a:extLst>
                  <a:ext uri="{FF2B5EF4-FFF2-40B4-BE49-F238E27FC236}">
                    <a16:creationId xmlns:a16="http://schemas.microsoft.com/office/drawing/2014/main" id="{6F37D5C2-5E5E-20E4-DC73-971C6135E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5163" y="2051051"/>
                <a:ext cx="73025" cy="23813"/>
              </a:xfrm>
              <a:custGeom>
                <a:avLst/>
                <a:gdLst>
                  <a:gd name="T0" fmla="*/ 80 w 96"/>
                  <a:gd name="T1" fmla="*/ 30 h 30"/>
                  <a:gd name="T2" fmla="*/ 16 w 96"/>
                  <a:gd name="T3" fmla="*/ 30 h 30"/>
                  <a:gd name="T4" fmla="*/ 0 w 96"/>
                  <a:gd name="T5" fmla="*/ 15 h 30"/>
                  <a:gd name="T6" fmla="*/ 16 w 96"/>
                  <a:gd name="T7" fmla="*/ 0 h 30"/>
                  <a:gd name="T8" fmla="*/ 80 w 96"/>
                  <a:gd name="T9" fmla="*/ 0 h 30"/>
                  <a:gd name="T10" fmla="*/ 96 w 96"/>
                  <a:gd name="T11" fmla="*/ 15 h 30"/>
                  <a:gd name="T12" fmla="*/ 80 w 96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30">
                    <a:moveTo>
                      <a:pt x="80" y="30"/>
                    </a:moveTo>
                    <a:lnTo>
                      <a:pt x="16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6" y="0"/>
                    </a:cubicBezTo>
                    <a:lnTo>
                      <a:pt x="80" y="0"/>
                    </a:lnTo>
                    <a:cubicBezTo>
                      <a:pt x="89" y="0"/>
                      <a:pt x="96" y="7"/>
                      <a:pt x="96" y="15"/>
                    </a:cubicBezTo>
                    <a:cubicBezTo>
                      <a:pt x="96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186">
                <a:extLst>
                  <a:ext uri="{FF2B5EF4-FFF2-40B4-BE49-F238E27FC236}">
                    <a16:creationId xmlns:a16="http://schemas.microsoft.com/office/drawing/2014/main" id="{06315F6C-D51C-8030-58B4-E8E0DF4D5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1905001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3 h 65"/>
                  <a:gd name="T4" fmla="*/ 10 w 91"/>
                  <a:gd name="T5" fmla="*/ 31 h 65"/>
                  <a:gd name="T6" fmla="*/ 4 w 91"/>
                  <a:gd name="T7" fmla="*/ 10 h 65"/>
                  <a:gd name="T8" fmla="*/ 25 w 91"/>
                  <a:gd name="T9" fmla="*/ 5 h 65"/>
                  <a:gd name="T10" fmla="*/ 81 w 91"/>
                  <a:gd name="T11" fmla="*/ 37 h 65"/>
                  <a:gd name="T12" fmla="*/ 87 w 91"/>
                  <a:gd name="T13" fmla="*/ 58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3"/>
                    </a:cubicBezTo>
                    <a:lnTo>
                      <a:pt x="10" y="31"/>
                    </a:lnTo>
                    <a:cubicBezTo>
                      <a:pt x="3" y="26"/>
                      <a:pt x="0" y="17"/>
                      <a:pt x="4" y="10"/>
                    </a:cubicBezTo>
                    <a:cubicBezTo>
                      <a:pt x="8" y="3"/>
                      <a:pt x="18" y="0"/>
                      <a:pt x="25" y="5"/>
                    </a:cubicBezTo>
                    <a:lnTo>
                      <a:pt x="81" y="37"/>
                    </a:lnTo>
                    <a:cubicBezTo>
                      <a:pt x="88" y="41"/>
                      <a:pt x="91" y="50"/>
                      <a:pt x="87" y="58"/>
                    </a:cubicBezTo>
                    <a:cubicBezTo>
                      <a:pt x="84" y="62"/>
                      <a:pt x="79" y="65"/>
                      <a:pt x="7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187">
                <a:extLst>
                  <a:ext uri="{FF2B5EF4-FFF2-40B4-BE49-F238E27FC236}">
                    <a16:creationId xmlns:a16="http://schemas.microsoft.com/office/drawing/2014/main" id="{ADFC7936-EBE8-1276-8491-0D57A5B382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1800226"/>
                <a:ext cx="50800" cy="66675"/>
              </a:xfrm>
              <a:custGeom>
                <a:avLst/>
                <a:gdLst>
                  <a:gd name="T0" fmla="*/ 49 w 67"/>
                  <a:gd name="T1" fmla="*/ 88 h 88"/>
                  <a:gd name="T2" fmla="*/ 36 w 67"/>
                  <a:gd name="T3" fmla="*/ 81 h 88"/>
                  <a:gd name="T4" fmla="*/ 4 w 67"/>
                  <a:gd name="T5" fmla="*/ 24 h 88"/>
                  <a:gd name="T6" fmla="*/ 9 w 67"/>
                  <a:gd name="T7" fmla="*/ 4 h 88"/>
                  <a:gd name="T8" fmla="*/ 30 w 67"/>
                  <a:gd name="T9" fmla="*/ 9 h 88"/>
                  <a:gd name="T10" fmla="*/ 62 w 67"/>
                  <a:gd name="T11" fmla="*/ 66 h 88"/>
                  <a:gd name="T12" fmla="*/ 57 w 67"/>
                  <a:gd name="T13" fmla="*/ 86 h 88"/>
                  <a:gd name="T14" fmla="*/ 49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49" y="88"/>
                    </a:moveTo>
                    <a:cubicBezTo>
                      <a:pt x="44" y="88"/>
                      <a:pt x="39" y="85"/>
                      <a:pt x="36" y="81"/>
                    </a:cubicBezTo>
                    <a:lnTo>
                      <a:pt x="4" y="24"/>
                    </a:lnTo>
                    <a:cubicBezTo>
                      <a:pt x="0" y="17"/>
                      <a:pt x="2" y="8"/>
                      <a:pt x="9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2" y="66"/>
                    </a:lnTo>
                    <a:cubicBezTo>
                      <a:pt x="67" y="73"/>
                      <a:pt x="64" y="82"/>
                      <a:pt x="57" y="86"/>
                    </a:cubicBezTo>
                    <a:cubicBezTo>
                      <a:pt x="55" y="88"/>
                      <a:pt x="52" y="88"/>
                      <a:pt x="49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5" name="Circle: Hollow 34">
              <a:extLst>
                <a:ext uri="{FF2B5EF4-FFF2-40B4-BE49-F238E27FC236}">
                  <a16:creationId xmlns:a16="http://schemas.microsoft.com/office/drawing/2014/main" id="{F40734CF-41F2-5F0F-C9B7-465137452095}"/>
                </a:ext>
              </a:extLst>
            </p:cNvPr>
            <p:cNvSpPr/>
            <p:nvPr/>
          </p:nvSpPr>
          <p:spPr>
            <a:xfrm>
              <a:off x="4995674" y="4044712"/>
              <a:ext cx="848364" cy="848364"/>
            </a:xfrm>
            <a:prstGeom prst="donut">
              <a:avLst>
                <a:gd name="adj" fmla="val 39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Circle: Hollow 35">
              <a:extLst>
                <a:ext uri="{FF2B5EF4-FFF2-40B4-BE49-F238E27FC236}">
                  <a16:creationId xmlns:a16="http://schemas.microsoft.com/office/drawing/2014/main" id="{C6AC1909-808E-BAF6-1200-51682DA06F56}"/>
                </a:ext>
              </a:extLst>
            </p:cNvPr>
            <p:cNvSpPr/>
            <p:nvPr/>
          </p:nvSpPr>
          <p:spPr>
            <a:xfrm>
              <a:off x="5348489" y="4397528"/>
              <a:ext cx="142736" cy="142734"/>
            </a:xfrm>
            <a:prstGeom prst="donut">
              <a:avLst>
                <a:gd name="adj" fmla="val 226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: Top Corners Rounded 36">
              <a:extLst>
                <a:ext uri="{FF2B5EF4-FFF2-40B4-BE49-F238E27FC236}">
                  <a16:creationId xmlns:a16="http://schemas.microsoft.com/office/drawing/2014/main" id="{AB0CA6BE-BB57-8431-38CB-25B2FB0CC792}"/>
                </a:ext>
              </a:extLst>
            </p:cNvPr>
            <p:cNvSpPr/>
            <p:nvPr/>
          </p:nvSpPr>
          <p:spPr>
            <a:xfrm rot="14339270">
              <a:off x="5285405" y="4456369"/>
              <a:ext cx="36576" cy="17365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: Top Corners Rounded 37">
              <a:extLst>
                <a:ext uri="{FF2B5EF4-FFF2-40B4-BE49-F238E27FC236}">
                  <a16:creationId xmlns:a16="http://schemas.microsoft.com/office/drawing/2014/main" id="{E1E0FA47-8B3A-B366-A769-0B6EA1F0C1C8}"/>
                </a:ext>
              </a:extLst>
            </p:cNvPr>
            <p:cNvSpPr/>
            <p:nvPr/>
          </p:nvSpPr>
          <p:spPr>
            <a:xfrm>
              <a:off x="5400584" y="4207394"/>
              <a:ext cx="36576" cy="20441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188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765B53-719A-42C8-87E8-CEE3E5FE4B70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5992244" y="3704271"/>
            <a:ext cx="2095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27BBED-89CE-431D-9E55-7F8335C3BFFD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3738811" y="3704271"/>
            <a:ext cx="2095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7D6FB44A-05D9-4FFD-ACD5-FAF874F517F4}"/>
              </a:ext>
            </a:extLst>
          </p:cNvPr>
          <p:cNvSpPr/>
          <p:nvPr/>
        </p:nvSpPr>
        <p:spPr>
          <a:xfrm>
            <a:off x="3231502" y="3244690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latin typeface="Tw Cen MT" panose="020B06020201040206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36D080-22C9-461F-8997-7A715997FA93}"/>
              </a:ext>
            </a:extLst>
          </p:cNvPr>
          <p:cNvSpPr/>
          <p:nvPr/>
        </p:nvSpPr>
        <p:spPr>
          <a:xfrm>
            <a:off x="3595833" y="3609021"/>
            <a:ext cx="190500" cy="190500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Tw Cen MT" panose="020B0602020104020603" pitchFamily="34" charset="0"/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437E23B3-B40E-4988-850C-C2BB2D78001F}"/>
              </a:ext>
            </a:extLst>
          </p:cNvPr>
          <p:cNvSpPr/>
          <p:nvPr/>
        </p:nvSpPr>
        <p:spPr>
          <a:xfrm>
            <a:off x="3476770" y="3489958"/>
            <a:ext cx="428626" cy="428626"/>
          </a:xfrm>
          <a:prstGeom prst="donut">
            <a:avLst>
              <a:gd name="adj" fmla="val 5281"/>
            </a:avLst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4CCF2841-6EE2-4032-9283-B1F4AFACA5D3}"/>
              </a:ext>
            </a:extLst>
          </p:cNvPr>
          <p:cNvSpPr/>
          <p:nvPr/>
        </p:nvSpPr>
        <p:spPr>
          <a:xfrm>
            <a:off x="3343898" y="3357086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B7A63D-BF3A-4436-B6DC-68AF682E63A3}"/>
              </a:ext>
            </a:extLst>
          </p:cNvPr>
          <p:cNvCxnSpPr>
            <a:cxnSpLocks/>
          </p:cNvCxnSpPr>
          <p:nvPr/>
        </p:nvCxnSpPr>
        <p:spPr>
          <a:xfrm flipV="1">
            <a:off x="3691084" y="4051457"/>
            <a:ext cx="0" cy="1033387"/>
          </a:xfrm>
          <a:prstGeom prst="line">
            <a:avLst/>
          </a:prstGeom>
          <a:ln w="19050">
            <a:solidFill>
              <a:srgbClr val="52C9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CA3BDCF-C4B5-4EC9-9823-EFDC3C28FD34}"/>
              </a:ext>
            </a:extLst>
          </p:cNvPr>
          <p:cNvSpPr/>
          <p:nvPr/>
        </p:nvSpPr>
        <p:spPr>
          <a:xfrm>
            <a:off x="3628963" y="5059711"/>
            <a:ext cx="124240" cy="124240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Tw Cen MT" panose="020B06020201040206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92ECE-290C-4E70-B447-89DDE821C0B6}"/>
              </a:ext>
            </a:extLst>
          </p:cNvPr>
          <p:cNvSpPr txBox="1"/>
          <p:nvPr/>
        </p:nvSpPr>
        <p:spPr>
          <a:xfrm>
            <a:off x="2581100" y="2670781"/>
            <a:ext cx="2269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52C9BD"/>
                </a:solidFill>
                <a:latin typeface="Avenir Next LT Pro" panose="020B0504020202020204" pitchFamily="34" charset="0"/>
              </a:rPr>
              <a:t>HEADING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FE25F0-ACBB-4F49-AA9E-9EC109F55E9F}"/>
              </a:ext>
            </a:extLst>
          </p:cNvPr>
          <p:cNvSpPr txBox="1"/>
          <p:nvPr/>
        </p:nvSpPr>
        <p:spPr>
          <a:xfrm>
            <a:off x="2647861" y="5311937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0"/>
              </a:rPr>
              <a:t>YOU NEED TO ADD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0"/>
              </a:rPr>
              <a:t>YOUR OWN BULLET POINTS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3C39907-368D-4E85-857A-A59F104DFEFC}"/>
              </a:ext>
            </a:extLst>
          </p:cNvPr>
          <p:cNvSpPr/>
          <p:nvPr/>
        </p:nvSpPr>
        <p:spPr>
          <a:xfrm rot="5400000">
            <a:off x="5469980" y="3244690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latin typeface="Tw Cen MT" panose="020B06020201040206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B48444-F712-4FC3-A9C1-2909AC66AAFB}"/>
              </a:ext>
            </a:extLst>
          </p:cNvPr>
          <p:cNvSpPr/>
          <p:nvPr/>
        </p:nvSpPr>
        <p:spPr>
          <a:xfrm>
            <a:off x="5834311" y="3609021"/>
            <a:ext cx="190500" cy="190500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Tw Cen MT" panose="020B0602020104020603" pitchFamily="34" charset="0"/>
            </a:endParaRPr>
          </a:p>
        </p:txBody>
      </p:sp>
      <p:sp>
        <p:nvSpPr>
          <p:cNvPr id="16" name="Circle: Hollow 15">
            <a:extLst>
              <a:ext uri="{FF2B5EF4-FFF2-40B4-BE49-F238E27FC236}">
                <a16:creationId xmlns:a16="http://schemas.microsoft.com/office/drawing/2014/main" id="{FC2C1C56-9841-45E2-99B3-3EA9BBD45444}"/>
              </a:ext>
            </a:extLst>
          </p:cNvPr>
          <p:cNvSpPr/>
          <p:nvPr/>
        </p:nvSpPr>
        <p:spPr>
          <a:xfrm>
            <a:off x="5715248" y="3489958"/>
            <a:ext cx="428626" cy="428626"/>
          </a:xfrm>
          <a:prstGeom prst="donut">
            <a:avLst>
              <a:gd name="adj" fmla="val 5281"/>
            </a:avLst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04335EDA-E118-4CC0-A600-FFEA7CF75033}"/>
              </a:ext>
            </a:extLst>
          </p:cNvPr>
          <p:cNvSpPr/>
          <p:nvPr/>
        </p:nvSpPr>
        <p:spPr>
          <a:xfrm>
            <a:off x="5582376" y="3357086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A601E7-BF87-4436-B35D-2AEB9EC3A862}"/>
              </a:ext>
            </a:extLst>
          </p:cNvPr>
          <p:cNvCxnSpPr>
            <a:cxnSpLocks/>
          </p:cNvCxnSpPr>
          <p:nvPr/>
        </p:nvCxnSpPr>
        <p:spPr>
          <a:xfrm flipV="1">
            <a:off x="5929562" y="2323699"/>
            <a:ext cx="0" cy="1033387"/>
          </a:xfrm>
          <a:prstGeom prst="line">
            <a:avLst/>
          </a:prstGeom>
          <a:ln w="19050">
            <a:solidFill>
              <a:srgbClr val="FEC6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2682304E-3409-4859-BCA1-90C08E5C8C0A}"/>
              </a:ext>
            </a:extLst>
          </p:cNvPr>
          <p:cNvSpPr/>
          <p:nvPr/>
        </p:nvSpPr>
        <p:spPr>
          <a:xfrm>
            <a:off x="5867441" y="2277343"/>
            <a:ext cx="124240" cy="124240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Tw Cen MT" panose="020B06020201040206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152C26-EDD2-44F6-B16E-958F7B292CE6}"/>
              </a:ext>
            </a:extLst>
          </p:cNvPr>
          <p:cNvSpPr txBox="1"/>
          <p:nvPr/>
        </p:nvSpPr>
        <p:spPr>
          <a:xfrm>
            <a:off x="4886753" y="4091563"/>
            <a:ext cx="2282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EC630"/>
                </a:solidFill>
                <a:latin typeface="Avenir Next LT Pro" panose="020B0504020202020204" pitchFamily="34" charset="0"/>
              </a:rPr>
              <a:t>HEADING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FB4EBC-12BE-43C3-B846-9E55C14ACADA}"/>
              </a:ext>
            </a:extLst>
          </p:cNvPr>
          <p:cNvSpPr txBox="1"/>
          <p:nvPr/>
        </p:nvSpPr>
        <p:spPr>
          <a:xfrm>
            <a:off x="4781427" y="1635060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0"/>
              </a:rPr>
              <a:t>YOU NEED TO ADD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0"/>
              </a:rPr>
              <a:t>YOUR OWN BULLET POINTS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17F61C6F-56B2-4134-8CC2-F589003C8B35}"/>
              </a:ext>
            </a:extLst>
          </p:cNvPr>
          <p:cNvSpPr/>
          <p:nvPr/>
        </p:nvSpPr>
        <p:spPr>
          <a:xfrm>
            <a:off x="7723413" y="3244690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latin typeface="Tw Cen MT" panose="020B06020201040206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7E0961-DB3E-417A-9099-B225E438FF5A}"/>
              </a:ext>
            </a:extLst>
          </p:cNvPr>
          <p:cNvSpPr/>
          <p:nvPr/>
        </p:nvSpPr>
        <p:spPr>
          <a:xfrm>
            <a:off x="8087744" y="3609021"/>
            <a:ext cx="190500" cy="1905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Tw Cen MT" panose="020B0602020104020603" pitchFamily="34" charset="0"/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E1FED528-B973-4BDD-8044-51E5C78A0ADA}"/>
              </a:ext>
            </a:extLst>
          </p:cNvPr>
          <p:cNvSpPr/>
          <p:nvPr/>
        </p:nvSpPr>
        <p:spPr>
          <a:xfrm>
            <a:off x="7968681" y="3489958"/>
            <a:ext cx="428626" cy="428626"/>
          </a:xfrm>
          <a:prstGeom prst="donut">
            <a:avLst>
              <a:gd name="adj" fmla="val 5281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6C4275E4-79BE-40FE-8519-879B697E5C94}"/>
              </a:ext>
            </a:extLst>
          </p:cNvPr>
          <p:cNvSpPr/>
          <p:nvPr/>
        </p:nvSpPr>
        <p:spPr>
          <a:xfrm>
            <a:off x="7835809" y="3357086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7A196CE-36A3-4644-B038-CAD55312BF83}"/>
              </a:ext>
            </a:extLst>
          </p:cNvPr>
          <p:cNvCxnSpPr>
            <a:cxnSpLocks/>
          </p:cNvCxnSpPr>
          <p:nvPr/>
        </p:nvCxnSpPr>
        <p:spPr>
          <a:xfrm flipV="1">
            <a:off x="8182995" y="4051457"/>
            <a:ext cx="0" cy="1033387"/>
          </a:xfrm>
          <a:prstGeom prst="line">
            <a:avLst/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A758655-DBF9-422F-8E26-A451DF1D93E5}"/>
              </a:ext>
            </a:extLst>
          </p:cNvPr>
          <p:cNvSpPr/>
          <p:nvPr/>
        </p:nvSpPr>
        <p:spPr>
          <a:xfrm>
            <a:off x="8120874" y="5059711"/>
            <a:ext cx="124240" cy="12424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Tw Cen MT" panose="020B06020201040206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F84A9C-5FE9-4004-8AB4-15B39167F27F}"/>
              </a:ext>
            </a:extLst>
          </p:cNvPr>
          <p:cNvSpPr txBox="1"/>
          <p:nvPr/>
        </p:nvSpPr>
        <p:spPr>
          <a:xfrm>
            <a:off x="7168883" y="2670782"/>
            <a:ext cx="2191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5969"/>
                </a:solidFill>
                <a:latin typeface="Avenir Next LT Pro" panose="020B0504020202020204" pitchFamily="34" charset="0"/>
              </a:rPr>
              <a:t>HEADING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18FE2B-7A0A-4D17-A6DC-37978FFD62A1}"/>
              </a:ext>
            </a:extLst>
          </p:cNvPr>
          <p:cNvSpPr txBox="1"/>
          <p:nvPr/>
        </p:nvSpPr>
        <p:spPr>
          <a:xfrm>
            <a:off x="7139772" y="5311937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0"/>
              </a:rPr>
              <a:t>YOU NEED TO ADD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0"/>
              </a:rPr>
              <a:t>YOUR OWN BULLET POINTS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43A6C3D-D9C7-4E8D-8333-6C869276FE3C}"/>
              </a:ext>
            </a:extLst>
          </p:cNvPr>
          <p:cNvCxnSpPr>
            <a:cxnSpLocks/>
          </p:cNvCxnSpPr>
          <p:nvPr/>
        </p:nvCxnSpPr>
        <p:spPr>
          <a:xfrm>
            <a:off x="2751612" y="5921328"/>
            <a:ext cx="2048865" cy="0"/>
          </a:xfrm>
          <a:prstGeom prst="line">
            <a:avLst/>
          </a:prstGeom>
          <a:ln w="19050">
            <a:solidFill>
              <a:srgbClr val="52C9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ADEBDE-B1A5-4374-A9CD-274CBC2593A9}"/>
              </a:ext>
            </a:extLst>
          </p:cNvPr>
          <p:cNvCxnSpPr>
            <a:cxnSpLocks/>
          </p:cNvCxnSpPr>
          <p:nvPr/>
        </p:nvCxnSpPr>
        <p:spPr>
          <a:xfrm>
            <a:off x="7231560" y="5921328"/>
            <a:ext cx="2048865" cy="0"/>
          </a:xfrm>
          <a:prstGeom prst="line">
            <a:avLst/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9924056-D310-443C-9A97-82A565EA71E3}"/>
              </a:ext>
            </a:extLst>
          </p:cNvPr>
          <p:cNvCxnSpPr>
            <a:cxnSpLocks/>
          </p:cNvCxnSpPr>
          <p:nvPr/>
        </p:nvCxnSpPr>
        <p:spPr>
          <a:xfrm>
            <a:off x="4888874" y="1544264"/>
            <a:ext cx="2048865" cy="0"/>
          </a:xfrm>
          <a:prstGeom prst="line">
            <a:avLst/>
          </a:prstGeom>
          <a:ln w="19050">
            <a:solidFill>
              <a:srgbClr val="FEC6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0BDD9B-CFEC-489E-B50E-422484600823}"/>
              </a:ext>
            </a:extLst>
          </p:cNvPr>
          <p:cNvGrpSpPr/>
          <p:nvPr/>
        </p:nvGrpSpPr>
        <p:grpSpPr>
          <a:xfrm>
            <a:off x="3347653" y="172894"/>
            <a:ext cx="5496695" cy="1146629"/>
            <a:chOff x="3200263" y="238883"/>
            <a:chExt cx="5496695" cy="114662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0CED4E-8099-4464-A91D-B2681C0FB01F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Timeline Slide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A234C0-63F7-49D8-8C33-54955403EE09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Here You can Add Some Brief Text That will Explain Your Tittle This is Just a Demo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473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5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0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850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9000"/>
                            </p:stCondLst>
                            <p:childTnLst>
                              <p:par>
                                <p:cTn id="1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9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9" grpId="0" animBg="1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7" grpId="0" animBg="1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D0BDD9B-CFEC-489E-B50E-422484600823}"/>
              </a:ext>
            </a:extLst>
          </p:cNvPr>
          <p:cNvGrpSpPr/>
          <p:nvPr/>
        </p:nvGrpSpPr>
        <p:grpSpPr>
          <a:xfrm>
            <a:off x="2721312" y="238079"/>
            <a:ext cx="6749375" cy="1146629"/>
            <a:chOff x="3200263" y="238883"/>
            <a:chExt cx="5496695" cy="114662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0CED4E-8099-4464-A91D-B2681C0FB01F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Timeline Slide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A234C0-63F7-49D8-8C33-54955403EE09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Here You can Add Some Brief Text That will Explain Your Tittle This is Just a Demo Text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BD12FEB-7B09-44F5-B888-CA9CC180E4E2}"/>
              </a:ext>
            </a:extLst>
          </p:cNvPr>
          <p:cNvGrpSpPr/>
          <p:nvPr/>
        </p:nvGrpSpPr>
        <p:grpSpPr>
          <a:xfrm flipH="1">
            <a:off x="6926758" y="2520226"/>
            <a:ext cx="773683" cy="1311158"/>
            <a:chOff x="1983167" y="2950737"/>
            <a:chExt cx="414099" cy="701773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7D54D86-B09C-4EDD-B150-BA43A15146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4671" y="2950737"/>
              <a:ext cx="152595" cy="701773"/>
            </a:xfrm>
            <a:prstGeom prst="line">
              <a:avLst/>
            </a:prstGeom>
            <a:ln w="28575">
              <a:solidFill>
                <a:srgbClr val="5D73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EC1F93B-6C54-4FB6-9F2E-842D5B031A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3167" y="2952010"/>
              <a:ext cx="267874" cy="0"/>
            </a:xfrm>
            <a:prstGeom prst="line">
              <a:avLst/>
            </a:prstGeom>
            <a:ln w="28575">
              <a:solidFill>
                <a:srgbClr val="5D73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965802C5-C011-4B90-861F-F9FDD8F01A0D}"/>
              </a:ext>
            </a:extLst>
          </p:cNvPr>
          <p:cNvSpPr/>
          <p:nvPr/>
        </p:nvSpPr>
        <p:spPr>
          <a:xfrm>
            <a:off x="6353671" y="3641945"/>
            <a:ext cx="1107918" cy="110791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960CDB7-9060-4CE4-BA9E-66286AC53E7A}"/>
              </a:ext>
            </a:extLst>
          </p:cNvPr>
          <p:cNvGrpSpPr/>
          <p:nvPr/>
        </p:nvGrpSpPr>
        <p:grpSpPr>
          <a:xfrm flipH="1" flipV="1">
            <a:off x="8278567" y="5161897"/>
            <a:ext cx="530422" cy="539365"/>
            <a:chOff x="2142648" y="3262589"/>
            <a:chExt cx="530422" cy="539365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A2025F4-7C24-4A63-B086-7B7A3CE29C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92240" y="3262589"/>
              <a:ext cx="280830" cy="539365"/>
            </a:xfrm>
            <a:prstGeom prst="line">
              <a:avLst/>
            </a:prstGeom>
            <a:ln w="28575">
              <a:solidFill>
                <a:srgbClr val="FF5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31D7F59-8120-483E-BAA3-42B1492ED7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2648" y="3264970"/>
              <a:ext cx="259116" cy="0"/>
            </a:xfrm>
            <a:prstGeom prst="line">
              <a:avLst/>
            </a:prstGeom>
            <a:ln w="28575">
              <a:solidFill>
                <a:srgbClr val="FF5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27DFBCFD-05DB-485F-A2A4-FC004836CFC5}"/>
              </a:ext>
            </a:extLst>
          </p:cNvPr>
          <p:cNvSpPr/>
          <p:nvPr/>
        </p:nvSpPr>
        <p:spPr>
          <a:xfrm>
            <a:off x="7577247" y="3735604"/>
            <a:ext cx="1563164" cy="156316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739BEED-40F3-4977-9142-2ED6692725F1}"/>
              </a:ext>
            </a:extLst>
          </p:cNvPr>
          <p:cNvGrpSpPr/>
          <p:nvPr/>
        </p:nvGrpSpPr>
        <p:grpSpPr>
          <a:xfrm>
            <a:off x="4364057" y="1959570"/>
            <a:ext cx="976405" cy="824338"/>
            <a:chOff x="4551111" y="2049196"/>
            <a:chExt cx="976405" cy="82433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305195-F7F0-4A8A-8608-55C8591F21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99050" y="2049196"/>
              <a:ext cx="428466" cy="824338"/>
            </a:xfrm>
            <a:prstGeom prst="line">
              <a:avLst/>
            </a:prstGeom>
            <a:ln w="28575">
              <a:solidFill>
                <a:srgbClr val="52C9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E7CFC-F6D1-4EFB-8D91-2452169839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1111" y="2051577"/>
              <a:ext cx="557464" cy="0"/>
            </a:xfrm>
            <a:prstGeom prst="line">
              <a:avLst/>
            </a:prstGeom>
            <a:ln w="28575">
              <a:solidFill>
                <a:srgbClr val="52C9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18E9C06D-0907-4D89-A614-7EA24AF8EF67}"/>
              </a:ext>
            </a:extLst>
          </p:cNvPr>
          <p:cNvSpPr/>
          <p:nvPr/>
        </p:nvSpPr>
        <p:spPr>
          <a:xfrm>
            <a:off x="4237340" y="2571209"/>
            <a:ext cx="2046256" cy="20462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7EA49C4-D99F-4697-97CC-6322441DDEFF}"/>
              </a:ext>
            </a:extLst>
          </p:cNvPr>
          <p:cNvGrpSpPr/>
          <p:nvPr/>
        </p:nvGrpSpPr>
        <p:grpSpPr>
          <a:xfrm flipV="1">
            <a:off x="3119640" y="4783153"/>
            <a:ext cx="377465" cy="821078"/>
            <a:chOff x="2277387" y="2945884"/>
            <a:chExt cx="377465" cy="82107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5160602-C6E9-4B46-8C58-88A7DB6830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9965" y="2945884"/>
              <a:ext cx="204887" cy="821078"/>
            </a:xfrm>
            <a:prstGeom prst="line">
              <a:avLst/>
            </a:prstGeom>
            <a:ln w="28575">
              <a:solidFill>
                <a:srgbClr val="FEC6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6C64972-300C-43E4-8E00-8749F13403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77387" y="2947977"/>
              <a:ext cx="184485" cy="0"/>
            </a:xfrm>
            <a:prstGeom prst="line">
              <a:avLst/>
            </a:prstGeom>
            <a:ln w="28575">
              <a:solidFill>
                <a:srgbClr val="FEC6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19449476-CB68-42A9-AFD6-14D2AC064660}"/>
              </a:ext>
            </a:extLst>
          </p:cNvPr>
          <p:cNvSpPr/>
          <p:nvPr/>
        </p:nvSpPr>
        <p:spPr>
          <a:xfrm>
            <a:off x="2748663" y="3496157"/>
            <a:ext cx="1399494" cy="13994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A5CADFD-8017-4893-B9CB-5AA1E9DE9BDA}"/>
              </a:ext>
            </a:extLst>
          </p:cNvPr>
          <p:cNvSpPr/>
          <p:nvPr/>
        </p:nvSpPr>
        <p:spPr>
          <a:xfrm>
            <a:off x="2837903" y="3585397"/>
            <a:ext cx="1221014" cy="1221014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D85D462-84BE-4105-824A-1133AFE1B4D7}"/>
              </a:ext>
            </a:extLst>
          </p:cNvPr>
          <p:cNvSpPr/>
          <p:nvPr/>
        </p:nvSpPr>
        <p:spPr>
          <a:xfrm>
            <a:off x="4338811" y="2672680"/>
            <a:ext cx="1843314" cy="1843314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7A4C12F-977F-466F-A980-7E066FEF8BC2}"/>
              </a:ext>
            </a:extLst>
          </p:cNvPr>
          <p:cNvSpPr/>
          <p:nvPr/>
        </p:nvSpPr>
        <p:spPr>
          <a:xfrm>
            <a:off x="6439859" y="3728133"/>
            <a:ext cx="935542" cy="935542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D0361B8-57E3-447D-9164-938302E67D0B}"/>
              </a:ext>
            </a:extLst>
          </p:cNvPr>
          <p:cNvSpPr/>
          <p:nvPr/>
        </p:nvSpPr>
        <p:spPr>
          <a:xfrm>
            <a:off x="7673028" y="3831385"/>
            <a:ext cx="1371602" cy="1371602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D01F9B9-A3B0-460A-9EE5-B4B6AFB2001D}"/>
              </a:ext>
            </a:extLst>
          </p:cNvPr>
          <p:cNvGrpSpPr/>
          <p:nvPr/>
        </p:nvGrpSpPr>
        <p:grpSpPr>
          <a:xfrm>
            <a:off x="1044363" y="5075464"/>
            <a:ext cx="2046256" cy="1544457"/>
            <a:chOff x="1161927" y="5072730"/>
            <a:chExt cx="1666472" cy="154445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419A2DC-A39C-4938-9411-A23B31827402}"/>
                </a:ext>
              </a:extLst>
            </p:cNvPr>
            <p:cNvSpPr txBox="1"/>
            <p:nvPr/>
          </p:nvSpPr>
          <p:spPr>
            <a:xfrm>
              <a:off x="2103586" y="5072730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FEC630"/>
                  </a:solidFill>
                  <a:latin typeface="Avenir Next LT Pro" panose="020B0504020202020204" pitchFamily="34" charset="0"/>
                </a:rPr>
                <a:t>01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72AC61C-73BF-434B-BE7B-48A8842A8669}"/>
                </a:ext>
              </a:extLst>
            </p:cNvPr>
            <p:cNvSpPr txBox="1"/>
            <p:nvPr/>
          </p:nvSpPr>
          <p:spPr>
            <a:xfrm>
              <a:off x="1441079" y="5391747"/>
              <a:ext cx="1387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FEC630"/>
                  </a:solidFill>
                  <a:latin typeface="Avenir Next LT Pro" panose="020B0504020202020204" pitchFamily="34" charset="0"/>
                </a:rPr>
                <a:t>HEADING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E2D5763-264A-4305-82C6-54C73CE308DE}"/>
                </a:ext>
              </a:extLst>
            </p:cNvPr>
            <p:cNvSpPr txBox="1"/>
            <p:nvPr/>
          </p:nvSpPr>
          <p:spPr>
            <a:xfrm>
              <a:off x="1161927" y="5693857"/>
              <a:ext cx="16664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A6A6A6"/>
                  </a:solidFill>
                  <a:latin typeface="Avenir Next LT Pro" panose="020B0504020202020204" pitchFamily="34" charset="0"/>
                </a:rPr>
                <a:t>Add Some Brief Text to Explain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882785F-17A8-4F63-A246-DC27778D71F2}"/>
              </a:ext>
            </a:extLst>
          </p:cNvPr>
          <p:cNvGrpSpPr/>
          <p:nvPr/>
        </p:nvGrpSpPr>
        <p:grpSpPr>
          <a:xfrm>
            <a:off x="2281941" y="1443587"/>
            <a:ext cx="2046256" cy="1544457"/>
            <a:chOff x="2766229" y="1552263"/>
            <a:chExt cx="1666472" cy="154445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32FC506-28E6-46D7-A00D-D86D7F6EDD50}"/>
                </a:ext>
              </a:extLst>
            </p:cNvPr>
            <p:cNvSpPr txBox="1"/>
            <p:nvPr/>
          </p:nvSpPr>
          <p:spPr>
            <a:xfrm>
              <a:off x="3707888" y="1552263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52C9BD"/>
                  </a:solidFill>
                  <a:latin typeface="Avenir Next LT Pro" panose="020B0504020202020204" pitchFamily="34" charset="0"/>
                </a:rPr>
                <a:t>02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79FFFE8-8D88-4BBF-98CC-C9B6F745AB53}"/>
                </a:ext>
              </a:extLst>
            </p:cNvPr>
            <p:cNvSpPr txBox="1"/>
            <p:nvPr/>
          </p:nvSpPr>
          <p:spPr>
            <a:xfrm>
              <a:off x="3045381" y="1871280"/>
              <a:ext cx="1387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52C9BD"/>
                  </a:solidFill>
                  <a:latin typeface="Avenir Next LT Pro" panose="020B0504020202020204" pitchFamily="34" charset="0"/>
                </a:rPr>
                <a:t>HEADING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09B974E-1169-4BAD-A383-DC0674174B57}"/>
                </a:ext>
              </a:extLst>
            </p:cNvPr>
            <p:cNvSpPr txBox="1"/>
            <p:nvPr/>
          </p:nvSpPr>
          <p:spPr>
            <a:xfrm>
              <a:off x="2766229" y="2173390"/>
              <a:ext cx="16664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A6A6A6"/>
                  </a:solidFill>
                  <a:latin typeface="Avenir Next LT Pro" panose="020B0504020202020204" pitchFamily="34" charset="0"/>
                </a:rPr>
                <a:t>Add Some Brief Text to Explain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920AF4-EAD1-4BCA-8960-E881F6DE36E0}"/>
              </a:ext>
            </a:extLst>
          </p:cNvPr>
          <p:cNvGrpSpPr/>
          <p:nvPr/>
        </p:nvGrpSpPr>
        <p:grpSpPr>
          <a:xfrm>
            <a:off x="8830703" y="5161897"/>
            <a:ext cx="2046256" cy="1544457"/>
            <a:chOff x="9146176" y="5273815"/>
            <a:chExt cx="1666472" cy="1544457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F1C8987-71B1-49C8-BB20-C67221478D23}"/>
                </a:ext>
              </a:extLst>
            </p:cNvPr>
            <p:cNvSpPr txBox="1"/>
            <p:nvPr/>
          </p:nvSpPr>
          <p:spPr>
            <a:xfrm>
              <a:off x="9146176" y="5273815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5969"/>
                  </a:solidFill>
                  <a:latin typeface="Avenir Next LT Pro" panose="020B0504020202020204" pitchFamily="34" charset="0"/>
                </a:rPr>
                <a:t>04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22F8744-533D-486A-B369-5F770CB4FF48}"/>
                </a:ext>
              </a:extLst>
            </p:cNvPr>
            <p:cNvSpPr txBox="1"/>
            <p:nvPr/>
          </p:nvSpPr>
          <p:spPr>
            <a:xfrm>
              <a:off x="9152127" y="5593585"/>
              <a:ext cx="1387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5969"/>
                  </a:solidFill>
                  <a:latin typeface="Avenir Next LT Pro" panose="020B0504020202020204" pitchFamily="34" charset="0"/>
                </a:rPr>
                <a:t>HEADING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AEE3D4E-38B3-40AD-B728-92A77A0B6123}"/>
                </a:ext>
              </a:extLst>
            </p:cNvPr>
            <p:cNvSpPr txBox="1"/>
            <p:nvPr/>
          </p:nvSpPr>
          <p:spPr>
            <a:xfrm>
              <a:off x="9146176" y="5894942"/>
              <a:ext cx="16664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A6A6A6"/>
                  </a:solidFill>
                  <a:latin typeface="Avenir Next LT Pro" panose="020B0504020202020204" pitchFamily="34" charset="0"/>
                </a:rPr>
                <a:t>Add Some Brief Text to Explain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9C5F08A-1600-4E7C-BDCE-3A3C7A5B13B6}"/>
              </a:ext>
            </a:extLst>
          </p:cNvPr>
          <p:cNvGrpSpPr/>
          <p:nvPr/>
        </p:nvGrpSpPr>
        <p:grpSpPr>
          <a:xfrm>
            <a:off x="7698758" y="1975256"/>
            <a:ext cx="2046256" cy="1544457"/>
            <a:chOff x="7840984" y="2085925"/>
            <a:chExt cx="1666472" cy="1544457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4B3A842-3BB4-45A8-BD3E-342AEA2D865C}"/>
                </a:ext>
              </a:extLst>
            </p:cNvPr>
            <p:cNvSpPr txBox="1"/>
            <p:nvPr/>
          </p:nvSpPr>
          <p:spPr>
            <a:xfrm>
              <a:off x="7840984" y="2085925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03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07DF5E3-03EE-4D53-99E9-B7B0F98BF394}"/>
                </a:ext>
              </a:extLst>
            </p:cNvPr>
            <p:cNvSpPr txBox="1"/>
            <p:nvPr/>
          </p:nvSpPr>
          <p:spPr>
            <a:xfrm>
              <a:off x="7846935" y="2405695"/>
              <a:ext cx="1387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HEADING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5FF0567-0077-40B3-9E70-E08A7F471D46}"/>
                </a:ext>
              </a:extLst>
            </p:cNvPr>
            <p:cNvSpPr txBox="1"/>
            <p:nvPr/>
          </p:nvSpPr>
          <p:spPr>
            <a:xfrm>
              <a:off x="7840984" y="2707052"/>
              <a:ext cx="16664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A6A6A6"/>
                  </a:solidFill>
                  <a:latin typeface="Avenir Next LT Pro" panose="020B0504020202020204" pitchFamily="34" charset="0"/>
                </a:rPr>
                <a:t>Add Some Brief Text to Explain</a:t>
              </a:r>
            </a:p>
          </p:txBody>
        </p:sp>
      </p:grpSp>
      <p:sp>
        <p:nvSpPr>
          <p:cNvPr id="73" name="AutoShape 46">
            <a:extLst>
              <a:ext uri="{FF2B5EF4-FFF2-40B4-BE49-F238E27FC236}">
                <a16:creationId xmlns:a16="http://schemas.microsoft.com/office/drawing/2014/main" id="{FC6B282D-3527-4FD4-BD47-3545AB602883}"/>
              </a:ext>
            </a:extLst>
          </p:cNvPr>
          <p:cNvSpPr>
            <a:spLocks/>
          </p:cNvSpPr>
          <p:nvPr/>
        </p:nvSpPr>
        <p:spPr bwMode="auto">
          <a:xfrm>
            <a:off x="7906958" y="4062706"/>
            <a:ext cx="903742" cy="9037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874" y="17549"/>
                </a:moveTo>
                <a:cubicBezTo>
                  <a:pt x="15513" y="17549"/>
                  <a:pt x="14343" y="15612"/>
                  <a:pt x="13809" y="12825"/>
                </a:cubicBezTo>
                <a:lnTo>
                  <a:pt x="15524" y="12825"/>
                </a:lnTo>
                <a:cubicBezTo>
                  <a:pt x="17038" y="12825"/>
                  <a:pt x="18224" y="11343"/>
                  <a:pt x="18224" y="9450"/>
                </a:cubicBezTo>
                <a:cubicBezTo>
                  <a:pt x="18224" y="7558"/>
                  <a:pt x="17038" y="6075"/>
                  <a:pt x="15524" y="6075"/>
                </a:cubicBezTo>
                <a:lnTo>
                  <a:pt x="13809" y="6075"/>
                </a:lnTo>
                <a:cubicBezTo>
                  <a:pt x="14343" y="3289"/>
                  <a:pt x="15513" y="1350"/>
                  <a:pt x="16874" y="1350"/>
                </a:cubicBezTo>
                <a:cubicBezTo>
                  <a:pt x="18739" y="1350"/>
                  <a:pt x="20249" y="4976"/>
                  <a:pt x="20249" y="9450"/>
                </a:cubicBezTo>
                <a:cubicBezTo>
                  <a:pt x="20249" y="13923"/>
                  <a:pt x="18739" y="17549"/>
                  <a:pt x="16874" y="17549"/>
                </a:cubicBezTo>
                <a:moveTo>
                  <a:pt x="8926" y="11482"/>
                </a:moveTo>
                <a:lnTo>
                  <a:pt x="8774" y="11482"/>
                </a:lnTo>
                <a:lnTo>
                  <a:pt x="8774" y="11475"/>
                </a:lnTo>
                <a:cubicBezTo>
                  <a:pt x="8028" y="11475"/>
                  <a:pt x="7424" y="10569"/>
                  <a:pt x="7424" y="9450"/>
                </a:cubicBezTo>
                <a:cubicBezTo>
                  <a:pt x="7424" y="8332"/>
                  <a:pt x="8028" y="7425"/>
                  <a:pt x="8774" y="7425"/>
                </a:cubicBezTo>
                <a:lnTo>
                  <a:pt x="8926" y="7425"/>
                </a:lnTo>
                <a:cubicBezTo>
                  <a:pt x="10200" y="7425"/>
                  <a:pt x="11391" y="6924"/>
                  <a:pt x="12441" y="6063"/>
                </a:cubicBezTo>
                <a:cubicBezTo>
                  <a:pt x="12248" y="7149"/>
                  <a:pt x="12149" y="8300"/>
                  <a:pt x="12149" y="9450"/>
                </a:cubicBezTo>
                <a:cubicBezTo>
                  <a:pt x="12149" y="10603"/>
                  <a:pt x="12248" y="11758"/>
                  <a:pt x="12442" y="12846"/>
                </a:cubicBezTo>
                <a:cubicBezTo>
                  <a:pt x="11393" y="11983"/>
                  <a:pt x="10200" y="11482"/>
                  <a:pt x="8926" y="11482"/>
                </a:cubicBezTo>
                <a:moveTo>
                  <a:pt x="8096" y="20249"/>
                </a:moveTo>
                <a:lnTo>
                  <a:pt x="5396" y="20249"/>
                </a:lnTo>
                <a:lnTo>
                  <a:pt x="5396" y="14175"/>
                </a:lnTo>
                <a:cubicBezTo>
                  <a:pt x="5396" y="13683"/>
                  <a:pt x="5264" y="13223"/>
                  <a:pt x="5033" y="12825"/>
                </a:cubicBezTo>
                <a:lnTo>
                  <a:pt x="5505" y="12825"/>
                </a:lnTo>
                <a:lnTo>
                  <a:pt x="5505" y="12832"/>
                </a:lnTo>
                <a:lnTo>
                  <a:pt x="7535" y="12832"/>
                </a:lnTo>
                <a:cubicBezTo>
                  <a:pt x="7463" y="13042"/>
                  <a:pt x="7421" y="13265"/>
                  <a:pt x="7421" y="13500"/>
                </a:cubicBezTo>
                <a:lnTo>
                  <a:pt x="7421" y="18225"/>
                </a:lnTo>
                <a:cubicBezTo>
                  <a:pt x="7421" y="18874"/>
                  <a:pt x="7784" y="19307"/>
                  <a:pt x="8001" y="19565"/>
                </a:cubicBezTo>
                <a:cubicBezTo>
                  <a:pt x="8031" y="19601"/>
                  <a:pt x="8065" y="19638"/>
                  <a:pt x="8096" y="19677"/>
                </a:cubicBezTo>
                <a:cubicBezTo>
                  <a:pt x="8096" y="19677"/>
                  <a:pt x="8096" y="20249"/>
                  <a:pt x="8096" y="20249"/>
                </a:cubicBezTo>
                <a:close/>
                <a:moveTo>
                  <a:pt x="1349" y="9450"/>
                </a:moveTo>
                <a:cubicBezTo>
                  <a:pt x="1349" y="8332"/>
                  <a:pt x="1953" y="7425"/>
                  <a:pt x="2699" y="7425"/>
                </a:cubicBezTo>
                <a:lnTo>
                  <a:pt x="7434" y="7425"/>
                </a:lnTo>
                <a:cubicBezTo>
                  <a:pt x="7014" y="7916"/>
                  <a:pt x="6749" y="8631"/>
                  <a:pt x="6749" y="9450"/>
                </a:cubicBezTo>
                <a:cubicBezTo>
                  <a:pt x="6749" y="10270"/>
                  <a:pt x="7014" y="10984"/>
                  <a:pt x="7434" y="11475"/>
                </a:cubicBezTo>
                <a:lnTo>
                  <a:pt x="2699" y="11475"/>
                </a:lnTo>
                <a:cubicBezTo>
                  <a:pt x="1953" y="11475"/>
                  <a:pt x="1349" y="10569"/>
                  <a:pt x="1349" y="9450"/>
                </a:cubicBezTo>
                <a:moveTo>
                  <a:pt x="13499" y="9450"/>
                </a:moveTo>
                <a:cubicBezTo>
                  <a:pt x="13499" y="8749"/>
                  <a:pt x="13540" y="8073"/>
                  <a:pt x="13610" y="7425"/>
                </a:cubicBezTo>
                <a:lnTo>
                  <a:pt x="15524" y="7425"/>
                </a:lnTo>
                <a:cubicBezTo>
                  <a:pt x="16269" y="7425"/>
                  <a:pt x="16874" y="8332"/>
                  <a:pt x="16874" y="9450"/>
                </a:cubicBezTo>
                <a:cubicBezTo>
                  <a:pt x="16874" y="10569"/>
                  <a:pt x="16269" y="11475"/>
                  <a:pt x="15524" y="11475"/>
                </a:cubicBezTo>
                <a:lnTo>
                  <a:pt x="13610" y="11475"/>
                </a:lnTo>
                <a:cubicBezTo>
                  <a:pt x="13540" y="10826"/>
                  <a:pt x="13499" y="10151"/>
                  <a:pt x="13499" y="9450"/>
                </a:cubicBezTo>
                <a:moveTo>
                  <a:pt x="16874" y="0"/>
                </a:moveTo>
                <a:cubicBezTo>
                  <a:pt x="15489" y="0"/>
                  <a:pt x="14400" y="951"/>
                  <a:pt x="13618" y="2420"/>
                </a:cubicBezTo>
                <a:lnTo>
                  <a:pt x="13604" y="2412"/>
                </a:lnTo>
                <a:cubicBezTo>
                  <a:pt x="12469" y="4635"/>
                  <a:pt x="10778" y="6075"/>
                  <a:pt x="8926" y="6075"/>
                </a:cubicBezTo>
                <a:lnTo>
                  <a:pt x="8479" y="6075"/>
                </a:lnTo>
                <a:lnTo>
                  <a:pt x="5505" y="6075"/>
                </a:lnTo>
                <a:lnTo>
                  <a:pt x="2699" y="6075"/>
                </a:lnTo>
                <a:cubicBezTo>
                  <a:pt x="1185" y="6075"/>
                  <a:pt x="0" y="7558"/>
                  <a:pt x="0" y="9450"/>
                </a:cubicBezTo>
                <a:cubicBezTo>
                  <a:pt x="0" y="11343"/>
                  <a:pt x="1185" y="12825"/>
                  <a:pt x="2699" y="12825"/>
                </a:cubicBezTo>
                <a:cubicBezTo>
                  <a:pt x="3443" y="12827"/>
                  <a:pt x="4046" y="13430"/>
                  <a:pt x="4046" y="14175"/>
                </a:cubicBezTo>
                <a:lnTo>
                  <a:pt x="4046" y="20249"/>
                </a:lnTo>
                <a:cubicBezTo>
                  <a:pt x="4046" y="20996"/>
                  <a:pt x="4651" y="21599"/>
                  <a:pt x="5396" y="21599"/>
                </a:cubicBezTo>
                <a:lnTo>
                  <a:pt x="8096" y="21599"/>
                </a:lnTo>
                <a:cubicBezTo>
                  <a:pt x="8842" y="21599"/>
                  <a:pt x="9446" y="20996"/>
                  <a:pt x="9446" y="20249"/>
                </a:cubicBezTo>
                <a:lnTo>
                  <a:pt x="9446" y="19575"/>
                </a:lnTo>
                <a:cubicBezTo>
                  <a:pt x="9446" y="18900"/>
                  <a:pt x="8771" y="18598"/>
                  <a:pt x="8771" y="18225"/>
                </a:cubicBezTo>
                <a:lnTo>
                  <a:pt x="8771" y="13500"/>
                </a:lnTo>
                <a:cubicBezTo>
                  <a:pt x="8771" y="13484"/>
                  <a:pt x="8781" y="13473"/>
                  <a:pt x="8782" y="13458"/>
                </a:cubicBezTo>
                <a:cubicBezTo>
                  <a:pt x="8789" y="13361"/>
                  <a:pt x="8815" y="13271"/>
                  <a:pt x="8859" y="13191"/>
                </a:cubicBezTo>
                <a:cubicBezTo>
                  <a:pt x="8871" y="13169"/>
                  <a:pt x="8884" y="13151"/>
                  <a:pt x="8898" y="13132"/>
                </a:cubicBezTo>
                <a:cubicBezTo>
                  <a:pt x="8952" y="13051"/>
                  <a:pt x="9020" y="12985"/>
                  <a:pt x="9103" y="12934"/>
                </a:cubicBezTo>
                <a:cubicBezTo>
                  <a:pt x="9107" y="12931"/>
                  <a:pt x="9108" y="12927"/>
                  <a:pt x="9112" y="12925"/>
                </a:cubicBezTo>
                <a:cubicBezTo>
                  <a:pt x="9115" y="12925"/>
                  <a:pt x="9117" y="12922"/>
                  <a:pt x="9120" y="12922"/>
                </a:cubicBezTo>
                <a:cubicBezTo>
                  <a:pt x="9174" y="12892"/>
                  <a:pt x="9238" y="12885"/>
                  <a:pt x="9299" y="12868"/>
                </a:cubicBezTo>
                <a:cubicBezTo>
                  <a:pt x="11003" y="13049"/>
                  <a:pt x="12545" y="14424"/>
                  <a:pt x="13604" y="16495"/>
                </a:cubicBezTo>
                <a:lnTo>
                  <a:pt x="13621" y="16487"/>
                </a:lnTo>
                <a:cubicBezTo>
                  <a:pt x="14404" y="17950"/>
                  <a:pt x="15490" y="18900"/>
                  <a:pt x="16874" y="18900"/>
                </a:cubicBezTo>
                <a:cubicBezTo>
                  <a:pt x="19977" y="18900"/>
                  <a:pt x="21600" y="14145"/>
                  <a:pt x="21600" y="9450"/>
                </a:cubicBezTo>
                <a:cubicBezTo>
                  <a:pt x="21600" y="4754"/>
                  <a:pt x="19977" y="0"/>
                  <a:pt x="1687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934D49A-14E9-4954-84B6-9E8BB98E7192}"/>
              </a:ext>
            </a:extLst>
          </p:cNvPr>
          <p:cNvGrpSpPr/>
          <p:nvPr/>
        </p:nvGrpSpPr>
        <p:grpSpPr>
          <a:xfrm>
            <a:off x="6644602" y="3886157"/>
            <a:ext cx="536202" cy="612654"/>
            <a:chOff x="9162373" y="3045147"/>
            <a:chExt cx="406400" cy="464344"/>
          </a:xfrm>
          <a:solidFill>
            <a:schemeClr val="bg1"/>
          </a:solidFill>
        </p:grpSpPr>
        <p:sp>
          <p:nvSpPr>
            <p:cNvPr id="75" name="AutoShape 48">
              <a:extLst>
                <a:ext uri="{FF2B5EF4-FFF2-40B4-BE49-F238E27FC236}">
                  <a16:creationId xmlns:a16="http://schemas.microsoft.com/office/drawing/2014/main" id="{46D4944E-F46C-4108-A60B-CC9804417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2373" y="3045147"/>
              <a:ext cx="406400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6" name="AutoShape 49">
              <a:extLst>
                <a:ext uri="{FF2B5EF4-FFF2-40B4-BE49-F238E27FC236}">
                  <a16:creationId xmlns:a16="http://schemas.microsoft.com/office/drawing/2014/main" id="{86B0ECCF-C843-47F4-951A-919AE1780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407890"/>
              <a:ext cx="29369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7" name="AutoShape 50">
              <a:extLst>
                <a:ext uri="{FF2B5EF4-FFF2-40B4-BE49-F238E27FC236}">
                  <a16:creationId xmlns:a16="http://schemas.microsoft.com/office/drawing/2014/main" id="{487D0A67-EF9A-42FC-A6D6-C40A80907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320578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8" name="AutoShape 51">
              <a:extLst>
                <a:ext uri="{FF2B5EF4-FFF2-40B4-BE49-F238E27FC236}">
                  <a16:creationId xmlns:a16="http://schemas.microsoft.com/office/drawing/2014/main" id="{49F8D5CC-B291-48DE-935E-B0471969A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233265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92DF3DF-4303-4D04-B563-EE08DB102601}"/>
              </a:ext>
            </a:extLst>
          </p:cNvPr>
          <p:cNvGrpSpPr/>
          <p:nvPr/>
        </p:nvGrpSpPr>
        <p:grpSpPr>
          <a:xfrm>
            <a:off x="3046600" y="3747743"/>
            <a:ext cx="803620" cy="803620"/>
            <a:chOff x="8204317" y="2115665"/>
            <a:chExt cx="464344" cy="464344"/>
          </a:xfrm>
          <a:solidFill>
            <a:schemeClr val="bg1"/>
          </a:solidFill>
        </p:grpSpPr>
        <p:sp>
          <p:nvSpPr>
            <p:cNvPr id="80" name="AutoShape 81">
              <a:extLst>
                <a:ext uri="{FF2B5EF4-FFF2-40B4-BE49-F238E27FC236}">
                  <a16:creationId xmlns:a16="http://schemas.microsoft.com/office/drawing/2014/main" id="{94B01636-15A8-4BDF-9799-0055C92F8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4317" y="2115665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1" name="AutoShape 82">
              <a:extLst>
                <a:ext uri="{FF2B5EF4-FFF2-40B4-BE49-F238E27FC236}">
                  <a16:creationId xmlns:a16="http://schemas.microsoft.com/office/drawing/2014/main" id="{3CEE57C5-B933-42AF-936D-74DA0FD89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7973" y="2492697"/>
              <a:ext cx="43657" cy="436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6FF7388-853D-4BAE-9B3F-1238F9FD40B6}"/>
              </a:ext>
            </a:extLst>
          </p:cNvPr>
          <p:cNvGrpSpPr/>
          <p:nvPr/>
        </p:nvGrpSpPr>
        <p:grpSpPr>
          <a:xfrm>
            <a:off x="4695803" y="3030636"/>
            <a:ext cx="1129330" cy="1127402"/>
            <a:chOff x="6357938" y="1647825"/>
            <a:chExt cx="465138" cy="464344"/>
          </a:xfrm>
          <a:solidFill>
            <a:schemeClr val="bg1"/>
          </a:solidFill>
        </p:grpSpPr>
        <p:sp>
          <p:nvSpPr>
            <p:cNvPr id="83" name="AutoShape 84">
              <a:extLst>
                <a:ext uri="{FF2B5EF4-FFF2-40B4-BE49-F238E27FC236}">
                  <a16:creationId xmlns:a16="http://schemas.microsoft.com/office/drawing/2014/main" id="{8D43C11D-6742-4C90-BBD7-7549C788A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1647825"/>
              <a:ext cx="465138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900"/>
                  </a:moveTo>
                  <a:cubicBezTo>
                    <a:pt x="20249" y="19643"/>
                    <a:pt x="19644" y="20249"/>
                    <a:pt x="18899" y="20249"/>
                  </a:cubicBezTo>
                  <a:lnTo>
                    <a:pt x="2699" y="20249"/>
                  </a:lnTo>
                  <a:cubicBezTo>
                    <a:pt x="1955" y="20249"/>
                    <a:pt x="1349" y="19643"/>
                    <a:pt x="1349" y="18900"/>
                  </a:cubicBezTo>
                  <a:lnTo>
                    <a:pt x="1349" y="5400"/>
                  </a:lnTo>
                  <a:cubicBezTo>
                    <a:pt x="1349" y="5027"/>
                    <a:pt x="1652" y="4725"/>
                    <a:pt x="2024" y="4725"/>
                  </a:cubicBezTo>
                  <a:lnTo>
                    <a:pt x="2699" y="4725"/>
                  </a:lnTo>
                  <a:lnTo>
                    <a:pt x="2699" y="18225"/>
                  </a:lnTo>
                  <a:cubicBezTo>
                    <a:pt x="2699" y="18598"/>
                    <a:pt x="3001" y="18900"/>
                    <a:pt x="3374" y="18900"/>
                  </a:cubicBezTo>
                  <a:cubicBezTo>
                    <a:pt x="3748" y="18900"/>
                    <a:pt x="4049" y="18598"/>
                    <a:pt x="4049" y="18225"/>
                  </a:cubicBezTo>
                  <a:lnTo>
                    <a:pt x="4049" y="2025"/>
                  </a:lnTo>
                  <a:cubicBezTo>
                    <a:pt x="4049" y="1652"/>
                    <a:pt x="4352" y="1350"/>
                    <a:pt x="4724" y="1350"/>
                  </a:cubicBezTo>
                  <a:lnTo>
                    <a:pt x="19575" y="1350"/>
                  </a:lnTo>
                  <a:cubicBezTo>
                    <a:pt x="19947" y="1350"/>
                    <a:pt x="20249" y="1652"/>
                    <a:pt x="20249" y="2025"/>
                  </a:cubicBezTo>
                  <a:cubicBezTo>
                    <a:pt x="20249" y="2025"/>
                    <a:pt x="20249" y="18900"/>
                    <a:pt x="20249" y="18900"/>
                  </a:cubicBezTo>
                  <a:close/>
                  <a:moveTo>
                    <a:pt x="19575" y="0"/>
                  </a:moveTo>
                  <a:lnTo>
                    <a:pt x="4724" y="0"/>
                  </a:lnTo>
                  <a:cubicBezTo>
                    <a:pt x="3606" y="0"/>
                    <a:pt x="2699" y="905"/>
                    <a:pt x="2699" y="2025"/>
                  </a:cubicBezTo>
                  <a:lnTo>
                    <a:pt x="2699" y="3375"/>
                  </a:lnTo>
                  <a:lnTo>
                    <a:pt x="2024" y="3375"/>
                  </a:lnTo>
                  <a:cubicBezTo>
                    <a:pt x="906" y="3375"/>
                    <a:pt x="0" y="4280"/>
                    <a:pt x="0" y="5400"/>
                  </a:cubicBezTo>
                  <a:lnTo>
                    <a:pt x="0" y="18900"/>
                  </a:lnTo>
                  <a:cubicBezTo>
                    <a:pt x="0" y="20391"/>
                    <a:pt x="1208" y="21599"/>
                    <a:pt x="2699" y="21599"/>
                  </a:cubicBezTo>
                  <a:lnTo>
                    <a:pt x="18899" y="21599"/>
                  </a:lnTo>
                  <a:cubicBezTo>
                    <a:pt x="20391" y="21599"/>
                    <a:pt x="21600" y="20391"/>
                    <a:pt x="21600" y="18900"/>
                  </a:cubicBezTo>
                  <a:lnTo>
                    <a:pt x="21600" y="2025"/>
                  </a:lnTo>
                  <a:cubicBezTo>
                    <a:pt x="21600" y="905"/>
                    <a:pt x="20693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4" name="AutoShape 85">
              <a:extLst>
                <a:ext uri="{FF2B5EF4-FFF2-40B4-BE49-F238E27FC236}">
                  <a16:creationId xmlns:a16="http://schemas.microsoft.com/office/drawing/2014/main" id="{A26BD7F7-3EB6-4965-B7B7-D63ACAF5B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821657"/>
              <a:ext cx="130175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5" name="AutoShape 86">
              <a:extLst>
                <a:ext uri="{FF2B5EF4-FFF2-40B4-BE49-F238E27FC236}">
                  <a16:creationId xmlns:a16="http://schemas.microsoft.com/office/drawing/2014/main" id="{3EE91EDA-60C9-43D7-BED8-8557EAC1C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778000"/>
              <a:ext cx="130175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6" name="AutoShape 87">
              <a:extLst>
                <a:ext uri="{FF2B5EF4-FFF2-40B4-BE49-F238E27FC236}">
                  <a16:creationId xmlns:a16="http://schemas.microsoft.com/office/drawing/2014/main" id="{BC03ED35-0F72-48F4-8E29-CB0DB533E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734344"/>
              <a:ext cx="130175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7" name="AutoShape 88">
              <a:extLst>
                <a:ext uri="{FF2B5EF4-FFF2-40B4-BE49-F238E27FC236}">
                  <a16:creationId xmlns:a16="http://schemas.microsoft.com/office/drawing/2014/main" id="{481352CE-6427-4E10-AB0E-C67B9DA00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2039938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8" name="AutoShape 89">
              <a:extLst>
                <a:ext uri="{FF2B5EF4-FFF2-40B4-BE49-F238E27FC236}">
                  <a16:creationId xmlns:a16="http://schemas.microsoft.com/office/drawing/2014/main" id="{D9074565-4711-4C3E-B74E-C6E6373B7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996282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9" name="AutoShape 90">
              <a:extLst>
                <a:ext uri="{FF2B5EF4-FFF2-40B4-BE49-F238E27FC236}">
                  <a16:creationId xmlns:a16="http://schemas.microsoft.com/office/drawing/2014/main" id="{DA4407F7-3EEF-4B66-92D8-01DD9094D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952625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0" name="AutoShape 91">
              <a:extLst>
                <a:ext uri="{FF2B5EF4-FFF2-40B4-BE49-F238E27FC236}">
                  <a16:creationId xmlns:a16="http://schemas.microsoft.com/office/drawing/2014/main" id="{158AEF6F-F386-4847-9A29-5EDC6FEA1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2039938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1" name="AutoShape 92">
              <a:extLst>
                <a:ext uri="{FF2B5EF4-FFF2-40B4-BE49-F238E27FC236}">
                  <a16:creationId xmlns:a16="http://schemas.microsoft.com/office/drawing/2014/main" id="{C569D69B-7641-4556-B93F-B36F9D291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996282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2" name="AutoShape 93">
              <a:extLst>
                <a:ext uri="{FF2B5EF4-FFF2-40B4-BE49-F238E27FC236}">
                  <a16:creationId xmlns:a16="http://schemas.microsoft.com/office/drawing/2014/main" id="{2527D4D3-3D84-4E15-B3A3-65C7C1A7D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952625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3" name="AutoShape 94">
              <a:extLst>
                <a:ext uri="{FF2B5EF4-FFF2-40B4-BE49-F238E27FC236}">
                  <a16:creationId xmlns:a16="http://schemas.microsoft.com/office/drawing/2014/main" id="{91B7F00F-05BE-433D-844C-6DE0593D2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865313"/>
              <a:ext cx="289719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69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69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4" name="AutoShape 95">
              <a:extLst>
                <a:ext uri="{FF2B5EF4-FFF2-40B4-BE49-F238E27FC236}">
                  <a16:creationId xmlns:a16="http://schemas.microsoft.com/office/drawing/2014/main" id="{5A32C491-2E89-48D3-BC76-92BCEF9B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908969"/>
              <a:ext cx="289719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90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90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5" name="AutoShape 96">
              <a:extLst>
                <a:ext uri="{FF2B5EF4-FFF2-40B4-BE49-F238E27FC236}">
                  <a16:creationId xmlns:a16="http://schemas.microsoft.com/office/drawing/2014/main" id="{5D8ADDAF-4F4B-461A-8E0A-3401A47A7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705769"/>
              <a:ext cx="130175" cy="130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4792"/>
                  </a:moveTo>
                  <a:lnTo>
                    <a:pt x="16800" y="4792"/>
                  </a:lnTo>
                  <a:lnTo>
                    <a:pt x="16800" y="16797"/>
                  </a:lnTo>
                  <a:lnTo>
                    <a:pt x="4799" y="16797"/>
                  </a:lnTo>
                  <a:cubicBezTo>
                    <a:pt x="4799" y="16797"/>
                    <a:pt x="4799" y="4792"/>
                    <a:pt x="4799" y="4792"/>
                  </a:cubicBezTo>
                  <a:close/>
                  <a:moveTo>
                    <a:pt x="2399" y="21600"/>
                  </a:moveTo>
                  <a:lnTo>
                    <a:pt x="19199" y="21600"/>
                  </a:lnTo>
                  <a:cubicBezTo>
                    <a:pt x="20527" y="21600"/>
                    <a:pt x="21600" y="20523"/>
                    <a:pt x="21600" y="19198"/>
                  </a:cubicBezTo>
                  <a:lnTo>
                    <a:pt x="21600" y="2401"/>
                  </a:lnTo>
                  <a:cubicBezTo>
                    <a:pt x="21600" y="1076"/>
                    <a:pt x="20527" y="0"/>
                    <a:pt x="19199" y="0"/>
                  </a:cubicBezTo>
                  <a:lnTo>
                    <a:pt x="2399" y="0"/>
                  </a:lnTo>
                  <a:cubicBezTo>
                    <a:pt x="1072" y="0"/>
                    <a:pt x="0" y="1076"/>
                    <a:pt x="0" y="2401"/>
                  </a:cubicBezTo>
                  <a:lnTo>
                    <a:pt x="0" y="19198"/>
                  </a:lnTo>
                  <a:cubicBezTo>
                    <a:pt x="0" y="20523"/>
                    <a:pt x="1072" y="21600"/>
                    <a:pt x="2399" y="216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671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6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600"/>
                            </p:stCondLst>
                            <p:childTnLst>
                              <p:par>
                                <p:cTn id="110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 animBg="1"/>
      <p:bldP spid="48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2CB9A-11DA-403F-8A2C-8ACABB9E55E3}"/>
              </a:ext>
            </a:extLst>
          </p:cNvPr>
          <p:cNvCxnSpPr/>
          <p:nvPr/>
        </p:nvCxnSpPr>
        <p:spPr>
          <a:xfrm>
            <a:off x="6175088" y="3566117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7E87360-F24A-47BA-928F-2F0179FA8620}"/>
              </a:ext>
            </a:extLst>
          </p:cNvPr>
          <p:cNvCxnSpPr/>
          <p:nvPr/>
        </p:nvCxnSpPr>
        <p:spPr>
          <a:xfrm>
            <a:off x="8413015" y="3566117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346D99-21A2-4F27-AB30-6BF25A60C3AC}"/>
              </a:ext>
            </a:extLst>
          </p:cNvPr>
          <p:cNvCxnSpPr>
            <a:cxnSpLocks/>
          </p:cNvCxnSpPr>
          <p:nvPr/>
        </p:nvCxnSpPr>
        <p:spPr>
          <a:xfrm>
            <a:off x="10665885" y="3566117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2DD698-41EA-44B3-A338-53428D7D5050}"/>
              </a:ext>
            </a:extLst>
          </p:cNvPr>
          <p:cNvCxnSpPr/>
          <p:nvPr/>
        </p:nvCxnSpPr>
        <p:spPr>
          <a:xfrm>
            <a:off x="3911339" y="3566117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41C71E-E08E-4C35-AF33-12A46FFB4E28}"/>
              </a:ext>
            </a:extLst>
          </p:cNvPr>
          <p:cNvCxnSpPr/>
          <p:nvPr/>
        </p:nvCxnSpPr>
        <p:spPr>
          <a:xfrm>
            <a:off x="1657906" y="3566117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AF54DAFC-72BF-4C18-B451-30110FC8EBCC}"/>
              </a:ext>
            </a:extLst>
          </p:cNvPr>
          <p:cNvSpPr/>
          <p:nvPr/>
        </p:nvSpPr>
        <p:spPr>
          <a:xfrm>
            <a:off x="1150597" y="3106536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B54977-33F8-4105-824C-3D0C493D5B00}"/>
              </a:ext>
            </a:extLst>
          </p:cNvPr>
          <p:cNvCxnSpPr>
            <a:cxnSpLocks/>
          </p:cNvCxnSpPr>
          <p:nvPr/>
        </p:nvCxnSpPr>
        <p:spPr>
          <a:xfrm>
            <a:off x="0" y="3566117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ADB8234-7655-4312-99D5-ACC91B4B894B}"/>
              </a:ext>
            </a:extLst>
          </p:cNvPr>
          <p:cNvSpPr/>
          <p:nvPr/>
        </p:nvSpPr>
        <p:spPr>
          <a:xfrm>
            <a:off x="1514928" y="3470867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868629C6-9D56-44C4-A90C-D16F2E7AA94B}"/>
              </a:ext>
            </a:extLst>
          </p:cNvPr>
          <p:cNvSpPr/>
          <p:nvPr/>
        </p:nvSpPr>
        <p:spPr>
          <a:xfrm>
            <a:off x="1395865" y="3351804"/>
            <a:ext cx="428626" cy="428626"/>
          </a:xfrm>
          <a:prstGeom prst="donut">
            <a:avLst>
              <a:gd name="adj" fmla="val 5281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1E0E5245-3E9D-45CB-A2A2-78E37536928E}"/>
              </a:ext>
            </a:extLst>
          </p:cNvPr>
          <p:cNvSpPr/>
          <p:nvPr/>
        </p:nvSpPr>
        <p:spPr>
          <a:xfrm>
            <a:off x="1262993" y="3218932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8353AA-1A28-4FAD-AF44-130B899BAAE4}"/>
              </a:ext>
            </a:extLst>
          </p:cNvPr>
          <p:cNvCxnSpPr>
            <a:cxnSpLocks/>
          </p:cNvCxnSpPr>
          <p:nvPr/>
        </p:nvCxnSpPr>
        <p:spPr>
          <a:xfrm flipV="1">
            <a:off x="1610179" y="3913303"/>
            <a:ext cx="0" cy="1033387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6B49B4F-63E8-4430-9059-553CBCA3AB43}"/>
              </a:ext>
            </a:extLst>
          </p:cNvPr>
          <p:cNvSpPr/>
          <p:nvPr/>
        </p:nvSpPr>
        <p:spPr>
          <a:xfrm>
            <a:off x="1548058" y="4921557"/>
            <a:ext cx="124240" cy="12424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59B938-7387-4E6C-B81C-CA1B61488588}"/>
              </a:ext>
            </a:extLst>
          </p:cNvPr>
          <p:cNvSpPr txBox="1"/>
          <p:nvPr/>
        </p:nvSpPr>
        <p:spPr>
          <a:xfrm>
            <a:off x="852485" y="2532628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3A1A4"/>
                </a:solidFill>
                <a:latin typeface="Century Gothic" panose="020B0502020202020204" pitchFamily="34" charset="0"/>
              </a:rPr>
              <a:t>2008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3F98E-5FFF-4701-A99F-87B202C66033}"/>
              </a:ext>
            </a:extLst>
          </p:cNvPr>
          <p:cNvSpPr txBox="1"/>
          <p:nvPr/>
        </p:nvSpPr>
        <p:spPr>
          <a:xfrm>
            <a:off x="547906" y="5173783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0"/>
              </a:rPr>
              <a:t>YOU NEED TO ADD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0"/>
              </a:rPr>
              <a:t>YOUR OWN BULLET POINTS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54B9C7B-4DA7-40E1-B723-68758EB971FE}"/>
              </a:ext>
            </a:extLst>
          </p:cNvPr>
          <p:cNvSpPr/>
          <p:nvPr/>
        </p:nvSpPr>
        <p:spPr>
          <a:xfrm rot="5400000">
            <a:off x="3389075" y="3106536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7A3CB3-AA60-41C6-B92B-B84EC0A87E61}"/>
              </a:ext>
            </a:extLst>
          </p:cNvPr>
          <p:cNvSpPr/>
          <p:nvPr/>
        </p:nvSpPr>
        <p:spPr>
          <a:xfrm>
            <a:off x="3753406" y="3470867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5AB77009-91CD-4089-A339-205E1FD860BA}"/>
              </a:ext>
            </a:extLst>
          </p:cNvPr>
          <p:cNvSpPr/>
          <p:nvPr/>
        </p:nvSpPr>
        <p:spPr>
          <a:xfrm>
            <a:off x="3634343" y="3351804"/>
            <a:ext cx="428626" cy="428626"/>
          </a:xfrm>
          <a:prstGeom prst="donut">
            <a:avLst>
              <a:gd name="adj" fmla="val 5281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EB4F978A-6973-4038-9D44-C992F6903D28}"/>
              </a:ext>
            </a:extLst>
          </p:cNvPr>
          <p:cNvSpPr/>
          <p:nvPr/>
        </p:nvSpPr>
        <p:spPr>
          <a:xfrm>
            <a:off x="3501471" y="3218932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82AF7D-7FF0-494C-891D-C601C69FAD64}"/>
              </a:ext>
            </a:extLst>
          </p:cNvPr>
          <p:cNvCxnSpPr>
            <a:cxnSpLocks/>
          </p:cNvCxnSpPr>
          <p:nvPr/>
        </p:nvCxnSpPr>
        <p:spPr>
          <a:xfrm flipV="1">
            <a:off x="3848657" y="2185545"/>
            <a:ext cx="0" cy="1033387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26033AC-E99E-4309-BD9B-47A98BA0DEA7}"/>
              </a:ext>
            </a:extLst>
          </p:cNvPr>
          <p:cNvSpPr/>
          <p:nvPr/>
        </p:nvSpPr>
        <p:spPr>
          <a:xfrm>
            <a:off x="3786536" y="2139189"/>
            <a:ext cx="124240" cy="12424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97ECE7-7E0E-48D0-9C27-6FB0E3DB79DD}"/>
              </a:ext>
            </a:extLst>
          </p:cNvPr>
          <p:cNvSpPr txBox="1"/>
          <p:nvPr/>
        </p:nvSpPr>
        <p:spPr>
          <a:xfrm>
            <a:off x="3090963" y="3953409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EE9524"/>
                </a:solidFill>
                <a:latin typeface="Century Gothic" panose="020B0502020202020204" pitchFamily="34" charset="0"/>
              </a:rPr>
              <a:t>2009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EA27D8-0CF3-496D-AD7D-2076231DE52C}"/>
              </a:ext>
            </a:extLst>
          </p:cNvPr>
          <p:cNvSpPr txBox="1"/>
          <p:nvPr/>
        </p:nvSpPr>
        <p:spPr>
          <a:xfrm>
            <a:off x="2700522" y="1496906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0"/>
              </a:rPr>
              <a:t>YOU NEED TO ADD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0"/>
              </a:rPr>
              <a:t>YOUR OWN BULLET POINTS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2636062-43D3-463C-B6BD-741D547DE965}"/>
              </a:ext>
            </a:extLst>
          </p:cNvPr>
          <p:cNvSpPr/>
          <p:nvPr/>
        </p:nvSpPr>
        <p:spPr>
          <a:xfrm>
            <a:off x="5642508" y="3106536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CB9A2B-6699-4804-99AE-7A924FDA4340}"/>
              </a:ext>
            </a:extLst>
          </p:cNvPr>
          <p:cNvSpPr/>
          <p:nvPr/>
        </p:nvSpPr>
        <p:spPr>
          <a:xfrm>
            <a:off x="6006839" y="3470867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3A6CDF07-EF0B-4379-8FBF-3718BD896047}"/>
              </a:ext>
            </a:extLst>
          </p:cNvPr>
          <p:cNvSpPr/>
          <p:nvPr/>
        </p:nvSpPr>
        <p:spPr>
          <a:xfrm>
            <a:off x="5887776" y="3351804"/>
            <a:ext cx="428626" cy="428626"/>
          </a:xfrm>
          <a:prstGeom prst="donut">
            <a:avLst>
              <a:gd name="adj" fmla="val 5281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FB3E2DCF-4068-4715-BD27-13370B541EAC}"/>
              </a:ext>
            </a:extLst>
          </p:cNvPr>
          <p:cNvSpPr/>
          <p:nvPr/>
        </p:nvSpPr>
        <p:spPr>
          <a:xfrm>
            <a:off x="5754904" y="3218932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49CDC4-E9AD-4789-BEA6-BFF07A73111B}"/>
              </a:ext>
            </a:extLst>
          </p:cNvPr>
          <p:cNvCxnSpPr>
            <a:cxnSpLocks/>
          </p:cNvCxnSpPr>
          <p:nvPr/>
        </p:nvCxnSpPr>
        <p:spPr>
          <a:xfrm flipV="1">
            <a:off x="6102090" y="3913303"/>
            <a:ext cx="0" cy="1033387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D4A8794-EADF-4527-95C6-C9D6781E9C8E}"/>
              </a:ext>
            </a:extLst>
          </p:cNvPr>
          <p:cNvSpPr/>
          <p:nvPr/>
        </p:nvSpPr>
        <p:spPr>
          <a:xfrm>
            <a:off x="6039969" y="4921557"/>
            <a:ext cx="124240" cy="12424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E7D141-E60D-4B00-AA4B-1F588212DCAD}"/>
              </a:ext>
            </a:extLst>
          </p:cNvPr>
          <p:cNvSpPr txBox="1"/>
          <p:nvPr/>
        </p:nvSpPr>
        <p:spPr>
          <a:xfrm>
            <a:off x="5344396" y="2532628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EF3078"/>
                </a:solidFill>
                <a:latin typeface="Century Gothic" panose="020B0502020202020204" pitchFamily="34" charset="0"/>
              </a:rPr>
              <a:t>2010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5C5A36-EC92-462F-BB70-6A797D63B1DD}"/>
              </a:ext>
            </a:extLst>
          </p:cNvPr>
          <p:cNvSpPr txBox="1"/>
          <p:nvPr/>
        </p:nvSpPr>
        <p:spPr>
          <a:xfrm>
            <a:off x="5039817" y="5173783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0"/>
              </a:rPr>
              <a:t>YOU NEED TO ADD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0"/>
              </a:rPr>
              <a:t>YOUR OWN BULLET POINTS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E3730103-7F8D-4792-83EE-5FFC4A5D2274}"/>
              </a:ext>
            </a:extLst>
          </p:cNvPr>
          <p:cNvSpPr/>
          <p:nvPr/>
        </p:nvSpPr>
        <p:spPr>
          <a:xfrm rot="5400000">
            <a:off x="7906257" y="3106536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6694F26-80D5-467D-94C4-C9C860517F5F}"/>
              </a:ext>
            </a:extLst>
          </p:cNvPr>
          <p:cNvSpPr/>
          <p:nvPr/>
        </p:nvSpPr>
        <p:spPr>
          <a:xfrm>
            <a:off x="8270588" y="3470867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B0789B4A-0620-4211-9109-6DBE9A07FE51}"/>
              </a:ext>
            </a:extLst>
          </p:cNvPr>
          <p:cNvSpPr/>
          <p:nvPr/>
        </p:nvSpPr>
        <p:spPr>
          <a:xfrm>
            <a:off x="8151525" y="3351804"/>
            <a:ext cx="428626" cy="428626"/>
          </a:xfrm>
          <a:prstGeom prst="donut">
            <a:avLst>
              <a:gd name="adj" fmla="val 5281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9C63B36C-028C-4461-9179-02E81EA9B830}"/>
              </a:ext>
            </a:extLst>
          </p:cNvPr>
          <p:cNvSpPr/>
          <p:nvPr/>
        </p:nvSpPr>
        <p:spPr>
          <a:xfrm>
            <a:off x="8018653" y="3218932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5E6C7CE-0DCB-4A82-B08E-519AC3270B85}"/>
              </a:ext>
            </a:extLst>
          </p:cNvPr>
          <p:cNvCxnSpPr>
            <a:cxnSpLocks/>
          </p:cNvCxnSpPr>
          <p:nvPr/>
        </p:nvCxnSpPr>
        <p:spPr>
          <a:xfrm flipV="1">
            <a:off x="8365839" y="2185545"/>
            <a:ext cx="0" cy="1033387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CFE38F3-7830-46D8-95EE-69DB62ED465D}"/>
              </a:ext>
            </a:extLst>
          </p:cNvPr>
          <p:cNvSpPr/>
          <p:nvPr/>
        </p:nvSpPr>
        <p:spPr>
          <a:xfrm>
            <a:off x="8303718" y="2139189"/>
            <a:ext cx="124240" cy="12424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F62DC2-C651-4B22-B4CB-1846861868F6}"/>
              </a:ext>
            </a:extLst>
          </p:cNvPr>
          <p:cNvSpPr txBox="1"/>
          <p:nvPr/>
        </p:nvSpPr>
        <p:spPr>
          <a:xfrm>
            <a:off x="7608145" y="3953409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1C7CBB"/>
                </a:solidFill>
                <a:latin typeface="Century Gothic" panose="020B0502020202020204" pitchFamily="34" charset="0"/>
              </a:rPr>
              <a:t>2011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337E62-7F21-4CD3-9B0D-507A64DF7728}"/>
              </a:ext>
            </a:extLst>
          </p:cNvPr>
          <p:cNvSpPr txBox="1"/>
          <p:nvPr/>
        </p:nvSpPr>
        <p:spPr>
          <a:xfrm>
            <a:off x="7217704" y="1496906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0"/>
              </a:rPr>
              <a:t>YOU NEED TO ADD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0"/>
              </a:rPr>
              <a:t>YOUR OWN BULLET POINTS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FC85B459-7BA2-4C61-9178-E1CE5EFAEC56}"/>
              </a:ext>
            </a:extLst>
          </p:cNvPr>
          <p:cNvSpPr/>
          <p:nvPr/>
        </p:nvSpPr>
        <p:spPr>
          <a:xfrm>
            <a:off x="10144184" y="3106536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A6EEA54-5314-432F-B5DF-B223248AB8AA}"/>
              </a:ext>
            </a:extLst>
          </p:cNvPr>
          <p:cNvSpPr/>
          <p:nvPr/>
        </p:nvSpPr>
        <p:spPr>
          <a:xfrm>
            <a:off x="10508515" y="3470867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Circle: Hollow 55">
            <a:extLst>
              <a:ext uri="{FF2B5EF4-FFF2-40B4-BE49-F238E27FC236}">
                <a16:creationId xmlns:a16="http://schemas.microsoft.com/office/drawing/2014/main" id="{0C983C23-7914-456E-AA37-90FEEBD851C0}"/>
              </a:ext>
            </a:extLst>
          </p:cNvPr>
          <p:cNvSpPr/>
          <p:nvPr/>
        </p:nvSpPr>
        <p:spPr>
          <a:xfrm>
            <a:off x="10389452" y="3351804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Circle: Hollow 56">
            <a:extLst>
              <a:ext uri="{FF2B5EF4-FFF2-40B4-BE49-F238E27FC236}">
                <a16:creationId xmlns:a16="http://schemas.microsoft.com/office/drawing/2014/main" id="{CD810234-B3DF-4AE8-B7F5-9B91C3FEE8A3}"/>
              </a:ext>
            </a:extLst>
          </p:cNvPr>
          <p:cNvSpPr/>
          <p:nvPr/>
        </p:nvSpPr>
        <p:spPr>
          <a:xfrm>
            <a:off x="10256580" y="3218932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1A79A1-830D-43A5-991E-41089FE309F5}"/>
              </a:ext>
            </a:extLst>
          </p:cNvPr>
          <p:cNvCxnSpPr>
            <a:cxnSpLocks/>
          </p:cNvCxnSpPr>
          <p:nvPr/>
        </p:nvCxnSpPr>
        <p:spPr>
          <a:xfrm flipV="1">
            <a:off x="10603766" y="3913303"/>
            <a:ext cx="0" cy="1033387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1D217BA-6735-41FC-ADDE-ADA84BF5E891}"/>
              </a:ext>
            </a:extLst>
          </p:cNvPr>
          <p:cNvSpPr/>
          <p:nvPr/>
        </p:nvSpPr>
        <p:spPr>
          <a:xfrm>
            <a:off x="10541645" y="4921557"/>
            <a:ext cx="124240" cy="1242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3BBA26-6FB6-4EDA-AE7C-332D388F6619}"/>
              </a:ext>
            </a:extLst>
          </p:cNvPr>
          <p:cNvSpPr txBox="1"/>
          <p:nvPr/>
        </p:nvSpPr>
        <p:spPr>
          <a:xfrm>
            <a:off x="9846072" y="2532628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2012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10CEB2-4E11-44C6-A201-5DCB3EA9A265}"/>
              </a:ext>
            </a:extLst>
          </p:cNvPr>
          <p:cNvSpPr txBox="1"/>
          <p:nvPr/>
        </p:nvSpPr>
        <p:spPr>
          <a:xfrm>
            <a:off x="9541493" y="5173783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0"/>
              </a:rPr>
              <a:t>YOU NEED TO ADD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0"/>
              </a:rPr>
              <a:t>YOUR OWN BULLET POINTS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651657" y="5783174"/>
            <a:ext cx="2048865" cy="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6AF9195-D1C7-4EAB-9766-CBBD5AC04E3E}"/>
              </a:ext>
            </a:extLst>
          </p:cNvPr>
          <p:cNvCxnSpPr>
            <a:cxnSpLocks/>
          </p:cNvCxnSpPr>
          <p:nvPr/>
        </p:nvCxnSpPr>
        <p:spPr>
          <a:xfrm>
            <a:off x="5131605" y="5783174"/>
            <a:ext cx="2048865" cy="0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FD0854-B613-4503-8F9F-7EBA21977DB6}"/>
              </a:ext>
            </a:extLst>
          </p:cNvPr>
          <p:cNvCxnSpPr>
            <a:cxnSpLocks/>
          </p:cNvCxnSpPr>
          <p:nvPr/>
        </p:nvCxnSpPr>
        <p:spPr>
          <a:xfrm>
            <a:off x="9655100" y="5783174"/>
            <a:ext cx="2048865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7D5D77-7183-46A2-913A-91854EB46B5B}"/>
              </a:ext>
            </a:extLst>
          </p:cNvPr>
          <p:cNvCxnSpPr>
            <a:cxnSpLocks/>
          </p:cNvCxnSpPr>
          <p:nvPr/>
        </p:nvCxnSpPr>
        <p:spPr>
          <a:xfrm>
            <a:off x="2807969" y="1406110"/>
            <a:ext cx="2048865" cy="0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E4C8AC-856E-47A1-86C3-D3143F6DF56B}"/>
              </a:ext>
            </a:extLst>
          </p:cNvPr>
          <p:cNvCxnSpPr>
            <a:cxnSpLocks/>
          </p:cNvCxnSpPr>
          <p:nvPr/>
        </p:nvCxnSpPr>
        <p:spPr>
          <a:xfrm>
            <a:off x="7328027" y="1406110"/>
            <a:ext cx="2048865" cy="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C17817C-AF36-4468-94FC-44DCFF825290}"/>
              </a:ext>
            </a:extLst>
          </p:cNvPr>
          <p:cNvSpPr txBox="1"/>
          <p:nvPr/>
        </p:nvSpPr>
        <p:spPr>
          <a:xfrm>
            <a:off x="2456484" y="13057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T I M E L I N E  S L I D E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47FCAE-CD51-47C1-A0E5-7FE287A79E42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57F6F33-D335-4F37-A9F5-23DE49CB0B4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D3A95DB-0E0C-40A8-88F7-9DAC67B156F6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D1EA8C3-D35D-4FB7-8D6B-858B4EE0825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D4B96A9-29AD-4507-B1E8-D12C03BAD2C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0AFA104-D1BD-427D-90C1-6CE47F2C7A56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54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5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0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0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0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000"/>
                            </p:stCondLst>
                            <p:childTnLst>
                              <p:par>
                                <p:cTn id="1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9500"/>
                            </p:stCondLst>
                            <p:childTnLst>
                              <p:par>
                                <p:cTn id="1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3500"/>
                            </p:stCondLst>
                            <p:childTnLst>
                              <p:par>
                                <p:cTn id="1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4500"/>
                            </p:stCondLst>
                            <p:childTnLst>
                              <p:par>
                                <p:cTn id="1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5000"/>
                            </p:stCondLst>
                            <p:childTnLst>
                              <p:par>
                                <p:cTn id="1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5500"/>
                            </p:stCondLst>
                            <p:childTnLst>
                              <p:par>
                                <p:cTn id="2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6500"/>
                            </p:stCondLst>
                            <p:childTnLst>
                              <p:par>
                                <p:cTn id="2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7000"/>
                            </p:stCondLst>
                            <p:childTnLst>
                              <p:par>
                                <p:cTn id="2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7500"/>
                            </p:stCondLst>
                            <p:childTnLst>
                              <p:par>
                                <p:cTn id="2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8000"/>
                            </p:stCondLst>
                            <p:childTnLst>
                              <p:par>
                                <p:cTn id="2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8500"/>
                            </p:stCondLst>
                            <p:childTnLst>
                              <p:par>
                                <p:cTn id="2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9000"/>
                            </p:stCondLst>
                            <p:childTnLst>
                              <p:par>
                                <p:cTn id="2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20000"/>
                            </p:stCondLst>
                            <p:childTnLst>
                              <p:par>
                                <p:cTn id="2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20500"/>
                            </p:stCondLst>
                            <p:childTnLst>
                              <p:par>
                                <p:cTn id="2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  <p:bldP spid="10" grpId="0" animBg="1"/>
      <p:bldP spid="14" grpId="0" animBg="1"/>
      <p:bldP spid="16" grpId="0"/>
      <p:bldP spid="17" grpId="0"/>
      <p:bldP spid="18" grpId="0" animBg="1"/>
      <p:bldP spid="20" grpId="0" animBg="1"/>
      <p:bldP spid="21" grpId="0" animBg="1"/>
      <p:bldP spid="22" grpId="0" animBg="1"/>
      <p:bldP spid="24" grpId="0" animBg="1"/>
      <p:bldP spid="25" grpId="0"/>
      <p:bldP spid="26" grpId="0"/>
      <p:bldP spid="27" grpId="0" animBg="1"/>
      <p:bldP spid="29" grpId="0" animBg="1"/>
      <p:bldP spid="30" grpId="0" animBg="1"/>
      <p:bldP spid="31" grpId="0" animBg="1"/>
      <p:bldP spid="33" grpId="0" animBg="1"/>
      <p:bldP spid="34" grpId="0"/>
      <p:bldP spid="35" grpId="0"/>
      <p:bldP spid="45" grpId="0" animBg="1"/>
      <p:bldP spid="46" grpId="0" animBg="1"/>
      <p:bldP spid="47" grpId="0" animBg="1"/>
      <p:bldP spid="48" grpId="0" animBg="1"/>
      <p:bldP spid="50" grpId="0" animBg="1"/>
      <p:bldP spid="51" grpId="0"/>
      <p:bldP spid="52" grpId="0"/>
      <p:bldP spid="53" grpId="0" animBg="1"/>
      <p:bldP spid="55" grpId="0" animBg="1"/>
      <p:bldP spid="56" grpId="0" animBg="1"/>
      <p:bldP spid="57" grpId="0" animBg="1"/>
      <p:bldP spid="59" grpId="0" animBg="1"/>
      <p:bldP spid="60" grpId="0"/>
      <p:bldP spid="61" grpId="0"/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D0BDD9B-CFEC-489E-B50E-422484600823}"/>
              </a:ext>
            </a:extLst>
          </p:cNvPr>
          <p:cNvGrpSpPr/>
          <p:nvPr/>
        </p:nvGrpSpPr>
        <p:grpSpPr>
          <a:xfrm>
            <a:off x="3347652" y="238883"/>
            <a:ext cx="5496695" cy="1268284"/>
            <a:chOff x="3200262" y="238883"/>
            <a:chExt cx="5496695" cy="126828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0CED4E-8099-4464-A91D-B2681C0FB01F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Timeline Slide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A234C0-63F7-49D8-8C33-54955403EE09}"/>
                </a:ext>
              </a:extLst>
            </p:cNvPr>
            <p:cNvSpPr txBox="1"/>
            <p:nvPr/>
          </p:nvSpPr>
          <p:spPr>
            <a:xfrm>
              <a:off x="3200262" y="922392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Here You can Add Some Brief Text That will Explain Your Tittle This is Just a Demo Text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C0B0F4D-A5A0-43EC-8308-999E4021D361}"/>
              </a:ext>
            </a:extLst>
          </p:cNvPr>
          <p:cNvGrpSpPr/>
          <p:nvPr/>
        </p:nvGrpSpPr>
        <p:grpSpPr>
          <a:xfrm>
            <a:off x="1125982" y="1594261"/>
            <a:ext cx="4005824" cy="1359972"/>
            <a:chOff x="764723" y="2006067"/>
            <a:chExt cx="3963441" cy="1359972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F44B02E-0CCF-4A05-9EDF-FA9CB77F21EE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latin typeface="Avenir Next LT Pro" panose="020B0504020202020204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4C49B411-EF76-4868-8CE8-E8D6610FB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DA5BC45-AD6F-4C40-AA34-522E85D726CD}"/>
                </a:ext>
              </a:extLst>
            </p:cNvPr>
            <p:cNvSpPr txBox="1"/>
            <p:nvPr/>
          </p:nvSpPr>
          <p:spPr>
            <a:xfrm>
              <a:off x="1675229" y="2006067"/>
              <a:ext cx="2230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Add Your Text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8D1119B-6B78-47DB-A704-9F2663569540}"/>
                </a:ext>
              </a:extLst>
            </p:cNvPr>
            <p:cNvSpPr txBox="1"/>
            <p:nvPr/>
          </p:nvSpPr>
          <p:spPr>
            <a:xfrm>
              <a:off x="1675229" y="2288821"/>
              <a:ext cx="305293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Here you need to add some brief about the service that your company is providing currently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C99E548-FD11-4055-B5C5-3C4E210DC381}"/>
              </a:ext>
            </a:extLst>
          </p:cNvPr>
          <p:cNvGrpSpPr/>
          <p:nvPr/>
        </p:nvGrpSpPr>
        <p:grpSpPr>
          <a:xfrm>
            <a:off x="1125982" y="3052321"/>
            <a:ext cx="4005824" cy="1359972"/>
            <a:chOff x="764723" y="3368877"/>
            <a:chExt cx="3963441" cy="1359972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F6E421D-2175-446E-B709-2CD15F9302B5}"/>
                </a:ext>
              </a:extLst>
            </p:cNvPr>
            <p:cNvSpPr/>
            <p:nvPr/>
          </p:nvSpPr>
          <p:spPr>
            <a:xfrm>
              <a:off x="764723" y="3738209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latin typeface="Avenir Next LT Pro" panose="020B050402020202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6F65BE7-B675-43A6-AFA8-76F2F7E0DC6B}"/>
                </a:ext>
              </a:extLst>
            </p:cNvPr>
            <p:cNvSpPr txBox="1"/>
            <p:nvPr/>
          </p:nvSpPr>
          <p:spPr>
            <a:xfrm>
              <a:off x="1675229" y="3368877"/>
              <a:ext cx="2446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Add Your Text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C4779B9-C6CE-4C14-A5A1-5D1C9A357CF0}"/>
                </a:ext>
              </a:extLst>
            </p:cNvPr>
            <p:cNvSpPr txBox="1"/>
            <p:nvPr/>
          </p:nvSpPr>
          <p:spPr>
            <a:xfrm>
              <a:off x="1675229" y="3651631"/>
              <a:ext cx="305293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BBF173C0-B1E1-4563-8271-D5F292F95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36" y="3869253"/>
              <a:ext cx="346006" cy="346006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03731E1-649F-4BEC-91F1-B397F02E222F}"/>
              </a:ext>
            </a:extLst>
          </p:cNvPr>
          <p:cNvGrpSpPr/>
          <p:nvPr/>
        </p:nvGrpSpPr>
        <p:grpSpPr>
          <a:xfrm>
            <a:off x="1125982" y="4756602"/>
            <a:ext cx="4022492" cy="1359972"/>
            <a:chOff x="764723" y="4784080"/>
            <a:chExt cx="3979933" cy="1359972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3CB6BE9-1A41-4AC4-9F70-878CD480C833}"/>
                </a:ext>
              </a:extLst>
            </p:cNvPr>
            <p:cNvSpPr/>
            <p:nvPr/>
          </p:nvSpPr>
          <p:spPr>
            <a:xfrm>
              <a:off x="764723" y="513477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latin typeface="Avenir Next LT Pro" panose="020B0504020202020204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5920A7A-9713-42C8-977B-D9C1BB0AB145}"/>
                </a:ext>
              </a:extLst>
            </p:cNvPr>
            <p:cNvSpPr txBox="1"/>
            <p:nvPr/>
          </p:nvSpPr>
          <p:spPr>
            <a:xfrm>
              <a:off x="1675230" y="4784080"/>
              <a:ext cx="2090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Add Your Text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0D72B7C-8CBA-4853-933B-ADCF996610C8}"/>
                </a:ext>
              </a:extLst>
            </p:cNvPr>
            <p:cNvSpPr txBox="1"/>
            <p:nvPr/>
          </p:nvSpPr>
          <p:spPr>
            <a:xfrm>
              <a:off x="1675229" y="5066834"/>
              <a:ext cx="306942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3AEB718E-7396-47E6-8A4E-732218369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5278673"/>
              <a:ext cx="398396" cy="398396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E603AE1-4E60-43B3-8E01-B1629E7FF6EE}"/>
              </a:ext>
            </a:extLst>
          </p:cNvPr>
          <p:cNvGrpSpPr/>
          <p:nvPr/>
        </p:nvGrpSpPr>
        <p:grpSpPr>
          <a:xfrm>
            <a:off x="7065695" y="3103859"/>
            <a:ext cx="3983831" cy="1359972"/>
            <a:chOff x="4244207" y="3420415"/>
            <a:chExt cx="3983831" cy="1359972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EC7A10B-385E-4CEF-BB21-576E0BDFDE84}"/>
                </a:ext>
              </a:extLst>
            </p:cNvPr>
            <p:cNvSpPr/>
            <p:nvPr/>
          </p:nvSpPr>
          <p:spPr>
            <a:xfrm>
              <a:off x="4244207" y="3738209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LT Pro" panose="020B0504020202020204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6F791A9-916F-4533-9AC4-CB66E4B8935D}"/>
                </a:ext>
              </a:extLst>
            </p:cNvPr>
            <p:cNvSpPr txBox="1"/>
            <p:nvPr/>
          </p:nvSpPr>
          <p:spPr>
            <a:xfrm>
              <a:off x="5175103" y="3420415"/>
              <a:ext cx="2192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Add Your Text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9DF9E64-6E40-44BD-8A21-28CB6CFC7210}"/>
                </a:ext>
              </a:extLst>
            </p:cNvPr>
            <p:cNvSpPr txBox="1"/>
            <p:nvPr/>
          </p:nvSpPr>
          <p:spPr>
            <a:xfrm>
              <a:off x="5175104" y="3703169"/>
              <a:ext cx="305293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DCBADE1C-7B38-4536-9A18-40299A0F7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617" y="3861619"/>
              <a:ext cx="415236" cy="415236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A20E7A6-425D-4EA0-9154-2DDA92C414DC}"/>
              </a:ext>
            </a:extLst>
          </p:cNvPr>
          <p:cNvGrpSpPr/>
          <p:nvPr/>
        </p:nvGrpSpPr>
        <p:grpSpPr>
          <a:xfrm>
            <a:off x="7043528" y="4618753"/>
            <a:ext cx="4022490" cy="1397231"/>
            <a:chOff x="4222040" y="4646231"/>
            <a:chExt cx="4022490" cy="1397231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C17D7A37-51C9-4A69-9EC2-6630A55F8E19}"/>
                </a:ext>
              </a:extLst>
            </p:cNvPr>
            <p:cNvSpPr/>
            <p:nvPr/>
          </p:nvSpPr>
          <p:spPr>
            <a:xfrm>
              <a:off x="4222040" y="513477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LT Pro" panose="020B0504020202020204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43520DF-7C9B-4645-9E35-951E41506B35}"/>
                </a:ext>
              </a:extLst>
            </p:cNvPr>
            <p:cNvSpPr txBox="1"/>
            <p:nvPr/>
          </p:nvSpPr>
          <p:spPr>
            <a:xfrm>
              <a:off x="5175103" y="4646231"/>
              <a:ext cx="2090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Add Your Text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8CF9D1A-8E6F-478D-8050-BCBE1C2C7429}"/>
                </a:ext>
              </a:extLst>
            </p:cNvPr>
            <p:cNvSpPr txBox="1"/>
            <p:nvPr/>
          </p:nvSpPr>
          <p:spPr>
            <a:xfrm>
              <a:off x="5175103" y="4966244"/>
              <a:ext cx="306942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AEC4A0BD-E52C-40D0-B192-2348D55F4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4575" y="5268959"/>
              <a:ext cx="336986" cy="336986"/>
            </a:xfrm>
            <a:prstGeom prst="rect">
              <a:avLst/>
            </a:prstGeom>
          </p:spPr>
        </p:pic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53C32BD-207F-4145-8795-FAF2E2159D50}"/>
              </a:ext>
            </a:extLst>
          </p:cNvPr>
          <p:cNvGrpSpPr/>
          <p:nvPr/>
        </p:nvGrpSpPr>
        <p:grpSpPr>
          <a:xfrm>
            <a:off x="7060196" y="1730588"/>
            <a:ext cx="3989330" cy="1359972"/>
            <a:chOff x="4238708" y="2142394"/>
            <a:chExt cx="3989330" cy="1359972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2F10B3D-0C8C-4DC7-90F9-0A5F46030A4F}"/>
                </a:ext>
              </a:extLst>
            </p:cNvPr>
            <p:cNvSpPr/>
            <p:nvPr/>
          </p:nvSpPr>
          <p:spPr>
            <a:xfrm>
              <a:off x="4238708" y="2407773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LT Pro" panose="020B0504020202020204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566C459-66F4-4B69-8BBF-A5B428191664}"/>
                </a:ext>
              </a:extLst>
            </p:cNvPr>
            <p:cNvSpPr txBox="1"/>
            <p:nvPr/>
          </p:nvSpPr>
          <p:spPr>
            <a:xfrm>
              <a:off x="5175103" y="2142394"/>
              <a:ext cx="2407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Add Your Text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5CF737C-9837-4C29-82C4-2B9CDB774712}"/>
                </a:ext>
              </a:extLst>
            </p:cNvPr>
            <p:cNvSpPr txBox="1"/>
            <p:nvPr/>
          </p:nvSpPr>
          <p:spPr>
            <a:xfrm>
              <a:off x="5175104" y="2425148"/>
              <a:ext cx="305293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BA65063D-30F4-4079-9845-A11A82F47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1243" y="2578554"/>
              <a:ext cx="320494" cy="320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424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D0BDD9B-CFEC-489E-B50E-422484600823}"/>
              </a:ext>
            </a:extLst>
          </p:cNvPr>
          <p:cNvGrpSpPr/>
          <p:nvPr/>
        </p:nvGrpSpPr>
        <p:grpSpPr>
          <a:xfrm>
            <a:off x="3347287" y="238883"/>
            <a:ext cx="5496695" cy="1240665"/>
            <a:chOff x="3199897" y="238883"/>
            <a:chExt cx="5496695" cy="124066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0CED4E-8099-4464-A91D-B2681C0FB01F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B0F0"/>
                  </a:solidFill>
                  <a:latin typeface="Avenir Next LT Pro" panose="020B0504020202020204" pitchFamily="34" charset="0"/>
                </a:rPr>
                <a:t>Our History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A234C0-63F7-49D8-8C33-54955403EE09}"/>
                </a:ext>
              </a:extLst>
            </p:cNvPr>
            <p:cNvSpPr txBox="1"/>
            <p:nvPr/>
          </p:nvSpPr>
          <p:spPr>
            <a:xfrm>
              <a:off x="3199897" y="894773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</a:rPr>
                <a:t>Here You can Add Some Brief Text That will Explain Your Tittle This is Just a Demo Text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A1A03016-91D5-4C01-80B0-AB887E66C535}"/>
              </a:ext>
            </a:extLst>
          </p:cNvPr>
          <p:cNvSpPr txBox="1"/>
          <p:nvPr/>
        </p:nvSpPr>
        <p:spPr>
          <a:xfrm>
            <a:off x="4996209" y="1896295"/>
            <a:ext cx="2316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D7373"/>
                </a:solidFill>
                <a:latin typeface="Avenir Next LT Pro" panose="020B0504020202020204" pitchFamily="34" charset="0"/>
              </a:rPr>
              <a:t>Add Your Text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506B162-56BF-4063-95FA-8D5F3DE5A625}"/>
              </a:ext>
            </a:extLst>
          </p:cNvPr>
          <p:cNvCxnSpPr>
            <a:cxnSpLocks/>
          </p:cNvCxnSpPr>
          <p:nvPr/>
        </p:nvCxnSpPr>
        <p:spPr>
          <a:xfrm flipV="1">
            <a:off x="2596513" y="3989900"/>
            <a:ext cx="0" cy="312963"/>
          </a:xfrm>
          <a:prstGeom prst="line">
            <a:avLst/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6F8DCFF3-46DB-41AB-A76A-9CE3B265E79E}"/>
              </a:ext>
            </a:extLst>
          </p:cNvPr>
          <p:cNvSpPr/>
          <p:nvPr/>
        </p:nvSpPr>
        <p:spPr>
          <a:xfrm>
            <a:off x="1823287" y="2465899"/>
            <a:ext cx="1524000" cy="152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AD694AD-69DB-474C-AA56-823E72A87DB4}"/>
              </a:ext>
            </a:extLst>
          </p:cNvPr>
          <p:cNvSpPr/>
          <p:nvPr/>
        </p:nvSpPr>
        <p:spPr>
          <a:xfrm>
            <a:off x="1911393" y="2554005"/>
            <a:ext cx="1347788" cy="1347788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7C6AB96-7595-4EF4-8B45-D3B1C8554DE9}"/>
              </a:ext>
            </a:extLst>
          </p:cNvPr>
          <p:cNvSpPr/>
          <p:nvPr/>
        </p:nvSpPr>
        <p:spPr>
          <a:xfrm>
            <a:off x="1982831" y="2625443"/>
            <a:ext cx="1204912" cy="1204912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F422A958-8DF6-4B4B-95D3-FDA7816D087A}"/>
              </a:ext>
            </a:extLst>
          </p:cNvPr>
          <p:cNvSpPr/>
          <p:nvPr/>
        </p:nvSpPr>
        <p:spPr>
          <a:xfrm rot="8100000">
            <a:off x="1682771" y="2325383"/>
            <a:ext cx="1805032" cy="1805032"/>
          </a:xfrm>
          <a:prstGeom prst="arc">
            <a:avLst>
              <a:gd name="adj1" fmla="val 13451617"/>
              <a:gd name="adj2" fmla="val 2836592"/>
            </a:avLst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C48DDC4-B402-4CC0-95EE-E58201F5CFA9}"/>
              </a:ext>
            </a:extLst>
          </p:cNvPr>
          <p:cNvSpPr/>
          <p:nvPr/>
        </p:nvSpPr>
        <p:spPr>
          <a:xfrm>
            <a:off x="2552289" y="4302863"/>
            <a:ext cx="93210" cy="93210"/>
          </a:xfrm>
          <a:prstGeom prst="ellipse">
            <a:avLst/>
          </a:prstGeom>
          <a:noFill/>
          <a:ln w="19050">
            <a:solidFill>
              <a:srgbClr val="FF5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DD31FF4-A88C-47E2-AC96-015921797175}"/>
              </a:ext>
            </a:extLst>
          </p:cNvPr>
          <p:cNvSpPr txBox="1"/>
          <p:nvPr/>
        </p:nvSpPr>
        <p:spPr>
          <a:xfrm>
            <a:off x="1420119" y="1903633"/>
            <a:ext cx="2352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5969"/>
                </a:solidFill>
                <a:latin typeface="Avenir Next LT Pro" panose="020B0504020202020204" pitchFamily="34" charset="0"/>
              </a:rPr>
              <a:t>Add Your Text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2E2EA3E-2F8E-4132-A2C3-B59FF75BEAE3}"/>
              </a:ext>
            </a:extLst>
          </p:cNvPr>
          <p:cNvSpPr txBox="1"/>
          <p:nvPr/>
        </p:nvSpPr>
        <p:spPr>
          <a:xfrm>
            <a:off x="1438148" y="4497447"/>
            <a:ext cx="2316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>
                <a:latin typeface="Avenir Next LT Pro" panose="020B0504020202020204" pitchFamily="34" charset="0"/>
              </a:rPr>
              <a:t>This is just a demo text so consider replacing it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89577CF-8E84-4236-8074-0234229554CB}"/>
              </a:ext>
            </a:extLst>
          </p:cNvPr>
          <p:cNvCxnSpPr>
            <a:cxnSpLocks/>
          </p:cNvCxnSpPr>
          <p:nvPr/>
        </p:nvCxnSpPr>
        <p:spPr>
          <a:xfrm flipV="1">
            <a:off x="6105588" y="3976391"/>
            <a:ext cx="0" cy="312963"/>
          </a:xfrm>
          <a:prstGeom prst="line">
            <a:avLst/>
          </a:prstGeom>
          <a:ln w="1905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D09BCB95-E2FD-45FC-9AFD-DF8B95F4A817}"/>
              </a:ext>
            </a:extLst>
          </p:cNvPr>
          <p:cNvSpPr/>
          <p:nvPr/>
        </p:nvSpPr>
        <p:spPr>
          <a:xfrm>
            <a:off x="5332362" y="2452390"/>
            <a:ext cx="1524000" cy="152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2A548EE-3150-482E-AE40-A3DC81950928}"/>
              </a:ext>
            </a:extLst>
          </p:cNvPr>
          <p:cNvSpPr/>
          <p:nvPr/>
        </p:nvSpPr>
        <p:spPr>
          <a:xfrm>
            <a:off x="5420468" y="2540496"/>
            <a:ext cx="1347788" cy="1347788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50033A6-C09E-4F44-B50D-13D746B3C242}"/>
              </a:ext>
            </a:extLst>
          </p:cNvPr>
          <p:cNvSpPr/>
          <p:nvPr/>
        </p:nvSpPr>
        <p:spPr>
          <a:xfrm>
            <a:off x="5491906" y="2611934"/>
            <a:ext cx="1204912" cy="1204912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05123D73-5365-4528-AC33-0461312A9E0A}"/>
              </a:ext>
            </a:extLst>
          </p:cNvPr>
          <p:cNvSpPr/>
          <p:nvPr/>
        </p:nvSpPr>
        <p:spPr>
          <a:xfrm rot="8100000">
            <a:off x="5191846" y="2311874"/>
            <a:ext cx="1805032" cy="1805032"/>
          </a:xfrm>
          <a:prstGeom prst="arc">
            <a:avLst>
              <a:gd name="adj1" fmla="val 13451617"/>
              <a:gd name="adj2" fmla="val 2836592"/>
            </a:avLst>
          </a:prstGeom>
          <a:ln w="1905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A3606C1-FE83-40F4-80E6-42F86D05D9C9}"/>
              </a:ext>
            </a:extLst>
          </p:cNvPr>
          <p:cNvSpPr/>
          <p:nvPr/>
        </p:nvSpPr>
        <p:spPr>
          <a:xfrm>
            <a:off x="6061364" y="4289354"/>
            <a:ext cx="93210" cy="93210"/>
          </a:xfrm>
          <a:prstGeom prst="ellipse">
            <a:avLst/>
          </a:prstGeom>
          <a:noFill/>
          <a:ln w="19050">
            <a:solidFill>
              <a:srgbClr val="5D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864F5AC-A900-439B-935A-22095516012E}"/>
              </a:ext>
            </a:extLst>
          </p:cNvPr>
          <p:cNvSpPr txBox="1"/>
          <p:nvPr/>
        </p:nvSpPr>
        <p:spPr>
          <a:xfrm>
            <a:off x="4947223" y="4483938"/>
            <a:ext cx="2316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This is just a demo text so consider replacing it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1C46ED0-4123-4895-9BF7-24301E52FA0C}"/>
              </a:ext>
            </a:extLst>
          </p:cNvPr>
          <p:cNvCxnSpPr>
            <a:cxnSpLocks/>
          </p:cNvCxnSpPr>
          <p:nvPr/>
        </p:nvCxnSpPr>
        <p:spPr>
          <a:xfrm flipV="1">
            <a:off x="9689377" y="4020641"/>
            <a:ext cx="0" cy="312963"/>
          </a:xfrm>
          <a:prstGeom prst="line">
            <a:avLst/>
          </a:prstGeom>
          <a:ln w="19050">
            <a:solidFill>
              <a:srgbClr val="05E1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DEBC6EB0-3C4C-497A-8D54-4B424AE5FB41}"/>
              </a:ext>
            </a:extLst>
          </p:cNvPr>
          <p:cNvSpPr/>
          <p:nvPr/>
        </p:nvSpPr>
        <p:spPr>
          <a:xfrm>
            <a:off x="8916151" y="2496640"/>
            <a:ext cx="1524000" cy="152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380D8CC-EB9B-4BC1-9B1A-86339C48C1BA}"/>
              </a:ext>
            </a:extLst>
          </p:cNvPr>
          <p:cNvSpPr/>
          <p:nvPr/>
        </p:nvSpPr>
        <p:spPr>
          <a:xfrm>
            <a:off x="9004257" y="2584746"/>
            <a:ext cx="1347788" cy="1347788"/>
          </a:xfrm>
          <a:prstGeom prst="ellipse">
            <a:avLst/>
          </a:prstGeom>
          <a:solidFill>
            <a:srgbClr val="05E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3E5CE27-E84D-4502-B34F-1EFE543F856F}"/>
              </a:ext>
            </a:extLst>
          </p:cNvPr>
          <p:cNvSpPr/>
          <p:nvPr/>
        </p:nvSpPr>
        <p:spPr>
          <a:xfrm>
            <a:off x="9075695" y="2656184"/>
            <a:ext cx="1204912" cy="1204912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Arc 88">
            <a:extLst>
              <a:ext uri="{FF2B5EF4-FFF2-40B4-BE49-F238E27FC236}">
                <a16:creationId xmlns:a16="http://schemas.microsoft.com/office/drawing/2014/main" id="{8EF910A0-CD6C-4B95-945C-870D61036944}"/>
              </a:ext>
            </a:extLst>
          </p:cNvPr>
          <p:cNvSpPr/>
          <p:nvPr/>
        </p:nvSpPr>
        <p:spPr>
          <a:xfrm rot="8100000">
            <a:off x="8775635" y="2279924"/>
            <a:ext cx="1805032" cy="1805032"/>
          </a:xfrm>
          <a:prstGeom prst="arc">
            <a:avLst>
              <a:gd name="adj1" fmla="val 13451617"/>
              <a:gd name="adj2" fmla="val 2836592"/>
            </a:avLst>
          </a:prstGeom>
          <a:ln w="19050">
            <a:solidFill>
              <a:srgbClr val="05E1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99F16EC-46F4-4B5B-BB49-79E6F3863675}"/>
              </a:ext>
            </a:extLst>
          </p:cNvPr>
          <p:cNvSpPr/>
          <p:nvPr/>
        </p:nvSpPr>
        <p:spPr>
          <a:xfrm>
            <a:off x="9645153" y="4333604"/>
            <a:ext cx="93210" cy="93210"/>
          </a:xfrm>
          <a:prstGeom prst="ellipse">
            <a:avLst/>
          </a:prstGeom>
          <a:noFill/>
          <a:ln w="19050">
            <a:solidFill>
              <a:srgbClr val="05E1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4B8600-171D-48A1-B367-C4946CE76623}"/>
              </a:ext>
            </a:extLst>
          </p:cNvPr>
          <p:cNvSpPr txBox="1"/>
          <p:nvPr/>
        </p:nvSpPr>
        <p:spPr>
          <a:xfrm>
            <a:off x="8579998" y="1895580"/>
            <a:ext cx="2316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5E1E7"/>
                </a:solidFill>
                <a:latin typeface="Avenir Next LT Pro" panose="020B0504020202020204" pitchFamily="34" charset="0"/>
              </a:rPr>
              <a:t>Add Your Text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C234661-70F6-4B9E-9945-C43049F893F1}"/>
              </a:ext>
            </a:extLst>
          </p:cNvPr>
          <p:cNvSpPr txBox="1"/>
          <p:nvPr/>
        </p:nvSpPr>
        <p:spPr>
          <a:xfrm>
            <a:off x="8531012" y="4528188"/>
            <a:ext cx="2316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>
                <a:latin typeface="Avenir Next LT Pro" panose="020B0504020202020204" pitchFamily="34" charset="0"/>
              </a:rPr>
              <a:t>This is just a demo text so consider replacing it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B4EC909-1109-497C-BBE8-04648E71A093}"/>
              </a:ext>
            </a:extLst>
          </p:cNvPr>
          <p:cNvGrpSpPr/>
          <p:nvPr/>
        </p:nvGrpSpPr>
        <p:grpSpPr>
          <a:xfrm>
            <a:off x="5721676" y="2918633"/>
            <a:ext cx="740442" cy="646938"/>
            <a:chOff x="6357938" y="3535363"/>
            <a:chExt cx="465138" cy="406400"/>
          </a:xfrm>
          <a:solidFill>
            <a:srgbClr val="5D7373"/>
          </a:solidFill>
        </p:grpSpPr>
        <p:sp>
          <p:nvSpPr>
            <p:cNvPr id="94" name="AutoShape 43">
              <a:extLst>
                <a:ext uri="{FF2B5EF4-FFF2-40B4-BE49-F238E27FC236}">
                  <a16:creationId xmlns:a16="http://schemas.microsoft.com/office/drawing/2014/main" id="{F9F29C38-033C-4750-BDDE-BEAA1DD65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3535363"/>
              <a:ext cx="465138" cy="3341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5" name="AutoShape 44">
              <a:extLst>
                <a:ext uri="{FF2B5EF4-FFF2-40B4-BE49-F238E27FC236}">
                  <a16:creationId xmlns:a16="http://schemas.microsoft.com/office/drawing/2014/main" id="{A9495D55-92FE-4675-8F45-4FE217D6D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419" y="3680619"/>
              <a:ext cx="28575" cy="1595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6" name="AutoShape 45">
              <a:extLst>
                <a:ext uri="{FF2B5EF4-FFF2-40B4-BE49-F238E27FC236}">
                  <a16:creationId xmlns:a16="http://schemas.microsoft.com/office/drawing/2014/main" id="{BAF23923-5D02-4A23-8394-B9C49AC02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3854450"/>
              <a:ext cx="58738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97" name="AutoShape 59">
            <a:extLst>
              <a:ext uri="{FF2B5EF4-FFF2-40B4-BE49-F238E27FC236}">
                <a16:creationId xmlns:a16="http://schemas.microsoft.com/office/drawing/2014/main" id="{709DF6C2-482A-47AE-A2E9-CBDDCAF6C01F}"/>
              </a:ext>
            </a:extLst>
          </p:cNvPr>
          <p:cNvSpPr>
            <a:spLocks/>
          </p:cNvSpPr>
          <p:nvPr/>
        </p:nvSpPr>
        <p:spPr bwMode="auto">
          <a:xfrm>
            <a:off x="9309279" y="2947396"/>
            <a:ext cx="634028" cy="632946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05E1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1EBD161-A629-43A8-B7A3-EB919D0352E5}"/>
              </a:ext>
            </a:extLst>
          </p:cNvPr>
          <p:cNvGrpSpPr/>
          <p:nvPr/>
        </p:nvGrpSpPr>
        <p:grpSpPr>
          <a:xfrm>
            <a:off x="2219448" y="2951094"/>
            <a:ext cx="732078" cy="641976"/>
            <a:chOff x="1640798" y="2149003"/>
            <a:chExt cx="464344" cy="407194"/>
          </a:xfrm>
          <a:solidFill>
            <a:srgbClr val="FF5969"/>
          </a:solidFill>
        </p:grpSpPr>
        <p:sp>
          <p:nvSpPr>
            <p:cNvPr id="99" name="AutoShape 147">
              <a:extLst>
                <a:ext uri="{FF2B5EF4-FFF2-40B4-BE49-F238E27FC236}">
                  <a16:creationId xmlns:a16="http://schemas.microsoft.com/office/drawing/2014/main" id="{8FD9F510-754F-44D3-B985-0C77FDF27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798" y="2149003"/>
              <a:ext cx="464344" cy="407194"/>
            </a:xfrm>
            <a:custGeom>
              <a:avLst/>
              <a:gdLst>
                <a:gd name="T0" fmla="+- 0 10800 597"/>
                <a:gd name="T1" fmla="*/ T0 w 20407"/>
                <a:gd name="T2" fmla="+- 0 11028 672"/>
                <a:gd name="T3" fmla="*/ 11028 h 20712"/>
                <a:gd name="T4" fmla="+- 0 10800 597"/>
                <a:gd name="T5" fmla="*/ T4 w 20407"/>
                <a:gd name="T6" fmla="+- 0 11028 672"/>
                <a:gd name="T7" fmla="*/ 11028 h 20712"/>
                <a:gd name="T8" fmla="+- 0 10800 597"/>
                <a:gd name="T9" fmla="*/ T8 w 20407"/>
                <a:gd name="T10" fmla="+- 0 11028 672"/>
                <a:gd name="T11" fmla="*/ 11028 h 20712"/>
                <a:gd name="T12" fmla="+- 0 10800 597"/>
                <a:gd name="T13" fmla="*/ T12 w 20407"/>
                <a:gd name="T14" fmla="+- 0 11028 672"/>
                <a:gd name="T15" fmla="*/ 11028 h 207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407" h="20712">
                  <a:moveTo>
                    <a:pt x="17706" y="10922"/>
                  </a:moveTo>
                  <a:lnTo>
                    <a:pt x="10657" y="19017"/>
                  </a:lnTo>
                  <a:cubicBezTo>
                    <a:pt x="10407" y="19305"/>
                    <a:pt x="9998" y="19305"/>
                    <a:pt x="9748" y="19017"/>
                  </a:cubicBezTo>
                  <a:lnTo>
                    <a:pt x="2699" y="10922"/>
                  </a:lnTo>
                  <a:cubicBezTo>
                    <a:pt x="817" y="8762"/>
                    <a:pt x="817" y="5247"/>
                    <a:pt x="2699" y="3087"/>
                  </a:cubicBezTo>
                  <a:cubicBezTo>
                    <a:pt x="4512" y="1004"/>
                    <a:pt x="7429" y="931"/>
                    <a:pt x="9338" y="2923"/>
                  </a:cubicBezTo>
                  <a:lnTo>
                    <a:pt x="10202" y="3825"/>
                  </a:lnTo>
                  <a:lnTo>
                    <a:pt x="11067" y="2923"/>
                  </a:lnTo>
                  <a:cubicBezTo>
                    <a:pt x="12976" y="931"/>
                    <a:pt x="15893" y="1004"/>
                    <a:pt x="17706" y="3087"/>
                  </a:cubicBezTo>
                  <a:cubicBezTo>
                    <a:pt x="19588" y="5247"/>
                    <a:pt x="19588" y="8762"/>
                    <a:pt x="17706" y="10922"/>
                  </a:cubicBezTo>
                  <a:moveTo>
                    <a:pt x="18616" y="2043"/>
                  </a:moveTo>
                  <a:cubicBezTo>
                    <a:pt x="16301" y="-617"/>
                    <a:pt x="12601" y="-672"/>
                    <a:pt x="10202" y="1830"/>
                  </a:cubicBezTo>
                  <a:cubicBezTo>
                    <a:pt x="7805" y="-672"/>
                    <a:pt x="4104" y="-617"/>
                    <a:pt x="1789" y="2043"/>
                  </a:cubicBezTo>
                  <a:cubicBezTo>
                    <a:pt x="-597" y="4783"/>
                    <a:pt x="-597" y="9226"/>
                    <a:pt x="1789" y="11967"/>
                  </a:cubicBezTo>
                  <a:cubicBezTo>
                    <a:pt x="2470" y="12750"/>
                    <a:pt x="8838" y="20061"/>
                    <a:pt x="8838" y="20061"/>
                  </a:cubicBezTo>
                  <a:cubicBezTo>
                    <a:pt x="9592" y="20928"/>
                    <a:pt x="10812" y="20928"/>
                    <a:pt x="11567" y="20061"/>
                  </a:cubicBezTo>
                  <a:cubicBezTo>
                    <a:pt x="11567" y="20061"/>
                    <a:pt x="18539" y="12056"/>
                    <a:pt x="18616" y="11967"/>
                  </a:cubicBezTo>
                  <a:cubicBezTo>
                    <a:pt x="21003" y="9226"/>
                    <a:pt x="21003" y="4783"/>
                    <a:pt x="18616" y="20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00" name="AutoShape 148">
              <a:extLst>
                <a:ext uri="{FF2B5EF4-FFF2-40B4-BE49-F238E27FC236}">
                  <a16:creationId xmlns:a16="http://schemas.microsoft.com/office/drawing/2014/main" id="{380A53DA-1838-4E72-AE69-6EED744C6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029" y="2222028"/>
              <a:ext cx="69056" cy="690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326" y="0"/>
                  </a:moveTo>
                  <a:cubicBezTo>
                    <a:pt x="19317" y="0"/>
                    <a:pt x="19317" y="4"/>
                    <a:pt x="19308" y="4"/>
                  </a:cubicBezTo>
                  <a:cubicBezTo>
                    <a:pt x="8643" y="13"/>
                    <a:pt x="0" y="8659"/>
                    <a:pt x="0" y="19326"/>
                  </a:cubicBezTo>
                  <a:cubicBezTo>
                    <a:pt x="0" y="20580"/>
                    <a:pt x="1019" y="21600"/>
                    <a:pt x="2273" y="21600"/>
                  </a:cubicBezTo>
                  <a:cubicBezTo>
                    <a:pt x="3528" y="21600"/>
                    <a:pt x="4547" y="20580"/>
                    <a:pt x="4547" y="19326"/>
                  </a:cubicBezTo>
                  <a:lnTo>
                    <a:pt x="4547" y="19321"/>
                  </a:lnTo>
                  <a:cubicBezTo>
                    <a:pt x="4547" y="11164"/>
                    <a:pt x="11164" y="4547"/>
                    <a:pt x="19321" y="4547"/>
                  </a:cubicBezTo>
                  <a:lnTo>
                    <a:pt x="19326" y="4547"/>
                  </a:lnTo>
                  <a:cubicBezTo>
                    <a:pt x="20580" y="4547"/>
                    <a:pt x="21599" y="3528"/>
                    <a:pt x="21599" y="2273"/>
                  </a:cubicBezTo>
                  <a:cubicBezTo>
                    <a:pt x="21599" y="1019"/>
                    <a:pt x="20580" y="0"/>
                    <a:pt x="1932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651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50"/>
                            </p:stCondLst>
                            <p:childTnLst>
                              <p:par>
                                <p:cTn id="7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75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750"/>
                            </p:stCondLst>
                            <p:childTnLst>
                              <p:par>
                                <p:cTn id="1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/>
      <p:bldP spid="77" grpId="0"/>
      <p:bldP spid="79" grpId="0" animBg="1"/>
      <p:bldP spid="80" grpId="0" animBg="1"/>
      <p:bldP spid="81" grpId="0" animBg="1"/>
      <p:bldP spid="82" grpId="0" animBg="1"/>
      <p:bldP spid="83" grpId="0" animBg="1"/>
      <p:bldP spid="84" grpId="0"/>
      <p:bldP spid="86" grpId="0" animBg="1"/>
      <p:bldP spid="87" grpId="0" animBg="1"/>
      <p:bldP spid="88" grpId="0" animBg="1"/>
      <p:bldP spid="89" grpId="0" animBg="1"/>
      <p:bldP spid="90" grpId="0" animBg="1"/>
      <p:bldP spid="91" grpId="0"/>
      <p:bldP spid="92" grpId="0"/>
      <p:bldP spid="9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787</Words>
  <Application>Microsoft Office PowerPoint</Application>
  <PresentationFormat>Widescreen</PresentationFormat>
  <Paragraphs>177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Avenir Next LT Pro</vt:lpstr>
      <vt:lpstr>Calibri</vt:lpstr>
      <vt:lpstr>Calibri Light</vt:lpstr>
      <vt:lpstr>Century Gothic</vt:lpstr>
      <vt:lpstr>Gill Sans</vt:lpstr>
      <vt:lpstr>Montserrat ExtraBold</vt:lpstr>
      <vt:lpstr>Tw Cen MT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DANISHAN</dc:creator>
  <cp:lastModifiedBy>DANISHAN</cp:lastModifiedBy>
  <cp:revision>12</cp:revision>
  <dcterms:created xsi:type="dcterms:W3CDTF">2023-11-26T09:52:01Z</dcterms:created>
  <dcterms:modified xsi:type="dcterms:W3CDTF">2024-08-14T09:10:46Z</dcterms:modified>
</cp:coreProperties>
</file>