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48" r:id="rId5"/>
  </p:sldMasterIdLst>
  <p:notesMasterIdLst>
    <p:notesMasterId r:id="rId21"/>
  </p:notesMasterIdLst>
  <p:sldIdLst>
    <p:sldId id="256" r:id="rId6"/>
    <p:sldId id="270" r:id="rId7"/>
    <p:sldId id="271" r:id="rId8"/>
    <p:sldId id="269" r:id="rId9"/>
    <p:sldId id="257" r:id="rId10"/>
    <p:sldId id="258" r:id="rId11"/>
    <p:sldId id="265" r:id="rId12"/>
    <p:sldId id="259" r:id="rId13"/>
    <p:sldId id="261" r:id="rId14"/>
    <p:sldId id="260" r:id="rId15"/>
    <p:sldId id="262" r:id="rId16"/>
    <p:sldId id="264" r:id="rId17"/>
    <p:sldId id="267" r:id="rId18"/>
    <p:sldId id="268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7F7F7"/>
    <a:srgbClr val="5D7373"/>
    <a:srgbClr val="05E1E7"/>
    <a:srgbClr val="92D050"/>
    <a:srgbClr val="FEC630"/>
    <a:srgbClr val="00A0A8"/>
    <a:srgbClr val="52C9BD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DB315-8686-4003-9C95-772D8159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CE90D-6197-48F2-B328-A945F9D9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60837-C868-44F5-8B11-E35FFF1B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EFC07-23DE-42DC-8898-3D23F50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54AAF-0D39-41F9-A739-48D8AC2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F39-43DB-40AC-88DF-DB040AB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5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4CC36-095E-493E-8A9E-C3569BE5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8D1D1-010A-4748-AB5D-ECC689BF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44240-6C70-4C4C-8F99-816D4319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7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16-12-2023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6348F-DCC7-445A-86CD-CAF114ED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3D2D-6528-4ECB-93E2-F9AC1733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7B8C-DF74-41CC-9A95-C42605CC0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020B-43C3-442E-B62B-57AACD0E5EC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2B7A-35CA-4094-980A-2DF788FCA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AC30-04EE-4306-9C68-46E460C68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2E21-23DF-4FAD-8B98-DE368A03C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F8B1-6EAD-4065-BDCA-6425F4F2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54BC-2A8C-4CFF-BFFD-2C7C988C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4132-4BCF-4F0B-BFB4-EB24C07F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6291-269F-4017-8EF3-5876289F47E8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61B8-BA3E-4781-90C4-A2021958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328-7F84-4677-9714-D5A04CFD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D4CB-B0FD-47F7-BD03-A2F41CD6399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D78585A-9ABE-068B-EA60-6C37289D0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81" y="6240803"/>
            <a:ext cx="2070837" cy="5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4268A-C7A9-447F-8077-A293A702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60F68-69B8-4292-9C65-A61E08FC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B41B-E803-4FD4-A847-F522E00A0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BE9F-8421-42C5-B0FC-6B0947DCD5BC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FC70-C9F7-4620-99D6-4BEF5588F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1352-1C06-4515-B6DD-BC341914D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97CF-2890-4A4B-8014-20C4E593BFD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93FE407-3564-532F-56B2-1F30BAB40F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81" y="6240803"/>
            <a:ext cx="2070837" cy="5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2" y="238883"/>
            <a:ext cx="5496695" cy="1254308"/>
            <a:chOff x="3200262" y="238883"/>
            <a:chExt cx="5496695" cy="12543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Team Members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2" y="908416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B62EA9-421B-4F4B-95AF-BFA1A1EF4166}"/>
              </a:ext>
            </a:extLst>
          </p:cNvPr>
          <p:cNvGrpSpPr/>
          <p:nvPr/>
        </p:nvGrpSpPr>
        <p:grpSpPr>
          <a:xfrm>
            <a:off x="1487507" y="2086354"/>
            <a:ext cx="2017224" cy="2017224"/>
            <a:chOff x="1466851" y="1754971"/>
            <a:chExt cx="2362200" cy="23622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419D82-EA21-4411-802A-8B36650EECA7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957CFB7-FFE6-4F71-9A95-53AB15B1E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B2F32C-77FC-4168-8478-62813B72F8E5}"/>
              </a:ext>
            </a:extLst>
          </p:cNvPr>
          <p:cNvGrpSpPr/>
          <p:nvPr/>
        </p:nvGrpSpPr>
        <p:grpSpPr>
          <a:xfrm>
            <a:off x="5032316" y="205729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335C36-9C81-4AA4-B3DD-273877B39015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F298673-68D4-493B-9A4B-E2B4C5833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F9FE75-4E23-4F48-BB22-24FA526AA30F}"/>
              </a:ext>
            </a:extLst>
          </p:cNvPr>
          <p:cNvGrpSpPr/>
          <p:nvPr/>
        </p:nvGrpSpPr>
        <p:grpSpPr>
          <a:xfrm>
            <a:off x="8279668" y="2046990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934D4A-2716-428E-9DE7-ADEDE132D760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2B340F2-63F7-45BD-A546-ECE728C60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A5D21F-895F-4387-8E47-E68523517CDC}"/>
              </a:ext>
            </a:extLst>
          </p:cNvPr>
          <p:cNvGrpSpPr/>
          <p:nvPr/>
        </p:nvGrpSpPr>
        <p:grpSpPr>
          <a:xfrm>
            <a:off x="1568594" y="2052140"/>
            <a:ext cx="662608" cy="523220"/>
            <a:chOff x="668600" y="2123782"/>
            <a:chExt cx="662608" cy="5232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A4223F1-E101-492B-9722-844FE65B75B0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2DBA30-84AA-43D2-BA4C-80816E379B8E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B110F3-9ED9-42E3-9F60-2A0FC810D514}"/>
              </a:ext>
            </a:extLst>
          </p:cNvPr>
          <p:cNvGrpSpPr/>
          <p:nvPr/>
        </p:nvGrpSpPr>
        <p:grpSpPr>
          <a:xfrm>
            <a:off x="5103547" y="2052141"/>
            <a:ext cx="662608" cy="523220"/>
            <a:chOff x="662610" y="2123782"/>
            <a:chExt cx="662608" cy="5232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121618-74C4-409A-8707-32F513B2BD75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4F6D28-E667-430D-8E06-5DBA876623A6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2F3C21-0532-45CD-B896-1B6FF5CD1CE1}"/>
              </a:ext>
            </a:extLst>
          </p:cNvPr>
          <p:cNvGrpSpPr/>
          <p:nvPr/>
        </p:nvGrpSpPr>
        <p:grpSpPr>
          <a:xfrm>
            <a:off x="8335796" y="2054564"/>
            <a:ext cx="662608" cy="508072"/>
            <a:chOff x="662610" y="2131356"/>
            <a:chExt cx="662608" cy="50807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D64D81F-6AE3-43AB-8610-3C31C1715E9F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2BBCD6-4E47-4CCB-ABC0-4B228B6AF32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8B470A-7129-4729-8F93-85A21AFD7BF1}"/>
              </a:ext>
            </a:extLst>
          </p:cNvPr>
          <p:cNvGrpSpPr/>
          <p:nvPr/>
        </p:nvGrpSpPr>
        <p:grpSpPr>
          <a:xfrm>
            <a:off x="987154" y="4575031"/>
            <a:ext cx="3048141" cy="1329443"/>
            <a:chOff x="264581" y="4416136"/>
            <a:chExt cx="3048141" cy="13294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FA4544-A295-4E95-BDAB-D76418E7E324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Add A Name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992E9B-CA66-4D99-9431-D3658E342534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Add the Position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1F17F-4BC7-457E-B974-F2BA6D068587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AA0CE1-7B62-477E-951C-09CA180C487F}"/>
              </a:ext>
            </a:extLst>
          </p:cNvPr>
          <p:cNvGrpSpPr/>
          <p:nvPr/>
        </p:nvGrpSpPr>
        <p:grpSpPr>
          <a:xfrm>
            <a:off x="4550612" y="4575032"/>
            <a:ext cx="3048141" cy="1329443"/>
            <a:chOff x="3143051" y="4416136"/>
            <a:chExt cx="3048141" cy="132944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8A6261-2A21-474B-BDA9-AF12248632D9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Avenir Next LT Pro" panose="020B0504020202020204" pitchFamily="34" charset="0"/>
                </a:rPr>
                <a:t>Add A Name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193043-2B73-4B6D-8537-EF75D3E069A7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Add the Position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894AD9-690B-444F-91C7-5430298A6D4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401B19-351A-4837-933B-4C3AD891E775}"/>
              </a:ext>
            </a:extLst>
          </p:cNvPr>
          <p:cNvGrpSpPr/>
          <p:nvPr/>
        </p:nvGrpSpPr>
        <p:grpSpPr>
          <a:xfrm>
            <a:off x="7800438" y="4569881"/>
            <a:ext cx="3048141" cy="1329443"/>
            <a:chOff x="6191192" y="4416136"/>
            <a:chExt cx="3048141" cy="132944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CBC039-98F8-497D-A7B1-649F2271B2EC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Add A Name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58C543-8E5C-41EF-9B03-9683F6923C5C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Add the Position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BD0FFA-0A1A-4B45-8124-D9FB1BA3DA61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0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4568" y="238883"/>
            <a:ext cx="5496695" cy="1311207"/>
            <a:chOff x="3197178" y="238883"/>
            <a:chExt cx="5496695" cy="131120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Our Infographics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197178" y="965315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060226-DC0D-47A6-8606-FC16CEDED031}"/>
              </a:ext>
            </a:extLst>
          </p:cNvPr>
          <p:cNvGrpSpPr/>
          <p:nvPr/>
        </p:nvGrpSpPr>
        <p:grpSpPr>
          <a:xfrm>
            <a:off x="7687073" y="1761916"/>
            <a:ext cx="1805441" cy="1894017"/>
            <a:chOff x="6381342" y="2182683"/>
            <a:chExt cx="1805441" cy="189401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9CFDFC23-10B9-4748-8E47-765667A8D5B3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5D7A78-93C3-4417-AE03-08D834009F33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21CE42-19A6-4FCC-8701-7ACC7065971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47D591-EED8-4AC8-9A50-F447369DCED6}"/>
              </a:ext>
            </a:extLst>
          </p:cNvPr>
          <p:cNvGrpSpPr/>
          <p:nvPr/>
        </p:nvGrpSpPr>
        <p:grpSpPr>
          <a:xfrm>
            <a:off x="5190196" y="1761916"/>
            <a:ext cx="1805441" cy="1894017"/>
            <a:chOff x="3884465" y="2182683"/>
            <a:chExt cx="1805441" cy="1894017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59AB9F3E-B8EA-45BA-9522-51EE29C10C34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465C60-D36B-46CA-9B44-B973FCBFCEA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34B3A9-A8F3-479A-920B-0F1631517BF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DBEE7C-A6ED-4A4E-A269-1F29FF515218}"/>
              </a:ext>
            </a:extLst>
          </p:cNvPr>
          <p:cNvGrpSpPr/>
          <p:nvPr/>
        </p:nvGrpSpPr>
        <p:grpSpPr>
          <a:xfrm>
            <a:off x="2693319" y="1761916"/>
            <a:ext cx="1805441" cy="1894017"/>
            <a:chOff x="1387588" y="2182683"/>
            <a:chExt cx="1805441" cy="1894017"/>
          </a:xfrm>
        </p:grpSpPr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B0C435C7-D494-47FF-B7BF-D19C429B20E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DE1841-336A-4E27-A44A-994F4338D122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150DED-21F2-4E67-BB99-DB125410B1D9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7241529-E6EF-4CC5-8011-62F620D172C1}"/>
              </a:ext>
            </a:extLst>
          </p:cNvPr>
          <p:cNvSpPr/>
          <p:nvPr/>
        </p:nvSpPr>
        <p:spPr>
          <a:xfrm flipV="1">
            <a:off x="2800249" y="27224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A171A0C-530A-4C9F-A958-068CCD8366F2}"/>
              </a:ext>
            </a:extLst>
          </p:cNvPr>
          <p:cNvSpPr/>
          <p:nvPr/>
        </p:nvSpPr>
        <p:spPr>
          <a:xfrm flipV="1">
            <a:off x="5297126" y="27224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B750E8D-14D4-4084-83F4-DD558618C82A}"/>
              </a:ext>
            </a:extLst>
          </p:cNvPr>
          <p:cNvSpPr/>
          <p:nvPr/>
        </p:nvSpPr>
        <p:spPr>
          <a:xfrm flipV="1">
            <a:off x="7794003" y="27224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1DEBF6-14B2-4415-B03F-93345A74C2A9}"/>
              </a:ext>
            </a:extLst>
          </p:cNvPr>
          <p:cNvGrpSpPr/>
          <p:nvPr/>
        </p:nvGrpSpPr>
        <p:grpSpPr>
          <a:xfrm>
            <a:off x="2794580" y="3416675"/>
            <a:ext cx="1591582" cy="1048049"/>
            <a:chOff x="1488849" y="3837442"/>
            <a:chExt cx="1591582" cy="104804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02B8C7-B1D2-4216-BBC7-6DB5E6AB6653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0B783E-F63E-4988-A9FA-CA74FC26D83B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AFD2F8-15A6-4B69-92DC-09A6EC18A13E}"/>
              </a:ext>
            </a:extLst>
          </p:cNvPr>
          <p:cNvGrpSpPr/>
          <p:nvPr/>
        </p:nvGrpSpPr>
        <p:grpSpPr>
          <a:xfrm>
            <a:off x="5283405" y="3416675"/>
            <a:ext cx="1591582" cy="1048049"/>
            <a:chOff x="3977674" y="3837442"/>
            <a:chExt cx="1591582" cy="10480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24FFFA-6F87-4632-9259-7ABC40DE8181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96DD7-5DD2-4C3C-B8C7-4A1B41721DF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6CC5C02-95F4-4DC1-B6D5-CAA02FD89E77}"/>
              </a:ext>
            </a:extLst>
          </p:cNvPr>
          <p:cNvGrpSpPr/>
          <p:nvPr/>
        </p:nvGrpSpPr>
        <p:grpSpPr>
          <a:xfrm>
            <a:off x="7794003" y="3416675"/>
            <a:ext cx="1591582" cy="1048049"/>
            <a:chOff x="6488272" y="3837442"/>
            <a:chExt cx="1591582" cy="10480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B09D23-F802-4775-A845-C7570F769D09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86235A-330D-41D0-8530-A38FB8759B3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FC24FA1-3361-4300-B142-27AF7D7A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62" y="4499718"/>
            <a:ext cx="894354" cy="8943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2DEAD83-B875-477A-A906-CEA47BD4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50" y="4499805"/>
            <a:ext cx="897858" cy="8978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B3F6BEF-DC1D-4358-BB7C-2DDEE79C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77" y="4499718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1753475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1753475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84465" y="1753475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1753475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293626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040802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271404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271404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271404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271404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4476415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4485467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4485467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08" y="4450063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408234"/>
            <a:ext cx="1591582" cy="1048049"/>
            <a:chOff x="1488849" y="3837442"/>
            <a:chExt cx="1591582" cy="104804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77674" y="3408234"/>
            <a:ext cx="1591582" cy="1048049"/>
            <a:chOff x="3977674" y="3837442"/>
            <a:chExt cx="1591582" cy="10480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88272" y="3408234"/>
            <a:ext cx="1591582" cy="1048049"/>
            <a:chOff x="6488272" y="3837442"/>
            <a:chExt cx="1591582" cy="10480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87242" y="3408234"/>
            <a:ext cx="1591582" cy="1048049"/>
            <a:chOff x="9087242" y="3837442"/>
            <a:chExt cx="1591582" cy="104804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C7CBB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0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6" grpId="0" animBg="1"/>
      <p:bldP spid="20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715D721-B4CC-49BD-B000-6B6954BFE992}"/>
              </a:ext>
            </a:extLst>
          </p:cNvPr>
          <p:cNvSpPr/>
          <p:nvPr/>
        </p:nvSpPr>
        <p:spPr>
          <a:xfrm>
            <a:off x="6642473" y="3416111"/>
            <a:ext cx="3281138" cy="328113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3A1F88-8BEB-4FD6-AE01-0FBCC162FA48}"/>
              </a:ext>
            </a:extLst>
          </p:cNvPr>
          <p:cNvSpPr/>
          <p:nvPr/>
        </p:nvSpPr>
        <p:spPr>
          <a:xfrm>
            <a:off x="2192492" y="3416111"/>
            <a:ext cx="3281138" cy="328113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5621DD-2D91-46E5-8E21-50177BB95547}"/>
              </a:ext>
            </a:extLst>
          </p:cNvPr>
          <p:cNvGrpSpPr/>
          <p:nvPr/>
        </p:nvGrpSpPr>
        <p:grpSpPr>
          <a:xfrm>
            <a:off x="4455432" y="3416111"/>
            <a:ext cx="3283559" cy="3281139"/>
            <a:chOff x="4455431" y="3168461"/>
            <a:chExt cx="3283559" cy="3281139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BB882157-FD86-4F64-8265-034EA7ED23D0}"/>
                </a:ext>
              </a:extLst>
            </p:cNvPr>
            <p:cNvSpPr/>
            <p:nvPr/>
          </p:nvSpPr>
          <p:spPr>
            <a:xfrm>
              <a:off x="4455431" y="3168461"/>
              <a:ext cx="3281138" cy="3281138"/>
            </a:xfrm>
            <a:prstGeom prst="donut">
              <a:avLst>
                <a:gd name="adj" fmla="val 144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71256A-BEF1-4891-90DB-3C280D744ED9}"/>
                </a:ext>
              </a:extLst>
            </p:cNvPr>
            <p:cNvSpPr/>
            <p:nvPr/>
          </p:nvSpPr>
          <p:spPr>
            <a:xfrm>
              <a:off x="4457852" y="4804495"/>
              <a:ext cx="3281138" cy="1645105"/>
            </a:xfrm>
            <a:custGeom>
              <a:avLst/>
              <a:gdLst>
                <a:gd name="connsiteX0" fmla="*/ 229 w 3281138"/>
                <a:gd name="connsiteY0" fmla="*/ 0 h 1645105"/>
                <a:gd name="connsiteX1" fmla="*/ 472778 w 3281138"/>
                <a:gd name="connsiteY1" fmla="*/ 0 h 1645105"/>
                <a:gd name="connsiteX2" fmla="*/ 472549 w 3281138"/>
                <a:gd name="connsiteY2" fmla="*/ 4536 h 1645105"/>
                <a:gd name="connsiteX3" fmla="*/ 1640569 w 3281138"/>
                <a:gd name="connsiteY3" fmla="*/ 1172556 h 1645105"/>
                <a:gd name="connsiteX4" fmla="*/ 2808589 w 3281138"/>
                <a:gd name="connsiteY4" fmla="*/ 4536 h 1645105"/>
                <a:gd name="connsiteX5" fmla="*/ 2808360 w 3281138"/>
                <a:gd name="connsiteY5" fmla="*/ 0 h 1645105"/>
                <a:gd name="connsiteX6" fmla="*/ 3280909 w 3281138"/>
                <a:gd name="connsiteY6" fmla="*/ 0 h 1645105"/>
                <a:gd name="connsiteX7" fmla="*/ 3281138 w 3281138"/>
                <a:gd name="connsiteY7" fmla="*/ 4536 h 1645105"/>
                <a:gd name="connsiteX8" fmla="*/ 1640569 w 3281138"/>
                <a:gd name="connsiteY8" fmla="*/ 1645105 h 1645105"/>
                <a:gd name="connsiteX9" fmla="*/ 0 w 3281138"/>
                <a:gd name="connsiteY9" fmla="*/ 4536 h 164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1138" h="1645105">
                  <a:moveTo>
                    <a:pt x="229" y="0"/>
                  </a:moveTo>
                  <a:lnTo>
                    <a:pt x="472778" y="0"/>
                  </a:lnTo>
                  <a:lnTo>
                    <a:pt x="472549" y="4536"/>
                  </a:lnTo>
                  <a:cubicBezTo>
                    <a:pt x="472549" y="649616"/>
                    <a:pt x="995489" y="1172556"/>
                    <a:pt x="1640569" y="1172556"/>
                  </a:cubicBezTo>
                  <a:cubicBezTo>
                    <a:pt x="2285649" y="1172556"/>
                    <a:pt x="2808589" y="649616"/>
                    <a:pt x="2808589" y="4536"/>
                  </a:cubicBezTo>
                  <a:lnTo>
                    <a:pt x="2808360" y="0"/>
                  </a:lnTo>
                  <a:lnTo>
                    <a:pt x="3280909" y="0"/>
                  </a:lnTo>
                  <a:lnTo>
                    <a:pt x="3281138" y="4536"/>
                  </a:lnTo>
                  <a:cubicBezTo>
                    <a:pt x="3281138" y="910597"/>
                    <a:pt x="2546630" y="1645105"/>
                    <a:pt x="1640569" y="1645105"/>
                  </a:cubicBezTo>
                  <a:cubicBezTo>
                    <a:pt x="734508" y="1645105"/>
                    <a:pt x="0" y="910597"/>
                    <a:pt x="0" y="453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3F4A91-6509-41F0-9FAE-50CC3891A50E}"/>
              </a:ext>
            </a:extLst>
          </p:cNvPr>
          <p:cNvGrpSpPr/>
          <p:nvPr/>
        </p:nvGrpSpPr>
        <p:grpSpPr>
          <a:xfrm>
            <a:off x="3908958" y="2869638"/>
            <a:ext cx="4374084" cy="4374084"/>
            <a:chOff x="3908958" y="2621988"/>
            <a:chExt cx="4374084" cy="4374084"/>
          </a:xfrm>
        </p:grpSpPr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51B02BA3-D087-430A-A94D-F6B8772B7E61}"/>
                </a:ext>
              </a:extLst>
            </p:cNvPr>
            <p:cNvSpPr/>
            <p:nvPr/>
          </p:nvSpPr>
          <p:spPr>
            <a:xfrm>
              <a:off x="3908958" y="2621988"/>
              <a:ext cx="4374084" cy="4374084"/>
            </a:xfrm>
            <a:prstGeom prst="donut">
              <a:avLst>
                <a:gd name="adj" fmla="val 11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1E45C3-66E7-4EE0-801B-FDEC7A2C51C9}"/>
                </a:ext>
              </a:extLst>
            </p:cNvPr>
            <p:cNvSpPr/>
            <p:nvPr/>
          </p:nvSpPr>
          <p:spPr>
            <a:xfrm>
              <a:off x="3908958" y="4804493"/>
              <a:ext cx="4374084" cy="2191578"/>
            </a:xfrm>
            <a:custGeom>
              <a:avLst/>
              <a:gdLst>
                <a:gd name="connsiteX0" fmla="*/ 229 w 4374084"/>
                <a:gd name="connsiteY0" fmla="*/ 0 h 2191578"/>
                <a:gd name="connsiteX1" fmla="*/ 487327 w 4374084"/>
                <a:gd name="connsiteY1" fmla="*/ 0 h 2191578"/>
                <a:gd name="connsiteX2" fmla="*/ 487098 w 4374084"/>
                <a:gd name="connsiteY2" fmla="*/ 4536 h 2191578"/>
                <a:gd name="connsiteX3" fmla="*/ 2187042 w 4374084"/>
                <a:gd name="connsiteY3" fmla="*/ 1704480 h 2191578"/>
                <a:gd name="connsiteX4" fmla="*/ 3886986 w 4374084"/>
                <a:gd name="connsiteY4" fmla="*/ 4536 h 2191578"/>
                <a:gd name="connsiteX5" fmla="*/ 3886757 w 4374084"/>
                <a:gd name="connsiteY5" fmla="*/ 0 h 2191578"/>
                <a:gd name="connsiteX6" fmla="*/ 4373855 w 4374084"/>
                <a:gd name="connsiteY6" fmla="*/ 0 h 2191578"/>
                <a:gd name="connsiteX7" fmla="*/ 4374084 w 4374084"/>
                <a:gd name="connsiteY7" fmla="*/ 4536 h 2191578"/>
                <a:gd name="connsiteX8" fmla="*/ 2187042 w 4374084"/>
                <a:gd name="connsiteY8" fmla="*/ 2191578 h 2191578"/>
                <a:gd name="connsiteX9" fmla="*/ 0 w 4374084"/>
                <a:gd name="connsiteY9" fmla="*/ 4536 h 219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084" h="2191578">
                  <a:moveTo>
                    <a:pt x="229" y="0"/>
                  </a:moveTo>
                  <a:lnTo>
                    <a:pt x="487327" y="0"/>
                  </a:lnTo>
                  <a:lnTo>
                    <a:pt x="487098" y="4536"/>
                  </a:lnTo>
                  <a:cubicBezTo>
                    <a:pt x="487098" y="943389"/>
                    <a:pt x="1248189" y="1704480"/>
                    <a:pt x="2187042" y="1704480"/>
                  </a:cubicBezTo>
                  <a:cubicBezTo>
                    <a:pt x="3125895" y="1704480"/>
                    <a:pt x="3886986" y="943389"/>
                    <a:pt x="3886986" y="4536"/>
                  </a:cubicBezTo>
                  <a:lnTo>
                    <a:pt x="3886757" y="0"/>
                  </a:lnTo>
                  <a:lnTo>
                    <a:pt x="4373855" y="0"/>
                  </a:lnTo>
                  <a:lnTo>
                    <a:pt x="4374084" y="4536"/>
                  </a:lnTo>
                  <a:cubicBezTo>
                    <a:pt x="4374084" y="1212406"/>
                    <a:pt x="3394912" y="2191578"/>
                    <a:pt x="2187042" y="2191578"/>
                  </a:cubicBezTo>
                  <a:cubicBezTo>
                    <a:pt x="979172" y="2191578"/>
                    <a:pt x="0" y="1212406"/>
                    <a:pt x="0" y="453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41F8D9-1707-42BA-AD26-250F04F1D329}"/>
              </a:ext>
            </a:extLst>
          </p:cNvPr>
          <p:cNvGrpSpPr/>
          <p:nvPr/>
        </p:nvGrpSpPr>
        <p:grpSpPr>
          <a:xfrm>
            <a:off x="3335083" y="2295763"/>
            <a:ext cx="5521834" cy="5521835"/>
            <a:chOff x="3335083" y="2048113"/>
            <a:chExt cx="5521834" cy="5521835"/>
          </a:xfrm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ACD00994-CE9D-41D2-AD3F-5007826F9157}"/>
                </a:ext>
              </a:extLst>
            </p:cNvPr>
            <p:cNvSpPr/>
            <p:nvPr/>
          </p:nvSpPr>
          <p:spPr>
            <a:xfrm>
              <a:off x="3335083" y="2048113"/>
              <a:ext cx="5521834" cy="5521834"/>
            </a:xfrm>
            <a:prstGeom prst="donut">
              <a:avLst>
                <a:gd name="adj" fmla="val 9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F5138F-9B35-4A70-9FAC-18FE0C8739D4}"/>
                </a:ext>
              </a:extLst>
            </p:cNvPr>
            <p:cNvSpPr/>
            <p:nvPr/>
          </p:nvSpPr>
          <p:spPr>
            <a:xfrm>
              <a:off x="3335083" y="4809031"/>
              <a:ext cx="5521834" cy="2760917"/>
            </a:xfrm>
            <a:custGeom>
              <a:avLst/>
              <a:gdLst>
                <a:gd name="connsiteX0" fmla="*/ 0 w 5521834"/>
                <a:gd name="connsiteY0" fmla="*/ 0 h 2760917"/>
                <a:gd name="connsiteX1" fmla="*/ 504475 w 5521834"/>
                <a:gd name="connsiteY1" fmla="*/ 0 h 2760917"/>
                <a:gd name="connsiteX2" fmla="*/ 2760917 w 5521834"/>
                <a:gd name="connsiteY2" fmla="*/ 2256442 h 2760917"/>
                <a:gd name="connsiteX3" fmla="*/ 5017359 w 5521834"/>
                <a:gd name="connsiteY3" fmla="*/ 0 h 2760917"/>
                <a:gd name="connsiteX4" fmla="*/ 5521834 w 5521834"/>
                <a:gd name="connsiteY4" fmla="*/ 0 h 2760917"/>
                <a:gd name="connsiteX5" fmla="*/ 2760917 w 5521834"/>
                <a:gd name="connsiteY5" fmla="*/ 2760917 h 2760917"/>
                <a:gd name="connsiteX6" fmla="*/ 0 w 5521834"/>
                <a:gd name="connsiteY6" fmla="*/ 0 h 276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834" h="2760917">
                  <a:moveTo>
                    <a:pt x="0" y="0"/>
                  </a:moveTo>
                  <a:lnTo>
                    <a:pt x="504475" y="0"/>
                  </a:lnTo>
                  <a:cubicBezTo>
                    <a:pt x="504475" y="1246199"/>
                    <a:pt x="1514718" y="2256442"/>
                    <a:pt x="2760917" y="2256442"/>
                  </a:cubicBezTo>
                  <a:cubicBezTo>
                    <a:pt x="4007116" y="2256442"/>
                    <a:pt x="5017359" y="1246199"/>
                    <a:pt x="5017359" y="0"/>
                  </a:cubicBezTo>
                  <a:lnTo>
                    <a:pt x="5521834" y="0"/>
                  </a:lnTo>
                  <a:cubicBezTo>
                    <a:pt x="5521834" y="1524812"/>
                    <a:pt x="4285729" y="2760917"/>
                    <a:pt x="2760917" y="2760917"/>
                  </a:cubicBezTo>
                  <a:cubicBezTo>
                    <a:pt x="1236105" y="2760917"/>
                    <a:pt x="0" y="1524812"/>
                    <a:pt x="0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2B1F72-1046-47F4-B6C2-13F4E6D0DED2}"/>
              </a:ext>
            </a:extLst>
          </p:cNvPr>
          <p:cNvGrpSpPr/>
          <p:nvPr/>
        </p:nvGrpSpPr>
        <p:grpSpPr>
          <a:xfrm>
            <a:off x="2732580" y="1693260"/>
            <a:ext cx="6726840" cy="6726840"/>
            <a:chOff x="2732580" y="1445610"/>
            <a:chExt cx="6726840" cy="6726840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01F12474-1499-4801-8DCD-8902160F8BAB}"/>
                </a:ext>
              </a:extLst>
            </p:cNvPr>
            <p:cNvSpPr/>
            <p:nvPr/>
          </p:nvSpPr>
          <p:spPr>
            <a:xfrm>
              <a:off x="2732580" y="1445610"/>
              <a:ext cx="6726840" cy="6726840"/>
            </a:xfrm>
            <a:prstGeom prst="donut">
              <a:avLst>
                <a:gd name="adj" fmla="val 8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7D97FC-C790-4915-9760-8E3BABC8AC58}"/>
                </a:ext>
              </a:extLst>
            </p:cNvPr>
            <p:cNvSpPr/>
            <p:nvPr/>
          </p:nvSpPr>
          <p:spPr>
            <a:xfrm>
              <a:off x="2734082" y="4838726"/>
              <a:ext cx="6725338" cy="3333724"/>
            </a:xfrm>
            <a:custGeom>
              <a:avLst/>
              <a:gdLst>
                <a:gd name="connsiteX0" fmla="*/ 0 w 6725338"/>
                <a:gd name="connsiteY0" fmla="*/ 0 h 3333724"/>
                <a:gd name="connsiteX1" fmla="*/ 540040 w 6725338"/>
                <a:gd name="connsiteY1" fmla="*/ 0 h 3333724"/>
                <a:gd name="connsiteX2" fmla="*/ 553121 w 6725338"/>
                <a:gd name="connsiteY2" fmla="*/ 259055 h 3333724"/>
                <a:gd name="connsiteX3" fmla="*/ 3362669 w 6725338"/>
                <a:gd name="connsiteY3" fmla="*/ 2794433 h 3333724"/>
                <a:gd name="connsiteX4" fmla="*/ 6172217 w 6725338"/>
                <a:gd name="connsiteY4" fmla="*/ 259055 h 3333724"/>
                <a:gd name="connsiteX5" fmla="*/ 6185299 w 6725338"/>
                <a:gd name="connsiteY5" fmla="*/ 0 h 3333724"/>
                <a:gd name="connsiteX6" fmla="*/ 6725338 w 6725338"/>
                <a:gd name="connsiteY6" fmla="*/ 0 h 3333724"/>
                <a:gd name="connsiteX7" fmla="*/ 6721713 w 6725338"/>
                <a:gd name="connsiteY7" fmla="*/ 143385 h 3333724"/>
                <a:gd name="connsiteX8" fmla="*/ 3362669 w 6725338"/>
                <a:gd name="connsiteY8" fmla="*/ 3333724 h 3333724"/>
                <a:gd name="connsiteX9" fmla="*/ 3626 w 6725338"/>
                <a:gd name="connsiteY9" fmla="*/ 143385 h 333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5338" h="3333724">
                  <a:moveTo>
                    <a:pt x="0" y="0"/>
                  </a:moveTo>
                  <a:lnTo>
                    <a:pt x="540040" y="0"/>
                  </a:lnTo>
                  <a:lnTo>
                    <a:pt x="553121" y="259055"/>
                  </a:lnTo>
                  <a:cubicBezTo>
                    <a:pt x="697745" y="1683139"/>
                    <a:pt x="1900429" y="2794433"/>
                    <a:pt x="3362669" y="2794433"/>
                  </a:cubicBezTo>
                  <a:cubicBezTo>
                    <a:pt x="4824909" y="2794433"/>
                    <a:pt x="6027594" y="1683139"/>
                    <a:pt x="6172217" y="259055"/>
                  </a:cubicBezTo>
                  <a:lnTo>
                    <a:pt x="6185299" y="0"/>
                  </a:lnTo>
                  <a:lnTo>
                    <a:pt x="6725338" y="0"/>
                  </a:lnTo>
                  <a:lnTo>
                    <a:pt x="6721713" y="143385"/>
                  </a:lnTo>
                  <a:cubicBezTo>
                    <a:pt x="6631630" y="1920516"/>
                    <a:pt x="5162186" y="3333724"/>
                    <a:pt x="3362669" y="3333724"/>
                  </a:cubicBezTo>
                  <a:cubicBezTo>
                    <a:pt x="1563152" y="3333724"/>
                    <a:pt x="93709" y="1920516"/>
                    <a:pt x="3626" y="143385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D6CD5-CB2B-47EE-81FC-1EC07F716CDC}"/>
              </a:ext>
            </a:extLst>
          </p:cNvPr>
          <p:cNvSpPr/>
          <p:nvPr/>
        </p:nvSpPr>
        <p:spPr>
          <a:xfrm>
            <a:off x="2046992" y="5458949"/>
            <a:ext cx="8267700" cy="13990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22B6C9-758F-43DA-B025-D33ED5494C8E}"/>
              </a:ext>
            </a:extLst>
          </p:cNvPr>
          <p:cNvSpPr/>
          <p:nvPr/>
        </p:nvSpPr>
        <p:spPr>
          <a:xfrm>
            <a:off x="2192492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D948DEB-E42E-4838-BA54-FC6445525C01}"/>
              </a:ext>
            </a:extLst>
          </p:cNvPr>
          <p:cNvSpPr/>
          <p:nvPr/>
        </p:nvSpPr>
        <p:spPr>
          <a:xfrm>
            <a:off x="6642473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BC2E01-8B62-4C5B-B9A4-9A7C34D30825}"/>
              </a:ext>
            </a:extLst>
          </p:cNvPr>
          <p:cNvGrpSpPr/>
          <p:nvPr/>
        </p:nvGrpSpPr>
        <p:grpSpPr>
          <a:xfrm>
            <a:off x="2831637" y="5391104"/>
            <a:ext cx="2002847" cy="947395"/>
            <a:chOff x="2136584" y="1698342"/>
            <a:chExt cx="2002847" cy="94739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D10C5B-F32A-4BF9-B475-CB67687D9625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Web Design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2C1DF2-3EFA-4089-B740-5E05DDF603A9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text to explain the chart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21487D-5F4C-4572-89FF-99D06866943B}"/>
              </a:ext>
            </a:extLst>
          </p:cNvPr>
          <p:cNvGrpSpPr/>
          <p:nvPr/>
        </p:nvGrpSpPr>
        <p:grpSpPr>
          <a:xfrm>
            <a:off x="8430" y="2872611"/>
            <a:ext cx="2336800" cy="1110327"/>
            <a:chOff x="979714" y="4540251"/>
            <a:chExt cx="2336800" cy="11103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8DBF40-20B9-44B7-9B6A-98063015A1F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One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C53111-BD94-48BA-9FE2-E50F1E93E9AC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B85216-FA5A-4B64-A134-E2300566EDF0}"/>
              </a:ext>
            </a:extLst>
          </p:cNvPr>
          <p:cNvGrpSpPr/>
          <p:nvPr/>
        </p:nvGrpSpPr>
        <p:grpSpPr>
          <a:xfrm>
            <a:off x="8430" y="5606456"/>
            <a:ext cx="2336800" cy="1110327"/>
            <a:chOff x="979714" y="4540251"/>
            <a:chExt cx="2336800" cy="111032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8B1F31-0052-4CD7-8C97-E16B93379F2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52CBBE"/>
                  </a:solidFill>
                  <a:latin typeface="Avenir Next LT Pro" panose="020B0504020202020204" pitchFamily="34" charset="0"/>
                </a:rPr>
                <a:t>Three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BF22388-05F7-4C0D-BB3A-4F36BA3DBF35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E3B726-E6CF-4C61-9C5C-D5693D44BC5B}"/>
              </a:ext>
            </a:extLst>
          </p:cNvPr>
          <p:cNvGrpSpPr/>
          <p:nvPr/>
        </p:nvGrpSpPr>
        <p:grpSpPr>
          <a:xfrm>
            <a:off x="9887162" y="2872611"/>
            <a:ext cx="2336800" cy="1110327"/>
            <a:chOff x="979714" y="4540251"/>
            <a:chExt cx="2336800" cy="111032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CF753F-7693-4DC5-8A2E-0035BA81F13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sz="3600" dirty="0">
                  <a:solidFill>
                    <a:srgbClr val="92D050"/>
                  </a:solidFill>
                  <a:latin typeface="Avenir Next LT Pro" panose="020B0504020202020204" pitchFamily="34" charset="0"/>
                </a:rPr>
                <a:t>Two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F97B36-3662-4DF4-9B0B-40E6181D329B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2D0D9E-2AA0-448C-9C51-D81CB5E30AB4}"/>
              </a:ext>
            </a:extLst>
          </p:cNvPr>
          <p:cNvGrpSpPr/>
          <p:nvPr/>
        </p:nvGrpSpPr>
        <p:grpSpPr>
          <a:xfrm>
            <a:off x="9887162" y="5606456"/>
            <a:ext cx="2336800" cy="1110327"/>
            <a:chOff x="979714" y="4540251"/>
            <a:chExt cx="2336800" cy="111032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6794AA-13C6-4FA4-AB50-BC4F177073C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FEC630"/>
                  </a:solidFill>
                  <a:latin typeface="Avenir Next LT Pro" panose="020B0504020202020204" pitchFamily="34" charset="0"/>
                </a:rPr>
                <a:t>Four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478C6C-FD53-4183-BF58-21125287EA8E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14EAE07-1AE6-4ED2-994F-3C4C1EE8AAFE}"/>
              </a:ext>
            </a:extLst>
          </p:cNvPr>
          <p:cNvSpPr txBox="1"/>
          <p:nvPr/>
        </p:nvSpPr>
        <p:spPr>
          <a:xfrm>
            <a:off x="2456543" y="12545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I N F O G R A P H I C 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AAA1D9-728F-4099-8E67-9AD4B53605ED}"/>
              </a:ext>
            </a:extLst>
          </p:cNvPr>
          <p:cNvSpPr txBox="1"/>
          <p:nvPr/>
        </p:nvSpPr>
        <p:spPr>
          <a:xfrm>
            <a:off x="2192559" y="783995"/>
            <a:ext cx="780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This is a demo text you may write a brief text here to explain the tittle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1F1470-096E-4E4D-BEDB-0474B8A79EE1}"/>
              </a:ext>
            </a:extLst>
          </p:cNvPr>
          <p:cNvSpPr/>
          <p:nvPr/>
        </p:nvSpPr>
        <p:spPr>
          <a:xfrm>
            <a:off x="2194873" y="4902043"/>
            <a:ext cx="522133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B94BAA5-F254-4D24-A8DB-E1EF18B437BC}"/>
              </a:ext>
            </a:extLst>
          </p:cNvPr>
          <p:cNvSpPr/>
          <p:nvPr/>
        </p:nvSpPr>
        <p:spPr>
          <a:xfrm>
            <a:off x="6647049" y="4902043"/>
            <a:ext cx="606239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B34F2D-2434-4D85-913C-FBB0B2DE4F3B}"/>
              </a:ext>
            </a:extLst>
          </p:cNvPr>
          <p:cNvSpPr/>
          <p:nvPr/>
        </p:nvSpPr>
        <p:spPr>
          <a:xfrm>
            <a:off x="9474994" y="4902043"/>
            <a:ext cx="444478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0721ACE-B14D-46AD-AEA1-0296CD6DBC63}"/>
              </a:ext>
            </a:extLst>
          </p:cNvPr>
          <p:cNvSpPr/>
          <p:nvPr/>
        </p:nvSpPr>
        <p:spPr>
          <a:xfrm>
            <a:off x="4943475" y="4902043"/>
            <a:ext cx="527625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9AC34F-7630-4C16-A8CF-DC1557B47BAA}"/>
              </a:ext>
            </a:extLst>
          </p:cNvPr>
          <p:cNvGrpSpPr/>
          <p:nvPr/>
        </p:nvGrpSpPr>
        <p:grpSpPr>
          <a:xfrm>
            <a:off x="7276129" y="5391104"/>
            <a:ext cx="2002847" cy="947395"/>
            <a:chOff x="2136584" y="1698342"/>
            <a:chExt cx="2002847" cy="94739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64E03-F154-4DDC-80BF-A27495172E8A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Web Design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31BD66-7B13-4F22-BF19-E641FD3726E0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text to explain the chart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9A5C9336-F37C-4953-A513-B7F9E0ACD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13" y="5119348"/>
            <a:ext cx="274320" cy="27432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CFD1CF1-834F-4FB5-84F3-6B1844011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0" y="5121911"/>
            <a:ext cx="274320" cy="27432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198D053-D33F-4235-A5EC-002FAA64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2" y="5129220"/>
            <a:ext cx="228600" cy="2286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5C78D90-E26B-4368-BEA9-40B75318E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85" y="5152615"/>
            <a:ext cx="228600" cy="2286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11ECC2F-414F-46BC-953C-07F19725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29" y="5119348"/>
            <a:ext cx="27432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D8DB42E-3270-44F9-8B31-5EEC0E99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46" y="5121911"/>
            <a:ext cx="274320" cy="27432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BA3D4FE-40AC-47DA-B2EB-569827718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68" y="5129220"/>
            <a:ext cx="228600" cy="2286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45E7C53-8B01-421A-9A27-A64E63AB2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01" y="5152615"/>
            <a:ext cx="228600" cy="2286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E9C2F4-B262-48FD-8A8D-A7B75512ABCD}"/>
              </a:ext>
            </a:extLst>
          </p:cNvPr>
          <p:cNvCxnSpPr>
            <a:cxnSpLocks/>
          </p:cNvCxnSpPr>
          <p:nvPr/>
        </p:nvCxnSpPr>
        <p:spPr>
          <a:xfrm>
            <a:off x="6096726" y="1562100"/>
            <a:ext cx="0" cy="27178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4433DB-E046-4F78-9031-897DD352D9B9}"/>
              </a:ext>
            </a:extLst>
          </p:cNvPr>
          <p:cNvCxnSpPr>
            <a:cxnSpLocks/>
          </p:cNvCxnSpPr>
          <p:nvPr/>
        </p:nvCxnSpPr>
        <p:spPr>
          <a:xfrm>
            <a:off x="3448666" y="2936898"/>
            <a:ext cx="1680584" cy="14465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FB679-FCA2-4566-BFD2-BC5BAB2B9091}"/>
              </a:ext>
            </a:extLst>
          </p:cNvPr>
          <p:cNvCxnSpPr>
            <a:cxnSpLocks/>
          </p:cNvCxnSpPr>
          <p:nvPr/>
        </p:nvCxnSpPr>
        <p:spPr>
          <a:xfrm flipH="1">
            <a:off x="7038055" y="2936898"/>
            <a:ext cx="1775626" cy="141578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900000">
                                      <p:cBhvr>
                                        <p:cTn id="23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800000">
                                      <p:cBhvr>
                                        <p:cTn id="32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900000">
                                      <p:cBhvr>
                                        <p:cTn id="4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715D721-B4CC-49BD-B000-6B6954BFE992}"/>
              </a:ext>
            </a:extLst>
          </p:cNvPr>
          <p:cNvSpPr/>
          <p:nvPr/>
        </p:nvSpPr>
        <p:spPr>
          <a:xfrm>
            <a:off x="6642473" y="3416111"/>
            <a:ext cx="3281138" cy="328113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3A1F88-8BEB-4FD6-AE01-0FBCC162FA48}"/>
              </a:ext>
            </a:extLst>
          </p:cNvPr>
          <p:cNvSpPr/>
          <p:nvPr/>
        </p:nvSpPr>
        <p:spPr>
          <a:xfrm>
            <a:off x="2192492" y="3416111"/>
            <a:ext cx="3281138" cy="328113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5621DD-2D91-46E5-8E21-50177BB95547}"/>
              </a:ext>
            </a:extLst>
          </p:cNvPr>
          <p:cNvGrpSpPr/>
          <p:nvPr/>
        </p:nvGrpSpPr>
        <p:grpSpPr>
          <a:xfrm rot="5400000">
            <a:off x="4455432" y="3416111"/>
            <a:ext cx="3283559" cy="3281139"/>
            <a:chOff x="4455431" y="3168461"/>
            <a:chExt cx="3283559" cy="3281139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BB882157-FD86-4F64-8265-034EA7ED23D0}"/>
                </a:ext>
              </a:extLst>
            </p:cNvPr>
            <p:cNvSpPr/>
            <p:nvPr/>
          </p:nvSpPr>
          <p:spPr>
            <a:xfrm>
              <a:off x="4455431" y="3168461"/>
              <a:ext cx="3281138" cy="3281138"/>
            </a:xfrm>
            <a:prstGeom prst="donut">
              <a:avLst>
                <a:gd name="adj" fmla="val 144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71256A-BEF1-4891-90DB-3C280D744ED9}"/>
                </a:ext>
              </a:extLst>
            </p:cNvPr>
            <p:cNvSpPr/>
            <p:nvPr/>
          </p:nvSpPr>
          <p:spPr>
            <a:xfrm>
              <a:off x="4457852" y="4804495"/>
              <a:ext cx="3281138" cy="1645105"/>
            </a:xfrm>
            <a:custGeom>
              <a:avLst/>
              <a:gdLst>
                <a:gd name="connsiteX0" fmla="*/ 229 w 3281138"/>
                <a:gd name="connsiteY0" fmla="*/ 0 h 1645105"/>
                <a:gd name="connsiteX1" fmla="*/ 472778 w 3281138"/>
                <a:gd name="connsiteY1" fmla="*/ 0 h 1645105"/>
                <a:gd name="connsiteX2" fmla="*/ 472549 w 3281138"/>
                <a:gd name="connsiteY2" fmla="*/ 4536 h 1645105"/>
                <a:gd name="connsiteX3" fmla="*/ 1640569 w 3281138"/>
                <a:gd name="connsiteY3" fmla="*/ 1172556 h 1645105"/>
                <a:gd name="connsiteX4" fmla="*/ 2808589 w 3281138"/>
                <a:gd name="connsiteY4" fmla="*/ 4536 h 1645105"/>
                <a:gd name="connsiteX5" fmla="*/ 2808360 w 3281138"/>
                <a:gd name="connsiteY5" fmla="*/ 0 h 1645105"/>
                <a:gd name="connsiteX6" fmla="*/ 3280909 w 3281138"/>
                <a:gd name="connsiteY6" fmla="*/ 0 h 1645105"/>
                <a:gd name="connsiteX7" fmla="*/ 3281138 w 3281138"/>
                <a:gd name="connsiteY7" fmla="*/ 4536 h 1645105"/>
                <a:gd name="connsiteX8" fmla="*/ 1640569 w 3281138"/>
                <a:gd name="connsiteY8" fmla="*/ 1645105 h 1645105"/>
                <a:gd name="connsiteX9" fmla="*/ 0 w 3281138"/>
                <a:gd name="connsiteY9" fmla="*/ 4536 h 164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1138" h="1645105">
                  <a:moveTo>
                    <a:pt x="229" y="0"/>
                  </a:moveTo>
                  <a:lnTo>
                    <a:pt x="472778" y="0"/>
                  </a:lnTo>
                  <a:lnTo>
                    <a:pt x="472549" y="4536"/>
                  </a:lnTo>
                  <a:cubicBezTo>
                    <a:pt x="472549" y="649616"/>
                    <a:pt x="995489" y="1172556"/>
                    <a:pt x="1640569" y="1172556"/>
                  </a:cubicBezTo>
                  <a:cubicBezTo>
                    <a:pt x="2285649" y="1172556"/>
                    <a:pt x="2808589" y="649616"/>
                    <a:pt x="2808589" y="4536"/>
                  </a:cubicBezTo>
                  <a:lnTo>
                    <a:pt x="2808360" y="0"/>
                  </a:lnTo>
                  <a:lnTo>
                    <a:pt x="3280909" y="0"/>
                  </a:lnTo>
                  <a:lnTo>
                    <a:pt x="3281138" y="4536"/>
                  </a:lnTo>
                  <a:cubicBezTo>
                    <a:pt x="3281138" y="910597"/>
                    <a:pt x="2546630" y="1645105"/>
                    <a:pt x="1640569" y="1645105"/>
                  </a:cubicBezTo>
                  <a:cubicBezTo>
                    <a:pt x="734508" y="1645105"/>
                    <a:pt x="0" y="910597"/>
                    <a:pt x="0" y="453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3F4A91-6509-41F0-9FAE-50CC3891A50E}"/>
              </a:ext>
            </a:extLst>
          </p:cNvPr>
          <p:cNvGrpSpPr/>
          <p:nvPr/>
        </p:nvGrpSpPr>
        <p:grpSpPr>
          <a:xfrm rot="3876249">
            <a:off x="3908958" y="2869638"/>
            <a:ext cx="4374084" cy="4374084"/>
            <a:chOff x="3908958" y="2621988"/>
            <a:chExt cx="4374084" cy="4374084"/>
          </a:xfrm>
        </p:grpSpPr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51B02BA3-D087-430A-A94D-F6B8772B7E61}"/>
                </a:ext>
              </a:extLst>
            </p:cNvPr>
            <p:cNvSpPr/>
            <p:nvPr/>
          </p:nvSpPr>
          <p:spPr>
            <a:xfrm>
              <a:off x="3908958" y="2621988"/>
              <a:ext cx="4374084" cy="4374084"/>
            </a:xfrm>
            <a:prstGeom prst="donut">
              <a:avLst>
                <a:gd name="adj" fmla="val 11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1E45C3-66E7-4EE0-801B-FDEC7A2C51C9}"/>
                </a:ext>
              </a:extLst>
            </p:cNvPr>
            <p:cNvSpPr/>
            <p:nvPr/>
          </p:nvSpPr>
          <p:spPr>
            <a:xfrm>
              <a:off x="3908958" y="4804493"/>
              <a:ext cx="4374084" cy="2191578"/>
            </a:xfrm>
            <a:custGeom>
              <a:avLst/>
              <a:gdLst>
                <a:gd name="connsiteX0" fmla="*/ 229 w 4374084"/>
                <a:gd name="connsiteY0" fmla="*/ 0 h 2191578"/>
                <a:gd name="connsiteX1" fmla="*/ 487327 w 4374084"/>
                <a:gd name="connsiteY1" fmla="*/ 0 h 2191578"/>
                <a:gd name="connsiteX2" fmla="*/ 487098 w 4374084"/>
                <a:gd name="connsiteY2" fmla="*/ 4536 h 2191578"/>
                <a:gd name="connsiteX3" fmla="*/ 2187042 w 4374084"/>
                <a:gd name="connsiteY3" fmla="*/ 1704480 h 2191578"/>
                <a:gd name="connsiteX4" fmla="*/ 3886986 w 4374084"/>
                <a:gd name="connsiteY4" fmla="*/ 4536 h 2191578"/>
                <a:gd name="connsiteX5" fmla="*/ 3886757 w 4374084"/>
                <a:gd name="connsiteY5" fmla="*/ 0 h 2191578"/>
                <a:gd name="connsiteX6" fmla="*/ 4373855 w 4374084"/>
                <a:gd name="connsiteY6" fmla="*/ 0 h 2191578"/>
                <a:gd name="connsiteX7" fmla="*/ 4374084 w 4374084"/>
                <a:gd name="connsiteY7" fmla="*/ 4536 h 2191578"/>
                <a:gd name="connsiteX8" fmla="*/ 2187042 w 4374084"/>
                <a:gd name="connsiteY8" fmla="*/ 2191578 h 2191578"/>
                <a:gd name="connsiteX9" fmla="*/ 0 w 4374084"/>
                <a:gd name="connsiteY9" fmla="*/ 4536 h 219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084" h="2191578">
                  <a:moveTo>
                    <a:pt x="229" y="0"/>
                  </a:moveTo>
                  <a:lnTo>
                    <a:pt x="487327" y="0"/>
                  </a:lnTo>
                  <a:lnTo>
                    <a:pt x="487098" y="4536"/>
                  </a:lnTo>
                  <a:cubicBezTo>
                    <a:pt x="487098" y="943389"/>
                    <a:pt x="1248189" y="1704480"/>
                    <a:pt x="2187042" y="1704480"/>
                  </a:cubicBezTo>
                  <a:cubicBezTo>
                    <a:pt x="3125895" y="1704480"/>
                    <a:pt x="3886986" y="943389"/>
                    <a:pt x="3886986" y="4536"/>
                  </a:cubicBezTo>
                  <a:lnTo>
                    <a:pt x="3886757" y="0"/>
                  </a:lnTo>
                  <a:lnTo>
                    <a:pt x="4373855" y="0"/>
                  </a:lnTo>
                  <a:lnTo>
                    <a:pt x="4374084" y="4536"/>
                  </a:lnTo>
                  <a:cubicBezTo>
                    <a:pt x="4374084" y="1212406"/>
                    <a:pt x="3394912" y="2191578"/>
                    <a:pt x="2187042" y="2191578"/>
                  </a:cubicBezTo>
                  <a:cubicBezTo>
                    <a:pt x="979172" y="2191578"/>
                    <a:pt x="0" y="1212406"/>
                    <a:pt x="0" y="453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41F8D9-1707-42BA-AD26-250F04F1D329}"/>
              </a:ext>
            </a:extLst>
          </p:cNvPr>
          <p:cNvGrpSpPr/>
          <p:nvPr/>
        </p:nvGrpSpPr>
        <p:grpSpPr>
          <a:xfrm rot="8528759">
            <a:off x="3335083" y="2295763"/>
            <a:ext cx="5521834" cy="5521835"/>
            <a:chOff x="3335083" y="2048113"/>
            <a:chExt cx="5521834" cy="5521835"/>
          </a:xfrm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ACD00994-CE9D-41D2-AD3F-5007826F9157}"/>
                </a:ext>
              </a:extLst>
            </p:cNvPr>
            <p:cNvSpPr/>
            <p:nvPr/>
          </p:nvSpPr>
          <p:spPr>
            <a:xfrm>
              <a:off x="3335083" y="2048113"/>
              <a:ext cx="5521834" cy="5521834"/>
            </a:xfrm>
            <a:prstGeom prst="donut">
              <a:avLst>
                <a:gd name="adj" fmla="val 9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F5138F-9B35-4A70-9FAC-18FE0C8739D4}"/>
                </a:ext>
              </a:extLst>
            </p:cNvPr>
            <p:cNvSpPr/>
            <p:nvPr/>
          </p:nvSpPr>
          <p:spPr>
            <a:xfrm>
              <a:off x="3335083" y="4809031"/>
              <a:ext cx="5521834" cy="2760917"/>
            </a:xfrm>
            <a:custGeom>
              <a:avLst/>
              <a:gdLst>
                <a:gd name="connsiteX0" fmla="*/ 0 w 5521834"/>
                <a:gd name="connsiteY0" fmla="*/ 0 h 2760917"/>
                <a:gd name="connsiteX1" fmla="*/ 504475 w 5521834"/>
                <a:gd name="connsiteY1" fmla="*/ 0 h 2760917"/>
                <a:gd name="connsiteX2" fmla="*/ 2760917 w 5521834"/>
                <a:gd name="connsiteY2" fmla="*/ 2256442 h 2760917"/>
                <a:gd name="connsiteX3" fmla="*/ 5017359 w 5521834"/>
                <a:gd name="connsiteY3" fmla="*/ 0 h 2760917"/>
                <a:gd name="connsiteX4" fmla="*/ 5521834 w 5521834"/>
                <a:gd name="connsiteY4" fmla="*/ 0 h 2760917"/>
                <a:gd name="connsiteX5" fmla="*/ 2760917 w 5521834"/>
                <a:gd name="connsiteY5" fmla="*/ 2760917 h 2760917"/>
                <a:gd name="connsiteX6" fmla="*/ 0 w 5521834"/>
                <a:gd name="connsiteY6" fmla="*/ 0 h 276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834" h="2760917">
                  <a:moveTo>
                    <a:pt x="0" y="0"/>
                  </a:moveTo>
                  <a:lnTo>
                    <a:pt x="504475" y="0"/>
                  </a:lnTo>
                  <a:cubicBezTo>
                    <a:pt x="504475" y="1246199"/>
                    <a:pt x="1514718" y="2256442"/>
                    <a:pt x="2760917" y="2256442"/>
                  </a:cubicBezTo>
                  <a:cubicBezTo>
                    <a:pt x="4007116" y="2256442"/>
                    <a:pt x="5017359" y="1246199"/>
                    <a:pt x="5017359" y="0"/>
                  </a:cubicBezTo>
                  <a:lnTo>
                    <a:pt x="5521834" y="0"/>
                  </a:lnTo>
                  <a:cubicBezTo>
                    <a:pt x="5521834" y="1524812"/>
                    <a:pt x="4285729" y="2760917"/>
                    <a:pt x="2760917" y="2760917"/>
                  </a:cubicBezTo>
                  <a:cubicBezTo>
                    <a:pt x="1236105" y="2760917"/>
                    <a:pt x="0" y="1524812"/>
                    <a:pt x="0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2B1F72-1046-47F4-B6C2-13F4E6D0DED2}"/>
              </a:ext>
            </a:extLst>
          </p:cNvPr>
          <p:cNvGrpSpPr/>
          <p:nvPr/>
        </p:nvGrpSpPr>
        <p:grpSpPr>
          <a:xfrm rot="6793759">
            <a:off x="2732580" y="1693260"/>
            <a:ext cx="6726840" cy="6726840"/>
            <a:chOff x="2732580" y="1445610"/>
            <a:chExt cx="6726840" cy="6726840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01F12474-1499-4801-8DCD-8902160F8BAB}"/>
                </a:ext>
              </a:extLst>
            </p:cNvPr>
            <p:cNvSpPr/>
            <p:nvPr/>
          </p:nvSpPr>
          <p:spPr>
            <a:xfrm>
              <a:off x="2732580" y="1445610"/>
              <a:ext cx="6726840" cy="6726840"/>
            </a:xfrm>
            <a:prstGeom prst="donut">
              <a:avLst>
                <a:gd name="adj" fmla="val 8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7D97FC-C790-4915-9760-8E3BABC8AC58}"/>
                </a:ext>
              </a:extLst>
            </p:cNvPr>
            <p:cNvSpPr/>
            <p:nvPr/>
          </p:nvSpPr>
          <p:spPr>
            <a:xfrm>
              <a:off x="2734082" y="4838726"/>
              <a:ext cx="6725338" cy="3333724"/>
            </a:xfrm>
            <a:custGeom>
              <a:avLst/>
              <a:gdLst>
                <a:gd name="connsiteX0" fmla="*/ 0 w 6725338"/>
                <a:gd name="connsiteY0" fmla="*/ 0 h 3333724"/>
                <a:gd name="connsiteX1" fmla="*/ 540040 w 6725338"/>
                <a:gd name="connsiteY1" fmla="*/ 0 h 3333724"/>
                <a:gd name="connsiteX2" fmla="*/ 553121 w 6725338"/>
                <a:gd name="connsiteY2" fmla="*/ 259055 h 3333724"/>
                <a:gd name="connsiteX3" fmla="*/ 3362669 w 6725338"/>
                <a:gd name="connsiteY3" fmla="*/ 2794433 h 3333724"/>
                <a:gd name="connsiteX4" fmla="*/ 6172217 w 6725338"/>
                <a:gd name="connsiteY4" fmla="*/ 259055 h 3333724"/>
                <a:gd name="connsiteX5" fmla="*/ 6185299 w 6725338"/>
                <a:gd name="connsiteY5" fmla="*/ 0 h 3333724"/>
                <a:gd name="connsiteX6" fmla="*/ 6725338 w 6725338"/>
                <a:gd name="connsiteY6" fmla="*/ 0 h 3333724"/>
                <a:gd name="connsiteX7" fmla="*/ 6721713 w 6725338"/>
                <a:gd name="connsiteY7" fmla="*/ 143385 h 3333724"/>
                <a:gd name="connsiteX8" fmla="*/ 3362669 w 6725338"/>
                <a:gd name="connsiteY8" fmla="*/ 3333724 h 3333724"/>
                <a:gd name="connsiteX9" fmla="*/ 3626 w 6725338"/>
                <a:gd name="connsiteY9" fmla="*/ 143385 h 333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5338" h="3333724">
                  <a:moveTo>
                    <a:pt x="0" y="0"/>
                  </a:moveTo>
                  <a:lnTo>
                    <a:pt x="540040" y="0"/>
                  </a:lnTo>
                  <a:lnTo>
                    <a:pt x="553121" y="259055"/>
                  </a:lnTo>
                  <a:cubicBezTo>
                    <a:pt x="697745" y="1683139"/>
                    <a:pt x="1900429" y="2794433"/>
                    <a:pt x="3362669" y="2794433"/>
                  </a:cubicBezTo>
                  <a:cubicBezTo>
                    <a:pt x="4824909" y="2794433"/>
                    <a:pt x="6027594" y="1683139"/>
                    <a:pt x="6172217" y="259055"/>
                  </a:cubicBezTo>
                  <a:lnTo>
                    <a:pt x="6185299" y="0"/>
                  </a:lnTo>
                  <a:lnTo>
                    <a:pt x="6725338" y="0"/>
                  </a:lnTo>
                  <a:lnTo>
                    <a:pt x="6721713" y="143385"/>
                  </a:lnTo>
                  <a:cubicBezTo>
                    <a:pt x="6631630" y="1920516"/>
                    <a:pt x="5162186" y="3333724"/>
                    <a:pt x="3362669" y="3333724"/>
                  </a:cubicBezTo>
                  <a:cubicBezTo>
                    <a:pt x="1563152" y="3333724"/>
                    <a:pt x="93709" y="1920516"/>
                    <a:pt x="3626" y="143385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D6CD5-CB2B-47EE-81FC-1EC07F716CDC}"/>
              </a:ext>
            </a:extLst>
          </p:cNvPr>
          <p:cNvSpPr/>
          <p:nvPr/>
        </p:nvSpPr>
        <p:spPr>
          <a:xfrm>
            <a:off x="1962150" y="5448300"/>
            <a:ext cx="8267700" cy="13990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22B6C9-758F-43DA-B025-D33ED5494C8E}"/>
              </a:ext>
            </a:extLst>
          </p:cNvPr>
          <p:cNvSpPr/>
          <p:nvPr/>
        </p:nvSpPr>
        <p:spPr>
          <a:xfrm>
            <a:off x="2192492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D948DEB-E42E-4838-BA54-FC6445525C01}"/>
              </a:ext>
            </a:extLst>
          </p:cNvPr>
          <p:cNvSpPr/>
          <p:nvPr/>
        </p:nvSpPr>
        <p:spPr>
          <a:xfrm>
            <a:off x="6642473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BC2E01-8B62-4C5B-B9A4-9A7C34D30825}"/>
              </a:ext>
            </a:extLst>
          </p:cNvPr>
          <p:cNvGrpSpPr/>
          <p:nvPr/>
        </p:nvGrpSpPr>
        <p:grpSpPr>
          <a:xfrm>
            <a:off x="2831637" y="5391104"/>
            <a:ext cx="2002847" cy="947395"/>
            <a:chOff x="2136584" y="1698342"/>
            <a:chExt cx="2002847" cy="94739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D10C5B-F32A-4BF9-B475-CB67687D9625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Web Design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2C1DF2-3EFA-4089-B740-5E05DDF603A9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text to explain the chart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21487D-5F4C-4572-89FF-99D06866943B}"/>
              </a:ext>
            </a:extLst>
          </p:cNvPr>
          <p:cNvGrpSpPr/>
          <p:nvPr/>
        </p:nvGrpSpPr>
        <p:grpSpPr>
          <a:xfrm>
            <a:off x="8430" y="2872611"/>
            <a:ext cx="2336800" cy="1110327"/>
            <a:chOff x="979714" y="4540251"/>
            <a:chExt cx="2336800" cy="11103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8DBF40-20B9-44B7-9B6A-98063015A1F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One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C53111-BD94-48BA-9FE2-E50F1E93E9AC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B85216-FA5A-4B64-A134-E2300566EDF0}"/>
              </a:ext>
            </a:extLst>
          </p:cNvPr>
          <p:cNvGrpSpPr/>
          <p:nvPr/>
        </p:nvGrpSpPr>
        <p:grpSpPr>
          <a:xfrm>
            <a:off x="8430" y="5606456"/>
            <a:ext cx="2336800" cy="1110327"/>
            <a:chOff x="979714" y="4540251"/>
            <a:chExt cx="2336800" cy="111032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8B1F31-0052-4CD7-8C97-E16B93379F2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52CBBE"/>
                  </a:solidFill>
                  <a:latin typeface="Avenir Next LT Pro" panose="020B0504020202020204" pitchFamily="34" charset="0"/>
                </a:rPr>
                <a:t>Three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BF22388-05F7-4C0D-BB3A-4F36BA3DBF35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E3B726-E6CF-4C61-9C5C-D5693D44BC5B}"/>
              </a:ext>
            </a:extLst>
          </p:cNvPr>
          <p:cNvGrpSpPr/>
          <p:nvPr/>
        </p:nvGrpSpPr>
        <p:grpSpPr>
          <a:xfrm>
            <a:off x="9887162" y="2872611"/>
            <a:ext cx="2336800" cy="1110327"/>
            <a:chOff x="979714" y="4540251"/>
            <a:chExt cx="2336800" cy="111032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CF753F-7693-4DC5-8A2E-0035BA81F13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sz="3600" dirty="0">
                  <a:solidFill>
                    <a:srgbClr val="92D050"/>
                  </a:solidFill>
                  <a:latin typeface="Avenir Next LT Pro" panose="020B0504020202020204" pitchFamily="34" charset="0"/>
                </a:rPr>
                <a:t>Two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F97B36-3662-4DF4-9B0B-40E6181D329B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2D0D9E-2AA0-448C-9C51-D81CB5E30AB4}"/>
              </a:ext>
            </a:extLst>
          </p:cNvPr>
          <p:cNvGrpSpPr/>
          <p:nvPr/>
        </p:nvGrpSpPr>
        <p:grpSpPr>
          <a:xfrm>
            <a:off x="9887162" y="5606456"/>
            <a:ext cx="2336800" cy="1110327"/>
            <a:chOff x="979714" y="4540251"/>
            <a:chExt cx="2336800" cy="111032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6794AA-13C6-4FA4-AB50-BC4F177073C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FEC630"/>
                  </a:solidFill>
                  <a:latin typeface="Avenir Next LT Pro" panose="020B0504020202020204" pitchFamily="34" charset="0"/>
                </a:rPr>
                <a:t>Four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478C6C-FD53-4183-BF58-21125287EA8E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14EAE07-1AE6-4ED2-994F-3C4C1EE8AAFE}"/>
              </a:ext>
            </a:extLst>
          </p:cNvPr>
          <p:cNvSpPr txBox="1"/>
          <p:nvPr/>
        </p:nvSpPr>
        <p:spPr>
          <a:xfrm>
            <a:off x="2456543" y="12545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I N F O G R A P H I C 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AAA1D9-728F-4099-8E67-9AD4B53605ED}"/>
              </a:ext>
            </a:extLst>
          </p:cNvPr>
          <p:cNvSpPr txBox="1"/>
          <p:nvPr/>
        </p:nvSpPr>
        <p:spPr>
          <a:xfrm>
            <a:off x="2192559" y="783995"/>
            <a:ext cx="780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This is a demo text you may write a brief text here to explain the tittle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1F1470-096E-4E4D-BEDB-0474B8A79EE1}"/>
              </a:ext>
            </a:extLst>
          </p:cNvPr>
          <p:cNvSpPr/>
          <p:nvPr/>
        </p:nvSpPr>
        <p:spPr>
          <a:xfrm>
            <a:off x="2194873" y="4902043"/>
            <a:ext cx="522133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B94BAA5-F254-4D24-A8DB-E1EF18B437BC}"/>
              </a:ext>
            </a:extLst>
          </p:cNvPr>
          <p:cNvSpPr/>
          <p:nvPr/>
        </p:nvSpPr>
        <p:spPr>
          <a:xfrm>
            <a:off x="6647049" y="4902043"/>
            <a:ext cx="606239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B34F2D-2434-4D85-913C-FBB0B2DE4F3B}"/>
              </a:ext>
            </a:extLst>
          </p:cNvPr>
          <p:cNvSpPr/>
          <p:nvPr/>
        </p:nvSpPr>
        <p:spPr>
          <a:xfrm>
            <a:off x="9474994" y="4902043"/>
            <a:ext cx="444478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0721ACE-B14D-46AD-AEA1-0296CD6DBC63}"/>
              </a:ext>
            </a:extLst>
          </p:cNvPr>
          <p:cNvSpPr/>
          <p:nvPr/>
        </p:nvSpPr>
        <p:spPr>
          <a:xfrm>
            <a:off x="4943475" y="4902043"/>
            <a:ext cx="527625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9AC34F-7630-4C16-A8CF-DC1557B47BAA}"/>
              </a:ext>
            </a:extLst>
          </p:cNvPr>
          <p:cNvGrpSpPr/>
          <p:nvPr/>
        </p:nvGrpSpPr>
        <p:grpSpPr>
          <a:xfrm>
            <a:off x="7276129" y="5391104"/>
            <a:ext cx="2002847" cy="947395"/>
            <a:chOff x="2136584" y="1698342"/>
            <a:chExt cx="2002847" cy="94739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64E03-F154-4DDC-80BF-A27495172E8A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Web Design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31BD66-7B13-4F22-BF19-E641FD3726E0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text to explain the chart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9A5C9336-F37C-4953-A513-B7F9E0ACD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13" y="5119348"/>
            <a:ext cx="274320" cy="27432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CFD1CF1-834F-4FB5-84F3-6B1844011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0" y="5121911"/>
            <a:ext cx="274320" cy="27432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198D053-D33F-4235-A5EC-002FAA64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2" y="5129220"/>
            <a:ext cx="228600" cy="2286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5C78D90-E26B-4368-BEA9-40B75318E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85" y="5152615"/>
            <a:ext cx="228600" cy="2286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11ECC2F-414F-46BC-953C-07F19725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29" y="5119348"/>
            <a:ext cx="27432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D8DB42E-3270-44F9-8B31-5EEC0E99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46" y="5121911"/>
            <a:ext cx="274320" cy="27432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BA3D4FE-40AC-47DA-B2EB-569827718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68" y="5129220"/>
            <a:ext cx="228600" cy="2286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45E7C53-8B01-421A-9A27-A64E63AB2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01" y="515261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0C9E84-B7A2-4283-8BB0-8E114906E398}"/>
              </a:ext>
            </a:extLst>
          </p:cNvPr>
          <p:cNvGrpSpPr/>
          <p:nvPr/>
        </p:nvGrpSpPr>
        <p:grpSpPr>
          <a:xfrm>
            <a:off x="5759630" y="2105561"/>
            <a:ext cx="4970573" cy="2646878"/>
            <a:chOff x="4136103" y="2121039"/>
            <a:chExt cx="4408966" cy="26468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5E9610-264D-4451-A712-C7C2E83D9C85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with great patience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E4CA4D-7BF0-40A9-9D65-6D058496089D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7D60E91-209D-4CBF-8DF6-B3DF8FCDF71C}"/>
              </a:ext>
            </a:extLst>
          </p:cNvPr>
          <p:cNvSpPr/>
          <p:nvPr/>
        </p:nvSpPr>
        <p:spPr>
          <a:xfrm>
            <a:off x="2351556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0EED6-8763-41F4-BE96-42FF881BFC09}"/>
              </a:ext>
            </a:extLst>
          </p:cNvPr>
          <p:cNvSpPr/>
          <p:nvPr/>
        </p:nvSpPr>
        <p:spPr>
          <a:xfrm>
            <a:off x="2690517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D71FFA-1603-40C8-A30C-B1D85CA8BC6C}"/>
              </a:ext>
            </a:extLst>
          </p:cNvPr>
          <p:cNvSpPr/>
          <p:nvPr/>
        </p:nvSpPr>
        <p:spPr>
          <a:xfrm>
            <a:off x="2906682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4FB86-6B1E-463D-B166-E89774306D61}"/>
              </a:ext>
            </a:extLst>
          </p:cNvPr>
          <p:cNvGrpSpPr/>
          <p:nvPr/>
        </p:nvGrpSpPr>
        <p:grpSpPr>
          <a:xfrm>
            <a:off x="3257009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9B77B7-3F5E-484A-A697-8F531BDD20A1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4" name="Freeform 176">
                <a:extLst>
                  <a:ext uri="{FF2B5EF4-FFF2-40B4-BE49-F238E27FC236}">
                    <a16:creationId xmlns:a16="http://schemas.microsoft.com/office/drawing/2014/main" id="{7C7BEFD9-73F0-4B38-9BF6-48651AF5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77">
                <a:extLst>
                  <a:ext uri="{FF2B5EF4-FFF2-40B4-BE49-F238E27FC236}">
                    <a16:creationId xmlns:a16="http://schemas.microsoft.com/office/drawing/2014/main" id="{30414753-D679-4727-A2BD-899E4A254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78">
                <a:extLst>
                  <a:ext uri="{FF2B5EF4-FFF2-40B4-BE49-F238E27FC236}">
                    <a16:creationId xmlns:a16="http://schemas.microsoft.com/office/drawing/2014/main" id="{6C1D87C7-737B-4EA5-B411-A1A1D9F42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E0301570-1380-4656-BAF8-2DDCE254E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89E702EA-9772-4331-BDFC-BB4EA5E4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754D6B6-3A8A-4867-B93C-DBCF8532B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034EB82A-5905-4EBF-995E-0B1E73E19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EE052770-E1B2-4D52-AA16-5E85BB97E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05223539-5AF5-442F-97FC-3F27E41D6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85">
                <a:extLst>
                  <a:ext uri="{FF2B5EF4-FFF2-40B4-BE49-F238E27FC236}">
                    <a16:creationId xmlns:a16="http://schemas.microsoft.com/office/drawing/2014/main" id="{D3EAC41E-59F0-446A-8706-3E938FEE4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86">
                <a:extLst>
                  <a:ext uri="{FF2B5EF4-FFF2-40B4-BE49-F238E27FC236}">
                    <a16:creationId xmlns:a16="http://schemas.microsoft.com/office/drawing/2014/main" id="{61D8F673-2194-4498-BA6D-50F7CCED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87">
                <a:extLst>
                  <a:ext uri="{FF2B5EF4-FFF2-40B4-BE49-F238E27FC236}">
                    <a16:creationId xmlns:a16="http://schemas.microsoft.com/office/drawing/2014/main" id="{B37DB4C1-D3CD-405D-9ACD-46321D4B0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79C764B2-3377-4639-A7EB-005C69D9BB5F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5A46154B-9A3A-4F83-A8CA-33A5DE09885C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F9FD4C3E-8B5F-4896-BA7A-E3A4F195054C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12A8577C-9ADA-4735-849A-F5C9660CB24C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-1" y="0"/>
            <a:ext cx="230587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3D75F0C-9E2D-5DFD-36D1-B15BF79F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1" y="185700"/>
            <a:ext cx="1972570" cy="4802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EDCECA-1878-7F4E-DF34-FAE4428CB638}"/>
              </a:ext>
            </a:extLst>
          </p:cNvPr>
          <p:cNvSpPr/>
          <p:nvPr/>
        </p:nvSpPr>
        <p:spPr>
          <a:xfrm>
            <a:off x="-1" y="1013792"/>
            <a:ext cx="2305878" cy="3677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Dashboard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6B28A-0783-B014-6968-E1DDDC19FA17}"/>
              </a:ext>
            </a:extLst>
          </p:cNvPr>
          <p:cNvSpPr txBox="1"/>
          <p:nvPr/>
        </p:nvSpPr>
        <p:spPr>
          <a:xfrm>
            <a:off x="159588" y="1536174"/>
            <a:ext cx="1972571" cy="503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Documents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Budgets &amp; Bills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Chat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(with Manager)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Calander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Add Members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Explore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History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Logout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Settings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Tutorials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1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3D75F0C-9E2D-5DFD-36D1-B15BF79F2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5" y="555276"/>
            <a:ext cx="1510573" cy="3677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EDCECA-1878-7F4E-DF34-FAE4428CB638}"/>
              </a:ext>
            </a:extLst>
          </p:cNvPr>
          <p:cNvSpPr/>
          <p:nvPr/>
        </p:nvSpPr>
        <p:spPr>
          <a:xfrm>
            <a:off x="0" y="1192695"/>
            <a:ext cx="1789044" cy="3677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Chat-Client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9D87C6-0DB4-4D81-A2B6-8EC078CBD6AB}"/>
              </a:ext>
            </a:extLst>
          </p:cNvPr>
          <p:cNvGrpSpPr/>
          <p:nvPr/>
        </p:nvGrpSpPr>
        <p:grpSpPr>
          <a:xfrm>
            <a:off x="2970405" y="1565922"/>
            <a:ext cx="5570044" cy="3575670"/>
            <a:chOff x="4136103" y="2121039"/>
            <a:chExt cx="4408966" cy="25545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81CF26-B69A-4843-B839-025456366DE2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Welcome to Our </a:t>
              </a:r>
              <a:r>
                <a:rPr lang="en-US" sz="4000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Today’s PowerPoint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Template File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39D203-7482-4732-866B-9EAA25858763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505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3CD56D8-E21C-D00D-5AA5-986925E79147}"/>
              </a:ext>
            </a:extLst>
          </p:cNvPr>
          <p:cNvSpPr/>
          <p:nvPr/>
        </p:nvSpPr>
        <p:spPr>
          <a:xfrm>
            <a:off x="5051430" y="6223519"/>
            <a:ext cx="2089140" cy="6344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3244EDE-78ED-5BB0-29F9-8632E2731E16}"/>
              </a:ext>
            </a:extLst>
          </p:cNvPr>
          <p:cNvSpPr/>
          <p:nvPr/>
        </p:nvSpPr>
        <p:spPr>
          <a:xfrm>
            <a:off x="8705703" y="1714625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068125-69DA-8A05-ECD9-B8A146158156}"/>
              </a:ext>
            </a:extLst>
          </p:cNvPr>
          <p:cNvSpPr/>
          <p:nvPr/>
        </p:nvSpPr>
        <p:spPr>
          <a:xfrm>
            <a:off x="9044664" y="2053586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AC397D-CD83-73DA-47F8-FCD10ED4394B}"/>
              </a:ext>
            </a:extLst>
          </p:cNvPr>
          <p:cNvSpPr/>
          <p:nvPr/>
        </p:nvSpPr>
        <p:spPr>
          <a:xfrm>
            <a:off x="9260829" y="2269751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E7294B-384C-A296-9804-82B29CB70B94}"/>
              </a:ext>
            </a:extLst>
          </p:cNvPr>
          <p:cNvGrpSpPr/>
          <p:nvPr/>
        </p:nvGrpSpPr>
        <p:grpSpPr>
          <a:xfrm>
            <a:off x="9611156" y="2620077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A0096D-2BAC-1735-1EB1-24D79621A7B0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39" name="Freeform 176">
                <a:extLst>
                  <a:ext uri="{FF2B5EF4-FFF2-40B4-BE49-F238E27FC236}">
                    <a16:creationId xmlns:a16="http://schemas.microsoft.com/office/drawing/2014/main" id="{B0B5F0F1-99CF-D2C7-A56D-4E3B2349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177">
                <a:extLst>
                  <a:ext uri="{FF2B5EF4-FFF2-40B4-BE49-F238E27FC236}">
                    <a16:creationId xmlns:a16="http://schemas.microsoft.com/office/drawing/2014/main" id="{A7A91B80-6C8A-733C-E71A-870BC8C5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78">
                <a:extLst>
                  <a:ext uri="{FF2B5EF4-FFF2-40B4-BE49-F238E27FC236}">
                    <a16:creationId xmlns:a16="http://schemas.microsoft.com/office/drawing/2014/main" id="{81B68ACC-9C17-8CAC-B822-854C965F0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79">
                <a:extLst>
                  <a:ext uri="{FF2B5EF4-FFF2-40B4-BE49-F238E27FC236}">
                    <a16:creationId xmlns:a16="http://schemas.microsoft.com/office/drawing/2014/main" id="{56F18D28-9906-3CCA-9497-2233F6FD1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80">
                <a:extLst>
                  <a:ext uri="{FF2B5EF4-FFF2-40B4-BE49-F238E27FC236}">
                    <a16:creationId xmlns:a16="http://schemas.microsoft.com/office/drawing/2014/main" id="{5335E6D9-6864-38DB-8FC1-CA51CA627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81">
                <a:extLst>
                  <a:ext uri="{FF2B5EF4-FFF2-40B4-BE49-F238E27FC236}">
                    <a16:creationId xmlns:a16="http://schemas.microsoft.com/office/drawing/2014/main" id="{16574CC9-36B8-0A8D-6A01-873D46123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82">
                <a:extLst>
                  <a:ext uri="{FF2B5EF4-FFF2-40B4-BE49-F238E27FC236}">
                    <a16:creationId xmlns:a16="http://schemas.microsoft.com/office/drawing/2014/main" id="{DE02E36D-D995-EA92-A478-8F8D20C51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83">
                <a:extLst>
                  <a:ext uri="{FF2B5EF4-FFF2-40B4-BE49-F238E27FC236}">
                    <a16:creationId xmlns:a16="http://schemas.microsoft.com/office/drawing/2014/main" id="{9C8C60A7-8FD4-E072-5645-576F536A5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84">
                <a:extLst>
                  <a:ext uri="{FF2B5EF4-FFF2-40B4-BE49-F238E27FC236}">
                    <a16:creationId xmlns:a16="http://schemas.microsoft.com/office/drawing/2014/main" id="{5DB6E6C7-FE1B-EA78-71A5-86AFC7508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85">
                <a:extLst>
                  <a:ext uri="{FF2B5EF4-FFF2-40B4-BE49-F238E27FC236}">
                    <a16:creationId xmlns:a16="http://schemas.microsoft.com/office/drawing/2014/main" id="{6F37D5C2-5E5E-20E4-DC73-971C6135E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86">
                <a:extLst>
                  <a:ext uri="{FF2B5EF4-FFF2-40B4-BE49-F238E27FC236}">
                    <a16:creationId xmlns:a16="http://schemas.microsoft.com/office/drawing/2014/main" id="{06315F6C-D51C-8030-58B4-E8E0DF4D5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87">
                <a:extLst>
                  <a:ext uri="{FF2B5EF4-FFF2-40B4-BE49-F238E27FC236}">
                    <a16:creationId xmlns:a16="http://schemas.microsoft.com/office/drawing/2014/main" id="{ADFC7936-EBE8-1276-8491-0D57A5B38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5" name="Circle: Hollow 34">
              <a:extLst>
                <a:ext uri="{FF2B5EF4-FFF2-40B4-BE49-F238E27FC236}">
                  <a16:creationId xmlns:a16="http://schemas.microsoft.com/office/drawing/2014/main" id="{F40734CF-41F2-5F0F-C9B7-465137452095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C6AC1909-808E-BAF6-1200-51682DA06F56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AB0CA6BE-BB57-8431-38CB-25B2FB0CC792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E1E0FA47-8B3A-B366-A769-0B6EA1F0C1C8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8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765B53-719A-42C8-87E8-CEE3E5FE4B7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2244" y="3704271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27BBED-89CE-431D-9E55-7F8335C3BFF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738811" y="3704271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D6FB44A-05D9-4FFD-ACD5-FAF874F517F4}"/>
              </a:ext>
            </a:extLst>
          </p:cNvPr>
          <p:cNvSpPr/>
          <p:nvPr/>
        </p:nvSpPr>
        <p:spPr>
          <a:xfrm>
            <a:off x="3231502" y="324469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36D080-22C9-461F-8997-7A715997FA93}"/>
              </a:ext>
            </a:extLst>
          </p:cNvPr>
          <p:cNvSpPr/>
          <p:nvPr/>
        </p:nvSpPr>
        <p:spPr>
          <a:xfrm>
            <a:off x="3595833" y="3609021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37E23B3-B40E-4988-850C-C2BB2D78001F}"/>
              </a:ext>
            </a:extLst>
          </p:cNvPr>
          <p:cNvSpPr/>
          <p:nvPr/>
        </p:nvSpPr>
        <p:spPr>
          <a:xfrm>
            <a:off x="3476770" y="3489958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4CCF2841-6EE2-4032-9283-B1F4AFACA5D3}"/>
              </a:ext>
            </a:extLst>
          </p:cNvPr>
          <p:cNvSpPr/>
          <p:nvPr/>
        </p:nvSpPr>
        <p:spPr>
          <a:xfrm>
            <a:off x="3343898" y="335708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B7A63D-BF3A-4436-B6DC-68AF682E63A3}"/>
              </a:ext>
            </a:extLst>
          </p:cNvPr>
          <p:cNvCxnSpPr>
            <a:cxnSpLocks/>
          </p:cNvCxnSpPr>
          <p:nvPr/>
        </p:nvCxnSpPr>
        <p:spPr>
          <a:xfrm flipV="1">
            <a:off x="3691084" y="4051457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A3BDCF-C4B5-4EC9-9823-EFDC3C28FD34}"/>
              </a:ext>
            </a:extLst>
          </p:cNvPr>
          <p:cNvSpPr/>
          <p:nvPr/>
        </p:nvSpPr>
        <p:spPr>
          <a:xfrm>
            <a:off x="3628963" y="5059711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92ECE-290C-4E70-B447-89DDE821C0B6}"/>
              </a:ext>
            </a:extLst>
          </p:cNvPr>
          <p:cNvSpPr txBox="1"/>
          <p:nvPr/>
        </p:nvSpPr>
        <p:spPr>
          <a:xfrm>
            <a:off x="2581100" y="2670781"/>
            <a:ext cx="226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2C9BD"/>
                </a:solidFill>
                <a:latin typeface="Avenir Next LT Pro" panose="020B0504020202020204" pitchFamily="34" charset="0"/>
              </a:rPr>
              <a:t>HEADING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25F0-ACBB-4F49-AA9E-9EC109F55E9F}"/>
              </a:ext>
            </a:extLst>
          </p:cNvPr>
          <p:cNvSpPr txBox="1"/>
          <p:nvPr/>
        </p:nvSpPr>
        <p:spPr>
          <a:xfrm>
            <a:off x="2647861" y="5311937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C39907-368D-4E85-857A-A59F104DFEFC}"/>
              </a:ext>
            </a:extLst>
          </p:cNvPr>
          <p:cNvSpPr/>
          <p:nvPr/>
        </p:nvSpPr>
        <p:spPr>
          <a:xfrm rot="5400000">
            <a:off x="5469980" y="324469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48444-F712-4FC3-A9C1-2909AC66AAFB}"/>
              </a:ext>
            </a:extLst>
          </p:cNvPr>
          <p:cNvSpPr/>
          <p:nvPr/>
        </p:nvSpPr>
        <p:spPr>
          <a:xfrm>
            <a:off x="5834311" y="3609021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FC2C1C56-9841-45E2-99B3-3EA9BBD45444}"/>
              </a:ext>
            </a:extLst>
          </p:cNvPr>
          <p:cNvSpPr/>
          <p:nvPr/>
        </p:nvSpPr>
        <p:spPr>
          <a:xfrm>
            <a:off x="5715248" y="3489958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04335EDA-E118-4CC0-A600-FFEA7CF75033}"/>
              </a:ext>
            </a:extLst>
          </p:cNvPr>
          <p:cNvSpPr/>
          <p:nvPr/>
        </p:nvSpPr>
        <p:spPr>
          <a:xfrm>
            <a:off x="5582376" y="335708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A601E7-BF87-4436-B35D-2AEB9EC3A862}"/>
              </a:ext>
            </a:extLst>
          </p:cNvPr>
          <p:cNvCxnSpPr>
            <a:cxnSpLocks/>
          </p:cNvCxnSpPr>
          <p:nvPr/>
        </p:nvCxnSpPr>
        <p:spPr>
          <a:xfrm flipV="1">
            <a:off x="5929562" y="2323699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682304E-3409-4859-BCA1-90C08E5C8C0A}"/>
              </a:ext>
            </a:extLst>
          </p:cNvPr>
          <p:cNvSpPr/>
          <p:nvPr/>
        </p:nvSpPr>
        <p:spPr>
          <a:xfrm>
            <a:off x="5867441" y="2277343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52C26-EDD2-44F6-B16E-958F7B292CE6}"/>
              </a:ext>
            </a:extLst>
          </p:cNvPr>
          <p:cNvSpPr txBox="1"/>
          <p:nvPr/>
        </p:nvSpPr>
        <p:spPr>
          <a:xfrm>
            <a:off x="4886753" y="4091563"/>
            <a:ext cx="228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C630"/>
                </a:solidFill>
                <a:latin typeface="Avenir Next LT Pro" panose="020B0504020202020204" pitchFamily="34" charset="0"/>
              </a:rPr>
              <a:t>HEADING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B4EBC-12BE-43C3-B846-9E55C14ACADA}"/>
              </a:ext>
            </a:extLst>
          </p:cNvPr>
          <p:cNvSpPr txBox="1"/>
          <p:nvPr/>
        </p:nvSpPr>
        <p:spPr>
          <a:xfrm>
            <a:off x="4781427" y="1635060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7F61C6F-56B2-4134-8CC2-F589003C8B35}"/>
              </a:ext>
            </a:extLst>
          </p:cNvPr>
          <p:cNvSpPr/>
          <p:nvPr/>
        </p:nvSpPr>
        <p:spPr>
          <a:xfrm>
            <a:off x="7723413" y="324469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7E0961-DB3E-417A-9099-B225E438FF5A}"/>
              </a:ext>
            </a:extLst>
          </p:cNvPr>
          <p:cNvSpPr/>
          <p:nvPr/>
        </p:nvSpPr>
        <p:spPr>
          <a:xfrm>
            <a:off x="8087744" y="3609021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1FED528-B973-4BDD-8044-51E5C78A0ADA}"/>
              </a:ext>
            </a:extLst>
          </p:cNvPr>
          <p:cNvSpPr/>
          <p:nvPr/>
        </p:nvSpPr>
        <p:spPr>
          <a:xfrm>
            <a:off x="7968681" y="3489958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6C4275E4-79BE-40FE-8519-879B697E5C94}"/>
              </a:ext>
            </a:extLst>
          </p:cNvPr>
          <p:cNvSpPr/>
          <p:nvPr/>
        </p:nvSpPr>
        <p:spPr>
          <a:xfrm>
            <a:off x="7835809" y="335708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A196CE-36A3-4644-B038-CAD55312BF83}"/>
              </a:ext>
            </a:extLst>
          </p:cNvPr>
          <p:cNvCxnSpPr>
            <a:cxnSpLocks/>
          </p:cNvCxnSpPr>
          <p:nvPr/>
        </p:nvCxnSpPr>
        <p:spPr>
          <a:xfrm flipV="1">
            <a:off x="8182995" y="4051457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758655-DBF9-422F-8E26-A451DF1D93E5}"/>
              </a:ext>
            </a:extLst>
          </p:cNvPr>
          <p:cNvSpPr/>
          <p:nvPr/>
        </p:nvSpPr>
        <p:spPr>
          <a:xfrm>
            <a:off x="8120874" y="5059711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84A9C-5FE9-4004-8AB4-15B39167F27F}"/>
              </a:ext>
            </a:extLst>
          </p:cNvPr>
          <p:cNvSpPr txBox="1"/>
          <p:nvPr/>
        </p:nvSpPr>
        <p:spPr>
          <a:xfrm>
            <a:off x="7168883" y="2670782"/>
            <a:ext cx="219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5969"/>
                </a:solidFill>
                <a:latin typeface="Avenir Next LT Pro" panose="020B0504020202020204" pitchFamily="34" charset="0"/>
              </a:rPr>
              <a:t>HEADING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18FE2B-7A0A-4D17-A6DC-37978FFD62A1}"/>
              </a:ext>
            </a:extLst>
          </p:cNvPr>
          <p:cNvSpPr txBox="1"/>
          <p:nvPr/>
        </p:nvSpPr>
        <p:spPr>
          <a:xfrm>
            <a:off x="7139772" y="5311937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3A6C3D-D9C7-4E8D-8333-6C869276FE3C}"/>
              </a:ext>
            </a:extLst>
          </p:cNvPr>
          <p:cNvCxnSpPr>
            <a:cxnSpLocks/>
          </p:cNvCxnSpPr>
          <p:nvPr/>
        </p:nvCxnSpPr>
        <p:spPr>
          <a:xfrm>
            <a:off x="2751612" y="5921328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ADEBDE-B1A5-4374-A9CD-274CBC2593A9}"/>
              </a:ext>
            </a:extLst>
          </p:cNvPr>
          <p:cNvCxnSpPr>
            <a:cxnSpLocks/>
          </p:cNvCxnSpPr>
          <p:nvPr/>
        </p:nvCxnSpPr>
        <p:spPr>
          <a:xfrm>
            <a:off x="7231560" y="5921328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924056-D310-443C-9A97-82A565EA71E3}"/>
              </a:ext>
            </a:extLst>
          </p:cNvPr>
          <p:cNvCxnSpPr>
            <a:cxnSpLocks/>
          </p:cNvCxnSpPr>
          <p:nvPr/>
        </p:nvCxnSpPr>
        <p:spPr>
          <a:xfrm>
            <a:off x="4888874" y="1544264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172894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7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0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2721312" y="238079"/>
            <a:ext cx="674937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D12FEB-7B09-44F5-B888-CA9CC180E4E2}"/>
              </a:ext>
            </a:extLst>
          </p:cNvPr>
          <p:cNvGrpSpPr/>
          <p:nvPr/>
        </p:nvGrpSpPr>
        <p:grpSpPr>
          <a:xfrm flipH="1">
            <a:off x="6926758" y="2520226"/>
            <a:ext cx="773683" cy="1311158"/>
            <a:chOff x="1983167" y="2950737"/>
            <a:chExt cx="414099" cy="70177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D54D86-B09C-4EDD-B150-BA43A1514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C1F93B-6C54-4FB6-9F2E-842D5B031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965802C5-C011-4B90-861F-F9FDD8F01A0D}"/>
              </a:ext>
            </a:extLst>
          </p:cNvPr>
          <p:cNvSpPr/>
          <p:nvPr/>
        </p:nvSpPr>
        <p:spPr>
          <a:xfrm>
            <a:off x="6353671" y="3641945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60CDB7-9060-4CE4-BA9E-66286AC53E7A}"/>
              </a:ext>
            </a:extLst>
          </p:cNvPr>
          <p:cNvGrpSpPr/>
          <p:nvPr/>
        </p:nvGrpSpPr>
        <p:grpSpPr>
          <a:xfrm flipH="1" flipV="1">
            <a:off x="8278567" y="5161897"/>
            <a:ext cx="530422" cy="539365"/>
            <a:chOff x="2142648" y="3262589"/>
            <a:chExt cx="530422" cy="53936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2025F4-7C24-4A63-B086-7B7A3CE29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1D7F59-8120-483E-BAA3-42B1492ED7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27DFBCFD-05DB-485F-A2A4-FC004836CFC5}"/>
              </a:ext>
            </a:extLst>
          </p:cNvPr>
          <p:cNvSpPr/>
          <p:nvPr/>
        </p:nvSpPr>
        <p:spPr>
          <a:xfrm>
            <a:off x="7577247" y="3735604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39BEED-40F3-4977-9142-2ED6692725F1}"/>
              </a:ext>
            </a:extLst>
          </p:cNvPr>
          <p:cNvGrpSpPr/>
          <p:nvPr/>
        </p:nvGrpSpPr>
        <p:grpSpPr>
          <a:xfrm>
            <a:off x="4364057" y="1959570"/>
            <a:ext cx="976405" cy="824338"/>
            <a:chOff x="4551111" y="2049196"/>
            <a:chExt cx="976405" cy="82433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305195-F7F0-4A8A-8608-55C8591F21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E7CFC-F6D1-4EFB-8D91-245216983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8E9C06D-0907-4D89-A614-7EA24AF8EF67}"/>
              </a:ext>
            </a:extLst>
          </p:cNvPr>
          <p:cNvSpPr/>
          <p:nvPr/>
        </p:nvSpPr>
        <p:spPr>
          <a:xfrm>
            <a:off x="4237340" y="2571209"/>
            <a:ext cx="2046256" cy="2046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EA49C4-D99F-4697-97CC-6322441DDEFF}"/>
              </a:ext>
            </a:extLst>
          </p:cNvPr>
          <p:cNvGrpSpPr/>
          <p:nvPr/>
        </p:nvGrpSpPr>
        <p:grpSpPr>
          <a:xfrm flipV="1">
            <a:off x="3119640" y="4783153"/>
            <a:ext cx="377465" cy="821078"/>
            <a:chOff x="2277387" y="2945884"/>
            <a:chExt cx="377465" cy="82107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160602-C6E9-4B46-8C58-88A7DB6830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64972-300C-43E4-8E00-8749F1340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9449476-CB68-42A9-AFD6-14D2AC064660}"/>
              </a:ext>
            </a:extLst>
          </p:cNvPr>
          <p:cNvSpPr/>
          <p:nvPr/>
        </p:nvSpPr>
        <p:spPr>
          <a:xfrm>
            <a:off x="2748663" y="3496157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5CADFD-8017-4893-B9CB-5AA1E9DE9BDA}"/>
              </a:ext>
            </a:extLst>
          </p:cNvPr>
          <p:cNvSpPr/>
          <p:nvPr/>
        </p:nvSpPr>
        <p:spPr>
          <a:xfrm>
            <a:off x="2837903" y="3585397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85D462-84BE-4105-824A-1133AFE1B4D7}"/>
              </a:ext>
            </a:extLst>
          </p:cNvPr>
          <p:cNvSpPr/>
          <p:nvPr/>
        </p:nvSpPr>
        <p:spPr>
          <a:xfrm>
            <a:off x="4338811" y="2672680"/>
            <a:ext cx="1843314" cy="184331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A4C12F-977F-466F-A980-7E066FEF8BC2}"/>
              </a:ext>
            </a:extLst>
          </p:cNvPr>
          <p:cNvSpPr/>
          <p:nvPr/>
        </p:nvSpPr>
        <p:spPr>
          <a:xfrm>
            <a:off x="6439859" y="3728133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D0361B8-57E3-447D-9164-938302E67D0B}"/>
              </a:ext>
            </a:extLst>
          </p:cNvPr>
          <p:cNvSpPr/>
          <p:nvPr/>
        </p:nvSpPr>
        <p:spPr>
          <a:xfrm>
            <a:off x="7673028" y="3831385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01F9B9-A3B0-460A-9EE5-B4B6AFB2001D}"/>
              </a:ext>
            </a:extLst>
          </p:cNvPr>
          <p:cNvGrpSpPr/>
          <p:nvPr/>
        </p:nvGrpSpPr>
        <p:grpSpPr>
          <a:xfrm>
            <a:off x="1044363" y="5075464"/>
            <a:ext cx="2046256" cy="1544457"/>
            <a:chOff x="1161927" y="5072730"/>
            <a:chExt cx="1666472" cy="154445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19A2DC-A39C-4938-9411-A23B31827402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EC630"/>
                  </a:solidFill>
                  <a:latin typeface="Avenir Next LT Pro" panose="020B0504020202020204" pitchFamily="34" charset="0"/>
                </a:rPr>
                <a:t>01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2AC61C-73BF-434B-BE7B-48A8842A8669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EC630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2D5763-264A-4305-82C6-54C73CE308DE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to Explain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82785F-17A8-4F63-A246-DC27778D71F2}"/>
              </a:ext>
            </a:extLst>
          </p:cNvPr>
          <p:cNvGrpSpPr/>
          <p:nvPr/>
        </p:nvGrpSpPr>
        <p:grpSpPr>
          <a:xfrm>
            <a:off x="2281941" y="1443587"/>
            <a:ext cx="2046256" cy="1544457"/>
            <a:chOff x="2766229" y="1552263"/>
            <a:chExt cx="1666472" cy="154445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32FC506-28E6-46D7-A00D-D86D7F6EDD50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52C9BD"/>
                  </a:solidFill>
                  <a:latin typeface="Avenir Next LT Pro" panose="020B0504020202020204" pitchFamily="34" charset="0"/>
                </a:rPr>
                <a:t>02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9FFFE8-8D88-4BBF-98CC-C9B6F745AB53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52C9BD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9B974E-1169-4BAD-A383-DC0674174B57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to Explain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920AF4-EAD1-4BCA-8960-E881F6DE36E0}"/>
              </a:ext>
            </a:extLst>
          </p:cNvPr>
          <p:cNvGrpSpPr/>
          <p:nvPr/>
        </p:nvGrpSpPr>
        <p:grpSpPr>
          <a:xfrm>
            <a:off x="8830703" y="5161897"/>
            <a:ext cx="2046256" cy="1544457"/>
            <a:chOff x="9146176" y="5273815"/>
            <a:chExt cx="1666472" cy="154445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1C8987-71B1-49C8-BB20-C67221478D23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04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F8744-533D-486A-B369-5F770CB4FF48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EE3D4E-38B3-40AD-B728-92A77A0B612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to Explain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C5F08A-1600-4E7C-BDCE-3A3C7A5B13B6}"/>
              </a:ext>
            </a:extLst>
          </p:cNvPr>
          <p:cNvGrpSpPr/>
          <p:nvPr/>
        </p:nvGrpSpPr>
        <p:grpSpPr>
          <a:xfrm>
            <a:off x="7698758" y="1975256"/>
            <a:ext cx="2046256" cy="1544457"/>
            <a:chOff x="7840984" y="2085925"/>
            <a:chExt cx="1666472" cy="154445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B3A842-3BB4-45A8-BD3E-342AEA2D865C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03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07DF5E3-03EE-4D53-99E9-B7B0F98BF394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5FF0567-0077-40B3-9E70-E08A7F471D46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to Explain</a:t>
              </a:r>
            </a:p>
          </p:txBody>
        </p:sp>
      </p:grpSp>
      <p:sp>
        <p:nvSpPr>
          <p:cNvPr id="73" name="AutoShape 46">
            <a:extLst>
              <a:ext uri="{FF2B5EF4-FFF2-40B4-BE49-F238E27FC236}">
                <a16:creationId xmlns:a16="http://schemas.microsoft.com/office/drawing/2014/main" id="{FC6B282D-3527-4FD4-BD47-3545AB602883}"/>
              </a:ext>
            </a:extLst>
          </p:cNvPr>
          <p:cNvSpPr>
            <a:spLocks/>
          </p:cNvSpPr>
          <p:nvPr/>
        </p:nvSpPr>
        <p:spPr bwMode="auto">
          <a:xfrm>
            <a:off x="7906958" y="4062706"/>
            <a:ext cx="903742" cy="903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34D49A-14E9-4954-84B6-9E8BB98E7192}"/>
              </a:ext>
            </a:extLst>
          </p:cNvPr>
          <p:cNvGrpSpPr/>
          <p:nvPr/>
        </p:nvGrpSpPr>
        <p:grpSpPr>
          <a:xfrm>
            <a:off x="6644602" y="3886157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75" name="AutoShape 48">
              <a:extLst>
                <a:ext uri="{FF2B5EF4-FFF2-40B4-BE49-F238E27FC236}">
                  <a16:creationId xmlns:a16="http://schemas.microsoft.com/office/drawing/2014/main" id="{46D4944E-F46C-4108-A60B-CC9804417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49">
              <a:extLst>
                <a:ext uri="{FF2B5EF4-FFF2-40B4-BE49-F238E27FC236}">
                  <a16:creationId xmlns:a16="http://schemas.microsoft.com/office/drawing/2014/main" id="{86B0ECCF-C843-47F4-951A-919AE1780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50">
              <a:extLst>
                <a:ext uri="{FF2B5EF4-FFF2-40B4-BE49-F238E27FC236}">
                  <a16:creationId xmlns:a16="http://schemas.microsoft.com/office/drawing/2014/main" id="{487D0A67-EF9A-42FC-A6D6-C40A80907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51">
              <a:extLst>
                <a:ext uri="{FF2B5EF4-FFF2-40B4-BE49-F238E27FC236}">
                  <a16:creationId xmlns:a16="http://schemas.microsoft.com/office/drawing/2014/main" id="{49F8D5CC-B291-48DE-935E-B0471969A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92DF3DF-4303-4D04-B563-EE08DB102601}"/>
              </a:ext>
            </a:extLst>
          </p:cNvPr>
          <p:cNvGrpSpPr/>
          <p:nvPr/>
        </p:nvGrpSpPr>
        <p:grpSpPr>
          <a:xfrm>
            <a:off x="3046600" y="3747743"/>
            <a:ext cx="803620" cy="803620"/>
            <a:chOff x="8204317" y="2115665"/>
            <a:chExt cx="464344" cy="464344"/>
          </a:xfrm>
          <a:solidFill>
            <a:schemeClr val="bg1"/>
          </a:solidFill>
        </p:grpSpPr>
        <p:sp>
          <p:nvSpPr>
            <p:cNvPr id="80" name="AutoShape 81">
              <a:extLst>
                <a:ext uri="{FF2B5EF4-FFF2-40B4-BE49-F238E27FC236}">
                  <a16:creationId xmlns:a16="http://schemas.microsoft.com/office/drawing/2014/main" id="{94B01636-15A8-4BDF-9799-0055C92F8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2">
              <a:extLst>
                <a:ext uri="{FF2B5EF4-FFF2-40B4-BE49-F238E27FC236}">
                  <a16:creationId xmlns:a16="http://schemas.microsoft.com/office/drawing/2014/main" id="{3CEE57C5-B933-42AF-936D-74DA0FD89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FF7388-853D-4BAE-9B3F-1238F9FD40B6}"/>
              </a:ext>
            </a:extLst>
          </p:cNvPr>
          <p:cNvGrpSpPr/>
          <p:nvPr/>
        </p:nvGrpSpPr>
        <p:grpSpPr>
          <a:xfrm>
            <a:off x="4695803" y="3030636"/>
            <a:ext cx="1129330" cy="112740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83" name="AutoShape 84">
              <a:extLst>
                <a:ext uri="{FF2B5EF4-FFF2-40B4-BE49-F238E27FC236}">
                  <a16:creationId xmlns:a16="http://schemas.microsoft.com/office/drawing/2014/main" id="{8D43C11D-6742-4C90-BBD7-7549C788A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5">
              <a:extLst>
                <a:ext uri="{FF2B5EF4-FFF2-40B4-BE49-F238E27FC236}">
                  <a16:creationId xmlns:a16="http://schemas.microsoft.com/office/drawing/2014/main" id="{A26BD7F7-3EB6-4965-B7B7-D63ACAF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86">
              <a:extLst>
                <a:ext uri="{FF2B5EF4-FFF2-40B4-BE49-F238E27FC236}">
                  <a16:creationId xmlns:a16="http://schemas.microsoft.com/office/drawing/2014/main" id="{3EE91EDA-60C9-43D7-BED8-8557EAC1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87">
              <a:extLst>
                <a:ext uri="{FF2B5EF4-FFF2-40B4-BE49-F238E27FC236}">
                  <a16:creationId xmlns:a16="http://schemas.microsoft.com/office/drawing/2014/main" id="{BC03ED35-0F72-48F4-8E29-CB0DB533E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88">
              <a:extLst>
                <a:ext uri="{FF2B5EF4-FFF2-40B4-BE49-F238E27FC236}">
                  <a16:creationId xmlns:a16="http://schemas.microsoft.com/office/drawing/2014/main" id="{481352CE-6427-4E10-AB0E-C67B9DA00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89">
              <a:extLst>
                <a:ext uri="{FF2B5EF4-FFF2-40B4-BE49-F238E27FC236}">
                  <a16:creationId xmlns:a16="http://schemas.microsoft.com/office/drawing/2014/main" id="{D9074565-4711-4C3E-B74E-C6E6373B7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0">
              <a:extLst>
                <a:ext uri="{FF2B5EF4-FFF2-40B4-BE49-F238E27FC236}">
                  <a16:creationId xmlns:a16="http://schemas.microsoft.com/office/drawing/2014/main" id="{DA4407F7-3EEF-4B66-92D8-01DD9094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1">
              <a:extLst>
                <a:ext uri="{FF2B5EF4-FFF2-40B4-BE49-F238E27FC236}">
                  <a16:creationId xmlns:a16="http://schemas.microsoft.com/office/drawing/2014/main" id="{158AEF6F-F386-4847-9A29-5EDC6FEA1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2">
              <a:extLst>
                <a:ext uri="{FF2B5EF4-FFF2-40B4-BE49-F238E27FC236}">
                  <a16:creationId xmlns:a16="http://schemas.microsoft.com/office/drawing/2014/main" id="{C569D69B-7641-4556-B93F-B36F9D291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2" name="AutoShape 93">
              <a:extLst>
                <a:ext uri="{FF2B5EF4-FFF2-40B4-BE49-F238E27FC236}">
                  <a16:creationId xmlns:a16="http://schemas.microsoft.com/office/drawing/2014/main" id="{2527D4D3-3D84-4E15-B3A3-65C7C1A7D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3" name="AutoShape 94">
              <a:extLst>
                <a:ext uri="{FF2B5EF4-FFF2-40B4-BE49-F238E27FC236}">
                  <a16:creationId xmlns:a16="http://schemas.microsoft.com/office/drawing/2014/main" id="{91B7F00F-05BE-433D-844C-6DE0593D2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95">
              <a:extLst>
                <a:ext uri="{FF2B5EF4-FFF2-40B4-BE49-F238E27FC236}">
                  <a16:creationId xmlns:a16="http://schemas.microsoft.com/office/drawing/2014/main" id="{5A32C491-2E89-48D3-BC76-92BCEF9B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96">
              <a:extLst>
                <a:ext uri="{FF2B5EF4-FFF2-40B4-BE49-F238E27FC236}">
                  <a16:creationId xmlns:a16="http://schemas.microsoft.com/office/drawing/2014/main" id="{5D8ADDAF-4F4B-461A-8E0A-3401A47A7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7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566117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566117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566117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566117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566117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10653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566117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470867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351804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2189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3913303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4921557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532628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2008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173783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10653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470867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351804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2189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185545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139189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3953409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496906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10653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470867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351804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2189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3913303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4921557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532628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173783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10653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470867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351804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2189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185545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139189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3953409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496906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10653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470867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351804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2189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3913303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4921557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532628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173783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5783174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5783174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5783174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406110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406110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484" y="13057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2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2" y="238883"/>
            <a:ext cx="5496695" cy="1268284"/>
            <a:chOff x="3200262" y="238883"/>
            <a:chExt cx="5496695" cy="12682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2" y="922392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C0B0F4D-A5A0-43EC-8308-999E4021D361}"/>
              </a:ext>
            </a:extLst>
          </p:cNvPr>
          <p:cNvGrpSpPr/>
          <p:nvPr/>
        </p:nvGrpSpPr>
        <p:grpSpPr>
          <a:xfrm>
            <a:off x="1125982" y="1594261"/>
            <a:ext cx="4005824" cy="1359972"/>
            <a:chOff x="764723" y="2006067"/>
            <a:chExt cx="3963441" cy="135997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F44B02E-0CCF-4A05-9EDF-FA9CB77F21EE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venir Next LT Pro" panose="020B0504020202020204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C49B411-EF76-4868-8CE8-E8D6610FB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A5BC45-AD6F-4C40-AA34-522E85D726CD}"/>
                </a:ext>
              </a:extLst>
            </p:cNvPr>
            <p:cNvSpPr txBox="1"/>
            <p:nvPr/>
          </p:nvSpPr>
          <p:spPr>
            <a:xfrm>
              <a:off x="1675229" y="2006067"/>
              <a:ext cx="2230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D1119B-6B78-47DB-A704-9F2663569540}"/>
                </a:ext>
              </a:extLst>
            </p:cNvPr>
            <p:cNvSpPr txBox="1"/>
            <p:nvPr/>
          </p:nvSpPr>
          <p:spPr>
            <a:xfrm>
              <a:off x="1675229" y="2288821"/>
              <a:ext cx="30529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99E548-FD11-4055-B5C5-3C4E210DC381}"/>
              </a:ext>
            </a:extLst>
          </p:cNvPr>
          <p:cNvGrpSpPr/>
          <p:nvPr/>
        </p:nvGrpSpPr>
        <p:grpSpPr>
          <a:xfrm>
            <a:off x="1125982" y="3052321"/>
            <a:ext cx="4005824" cy="1359972"/>
            <a:chOff x="764723" y="3368877"/>
            <a:chExt cx="3963441" cy="135997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F6E421D-2175-446E-B709-2CD15F9302B5}"/>
                </a:ext>
              </a:extLst>
            </p:cNvPr>
            <p:cNvSpPr/>
            <p:nvPr/>
          </p:nvSpPr>
          <p:spPr>
            <a:xfrm>
              <a:off x="764723" y="3738209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venir Next LT Pro" panose="020B05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F65BE7-B675-43A6-AFA8-76F2F7E0DC6B}"/>
                </a:ext>
              </a:extLst>
            </p:cNvPr>
            <p:cNvSpPr txBox="1"/>
            <p:nvPr/>
          </p:nvSpPr>
          <p:spPr>
            <a:xfrm>
              <a:off x="1675229" y="3368877"/>
              <a:ext cx="2446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C4779B9-C6CE-4C14-A5A1-5D1C9A357CF0}"/>
                </a:ext>
              </a:extLst>
            </p:cNvPr>
            <p:cNvSpPr txBox="1"/>
            <p:nvPr/>
          </p:nvSpPr>
          <p:spPr>
            <a:xfrm>
              <a:off x="1675229" y="3651631"/>
              <a:ext cx="30529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BF173C0-B1E1-4563-8271-D5F292F9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36" y="3869253"/>
              <a:ext cx="346006" cy="346006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03731E1-649F-4BEC-91F1-B397F02E222F}"/>
              </a:ext>
            </a:extLst>
          </p:cNvPr>
          <p:cNvGrpSpPr/>
          <p:nvPr/>
        </p:nvGrpSpPr>
        <p:grpSpPr>
          <a:xfrm>
            <a:off x="1125982" y="4756602"/>
            <a:ext cx="4022492" cy="1359972"/>
            <a:chOff x="764723" y="4784080"/>
            <a:chExt cx="3979933" cy="135997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3CB6BE9-1A41-4AC4-9F70-878CD480C833}"/>
                </a:ext>
              </a:extLst>
            </p:cNvPr>
            <p:cNvSpPr/>
            <p:nvPr/>
          </p:nvSpPr>
          <p:spPr>
            <a:xfrm>
              <a:off x="764723" y="513477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venir Next LT Pro" panose="020B05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5920A7A-9713-42C8-977B-D9C1BB0AB145}"/>
                </a:ext>
              </a:extLst>
            </p:cNvPr>
            <p:cNvSpPr txBox="1"/>
            <p:nvPr/>
          </p:nvSpPr>
          <p:spPr>
            <a:xfrm>
              <a:off x="1675230" y="4784080"/>
              <a:ext cx="209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72B7C-8CBA-4853-933B-ADCF996610C8}"/>
                </a:ext>
              </a:extLst>
            </p:cNvPr>
            <p:cNvSpPr txBox="1"/>
            <p:nvPr/>
          </p:nvSpPr>
          <p:spPr>
            <a:xfrm>
              <a:off x="1675229" y="5066834"/>
              <a:ext cx="30694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AEB718E-7396-47E6-8A4E-73221836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5278673"/>
              <a:ext cx="398396" cy="398396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603AE1-4E60-43B3-8E01-B1629E7FF6EE}"/>
              </a:ext>
            </a:extLst>
          </p:cNvPr>
          <p:cNvGrpSpPr/>
          <p:nvPr/>
        </p:nvGrpSpPr>
        <p:grpSpPr>
          <a:xfrm>
            <a:off x="7065695" y="3103859"/>
            <a:ext cx="3983831" cy="1359972"/>
            <a:chOff x="4244207" y="3420415"/>
            <a:chExt cx="3983831" cy="135997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EC7A10B-385E-4CEF-BB21-576E0BDFDE84}"/>
                </a:ext>
              </a:extLst>
            </p:cNvPr>
            <p:cNvSpPr/>
            <p:nvPr/>
          </p:nvSpPr>
          <p:spPr>
            <a:xfrm>
              <a:off x="4244207" y="3738209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" panose="020B05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6F791A9-916F-4533-9AC4-CB66E4B8935D}"/>
                </a:ext>
              </a:extLst>
            </p:cNvPr>
            <p:cNvSpPr txBox="1"/>
            <p:nvPr/>
          </p:nvSpPr>
          <p:spPr>
            <a:xfrm>
              <a:off x="5175103" y="3420415"/>
              <a:ext cx="2192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DF9E64-6E40-44BD-8A21-28CB6CFC7210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CBADE1C-7B38-4536-9A18-40299A0F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617" y="3861619"/>
              <a:ext cx="415236" cy="41523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A20E7A6-425D-4EA0-9154-2DDA92C414DC}"/>
              </a:ext>
            </a:extLst>
          </p:cNvPr>
          <p:cNvGrpSpPr/>
          <p:nvPr/>
        </p:nvGrpSpPr>
        <p:grpSpPr>
          <a:xfrm>
            <a:off x="7043528" y="4618753"/>
            <a:ext cx="4022490" cy="1397231"/>
            <a:chOff x="4222040" y="4646231"/>
            <a:chExt cx="4022490" cy="139723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17D7A37-51C9-4A69-9EC2-6630A55F8E19}"/>
                </a:ext>
              </a:extLst>
            </p:cNvPr>
            <p:cNvSpPr/>
            <p:nvPr/>
          </p:nvSpPr>
          <p:spPr>
            <a:xfrm>
              <a:off x="4222040" y="513477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" panose="020B05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43520DF-7C9B-4645-9E35-951E41506B35}"/>
                </a:ext>
              </a:extLst>
            </p:cNvPr>
            <p:cNvSpPr txBox="1"/>
            <p:nvPr/>
          </p:nvSpPr>
          <p:spPr>
            <a:xfrm>
              <a:off x="5175103" y="4646231"/>
              <a:ext cx="209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8CF9D1A-8E6F-478D-8050-BCBE1C2C7429}"/>
                </a:ext>
              </a:extLst>
            </p:cNvPr>
            <p:cNvSpPr txBox="1"/>
            <p:nvPr/>
          </p:nvSpPr>
          <p:spPr>
            <a:xfrm>
              <a:off x="5175103" y="4966244"/>
              <a:ext cx="30694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AEC4A0BD-E52C-40D0-B192-2348D55F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575" y="5268959"/>
              <a:ext cx="336986" cy="336986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53C32BD-207F-4145-8795-FAF2E2159D50}"/>
              </a:ext>
            </a:extLst>
          </p:cNvPr>
          <p:cNvGrpSpPr/>
          <p:nvPr/>
        </p:nvGrpSpPr>
        <p:grpSpPr>
          <a:xfrm>
            <a:off x="7060196" y="1730588"/>
            <a:ext cx="3989330" cy="1359972"/>
            <a:chOff x="4238708" y="2142394"/>
            <a:chExt cx="3989330" cy="135997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2F10B3D-0C8C-4DC7-90F9-0A5F46030A4F}"/>
                </a:ext>
              </a:extLst>
            </p:cNvPr>
            <p:cNvSpPr/>
            <p:nvPr/>
          </p:nvSpPr>
          <p:spPr>
            <a:xfrm>
              <a:off x="4238708" y="2407773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" panose="020B0504020202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566C459-66F4-4B69-8BBF-A5B428191664}"/>
                </a:ext>
              </a:extLst>
            </p:cNvPr>
            <p:cNvSpPr txBox="1"/>
            <p:nvPr/>
          </p:nvSpPr>
          <p:spPr>
            <a:xfrm>
              <a:off x="5175103" y="2142394"/>
              <a:ext cx="240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5CF737C-9837-4C29-82C4-2B9CDB774712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BA65063D-30F4-4079-9845-A11A82F47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243" y="2578554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2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287" y="238883"/>
            <a:ext cx="5496695" cy="1240665"/>
            <a:chOff x="3199897" y="238883"/>
            <a:chExt cx="5496695" cy="12406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Our History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199897" y="894773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1A03016-91D5-4C01-80B0-AB887E66C535}"/>
              </a:ext>
            </a:extLst>
          </p:cNvPr>
          <p:cNvSpPr txBox="1"/>
          <p:nvPr/>
        </p:nvSpPr>
        <p:spPr>
          <a:xfrm>
            <a:off x="4996209" y="1896295"/>
            <a:ext cx="231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Avenir Next LT Pro" panose="020B0504020202020204" pitchFamily="34" charset="0"/>
              </a:rPr>
              <a:t>Add Your Text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06B162-56BF-4063-95FA-8D5F3DE5A625}"/>
              </a:ext>
            </a:extLst>
          </p:cNvPr>
          <p:cNvCxnSpPr>
            <a:cxnSpLocks/>
          </p:cNvCxnSpPr>
          <p:nvPr/>
        </p:nvCxnSpPr>
        <p:spPr>
          <a:xfrm flipV="1">
            <a:off x="2596513" y="3989900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F8DCFF3-46DB-41AB-A76A-9CE3B265E79E}"/>
              </a:ext>
            </a:extLst>
          </p:cNvPr>
          <p:cNvSpPr/>
          <p:nvPr/>
        </p:nvSpPr>
        <p:spPr>
          <a:xfrm>
            <a:off x="1823287" y="2465899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AD694AD-69DB-474C-AA56-823E72A87DB4}"/>
              </a:ext>
            </a:extLst>
          </p:cNvPr>
          <p:cNvSpPr/>
          <p:nvPr/>
        </p:nvSpPr>
        <p:spPr>
          <a:xfrm>
            <a:off x="1911393" y="2554005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C6AB96-7595-4EF4-8B45-D3B1C8554DE9}"/>
              </a:ext>
            </a:extLst>
          </p:cNvPr>
          <p:cNvSpPr/>
          <p:nvPr/>
        </p:nvSpPr>
        <p:spPr>
          <a:xfrm>
            <a:off x="1982831" y="2625443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F422A958-8DF6-4B4B-95D3-FDA7816D087A}"/>
              </a:ext>
            </a:extLst>
          </p:cNvPr>
          <p:cNvSpPr/>
          <p:nvPr/>
        </p:nvSpPr>
        <p:spPr>
          <a:xfrm rot="8100000">
            <a:off x="1682771" y="2325383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C48DDC4-B402-4CC0-95EE-E58201F5CFA9}"/>
              </a:ext>
            </a:extLst>
          </p:cNvPr>
          <p:cNvSpPr/>
          <p:nvPr/>
        </p:nvSpPr>
        <p:spPr>
          <a:xfrm>
            <a:off x="2552289" y="4302863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D31FF4-A88C-47E2-AC96-015921797175}"/>
              </a:ext>
            </a:extLst>
          </p:cNvPr>
          <p:cNvSpPr txBox="1"/>
          <p:nvPr/>
        </p:nvSpPr>
        <p:spPr>
          <a:xfrm>
            <a:off x="1420119" y="1903633"/>
            <a:ext cx="235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Avenir Next LT Pro" panose="020B0504020202020204" pitchFamily="34" charset="0"/>
              </a:rPr>
              <a:t>Add Your 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E2EA3E-2F8E-4132-A2C3-B59FF75BEAE3}"/>
              </a:ext>
            </a:extLst>
          </p:cNvPr>
          <p:cNvSpPr txBox="1"/>
          <p:nvPr/>
        </p:nvSpPr>
        <p:spPr>
          <a:xfrm>
            <a:off x="1438148" y="4497447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>
                <a:latin typeface="Avenir Next LT Pro" panose="020B0504020202020204" pitchFamily="34" charset="0"/>
              </a:rPr>
              <a:t>This is just a demo text so consider replacing it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9577CF-8E84-4236-8074-0234229554CB}"/>
              </a:ext>
            </a:extLst>
          </p:cNvPr>
          <p:cNvCxnSpPr>
            <a:cxnSpLocks/>
          </p:cNvCxnSpPr>
          <p:nvPr/>
        </p:nvCxnSpPr>
        <p:spPr>
          <a:xfrm flipV="1">
            <a:off x="6105588" y="3976391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09BCB95-E2FD-45FC-9AFD-DF8B95F4A817}"/>
              </a:ext>
            </a:extLst>
          </p:cNvPr>
          <p:cNvSpPr/>
          <p:nvPr/>
        </p:nvSpPr>
        <p:spPr>
          <a:xfrm>
            <a:off x="5332362" y="245239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2A548EE-3150-482E-AE40-A3DC81950928}"/>
              </a:ext>
            </a:extLst>
          </p:cNvPr>
          <p:cNvSpPr/>
          <p:nvPr/>
        </p:nvSpPr>
        <p:spPr>
          <a:xfrm>
            <a:off x="5420468" y="2540496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50033A6-C09E-4F44-B50D-13D746B3C242}"/>
              </a:ext>
            </a:extLst>
          </p:cNvPr>
          <p:cNvSpPr/>
          <p:nvPr/>
        </p:nvSpPr>
        <p:spPr>
          <a:xfrm>
            <a:off x="5491906" y="261193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5123D73-5365-4528-AC33-0461312A9E0A}"/>
              </a:ext>
            </a:extLst>
          </p:cNvPr>
          <p:cNvSpPr/>
          <p:nvPr/>
        </p:nvSpPr>
        <p:spPr>
          <a:xfrm rot="8100000">
            <a:off x="5191846" y="231187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A3606C1-FE83-40F4-80E6-42F86D05D9C9}"/>
              </a:ext>
            </a:extLst>
          </p:cNvPr>
          <p:cNvSpPr/>
          <p:nvPr/>
        </p:nvSpPr>
        <p:spPr>
          <a:xfrm>
            <a:off x="6061364" y="4289354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64F5AC-A900-439B-935A-22095516012E}"/>
              </a:ext>
            </a:extLst>
          </p:cNvPr>
          <p:cNvSpPr txBox="1"/>
          <p:nvPr/>
        </p:nvSpPr>
        <p:spPr>
          <a:xfrm>
            <a:off x="4947223" y="4483938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This is just a demo text so consider replacing it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1C46ED0-4123-4895-9BF7-24301E52FA0C}"/>
              </a:ext>
            </a:extLst>
          </p:cNvPr>
          <p:cNvCxnSpPr>
            <a:cxnSpLocks/>
          </p:cNvCxnSpPr>
          <p:nvPr/>
        </p:nvCxnSpPr>
        <p:spPr>
          <a:xfrm flipV="1">
            <a:off x="9689377" y="4020641"/>
            <a:ext cx="0" cy="312963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BC6EB0-3C4C-497A-8D54-4B424AE5FB41}"/>
              </a:ext>
            </a:extLst>
          </p:cNvPr>
          <p:cNvSpPr/>
          <p:nvPr/>
        </p:nvSpPr>
        <p:spPr>
          <a:xfrm>
            <a:off x="8916151" y="249664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380D8CC-EB9B-4BC1-9B1A-86339C48C1BA}"/>
              </a:ext>
            </a:extLst>
          </p:cNvPr>
          <p:cNvSpPr/>
          <p:nvPr/>
        </p:nvSpPr>
        <p:spPr>
          <a:xfrm>
            <a:off x="9004257" y="2584746"/>
            <a:ext cx="1347788" cy="1347788"/>
          </a:xfrm>
          <a:prstGeom prst="ellips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3E5CE27-E84D-4502-B34F-1EFE543F856F}"/>
              </a:ext>
            </a:extLst>
          </p:cNvPr>
          <p:cNvSpPr/>
          <p:nvPr/>
        </p:nvSpPr>
        <p:spPr>
          <a:xfrm>
            <a:off x="9075695" y="265618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8EF910A0-CD6C-4B95-945C-870D61036944}"/>
              </a:ext>
            </a:extLst>
          </p:cNvPr>
          <p:cNvSpPr/>
          <p:nvPr/>
        </p:nvSpPr>
        <p:spPr>
          <a:xfrm rot="8100000">
            <a:off x="8775635" y="227992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99F16EC-46F4-4B5B-BB49-79E6F3863675}"/>
              </a:ext>
            </a:extLst>
          </p:cNvPr>
          <p:cNvSpPr/>
          <p:nvPr/>
        </p:nvSpPr>
        <p:spPr>
          <a:xfrm>
            <a:off x="9645153" y="4333604"/>
            <a:ext cx="93210" cy="93210"/>
          </a:xfrm>
          <a:prstGeom prst="ellipse">
            <a:avLst/>
          </a:prstGeom>
          <a:noFill/>
          <a:ln w="19050">
            <a:solidFill>
              <a:srgbClr val="05E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4B8600-171D-48A1-B367-C4946CE76623}"/>
              </a:ext>
            </a:extLst>
          </p:cNvPr>
          <p:cNvSpPr txBox="1"/>
          <p:nvPr/>
        </p:nvSpPr>
        <p:spPr>
          <a:xfrm>
            <a:off x="8579998" y="1895580"/>
            <a:ext cx="231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5E1E7"/>
                </a:solidFill>
                <a:latin typeface="Avenir Next LT Pro" panose="020B0504020202020204" pitchFamily="34" charset="0"/>
              </a:rPr>
              <a:t>Add Your 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234661-70F6-4B9E-9945-C43049F893F1}"/>
              </a:ext>
            </a:extLst>
          </p:cNvPr>
          <p:cNvSpPr txBox="1"/>
          <p:nvPr/>
        </p:nvSpPr>
        <p:spPr>
          <a:xfrm>
            <a:off x="8531012" y="4528188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>
                <a:latin typeface="Avenir Next LT Pro" panose="020B0504020202020204" pitchFamily="34" charset="0"/>
              </a:rPr>
              <a:t>This is just a demo text so consider replacing it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4EC909-1109-497C-BBE8-04648E71A093}"/>
              </a:ext>
            </a:extLst>
          </p:cNvPr>
          <p:cNvGrpSpPr/>
          <p:nvPr/>
        </p:nvGrpSpPr>
        <p:grpSpPr>
          <a:xfrm>
            <a:off x="5721676" y="2918633"/>
            <a:ext cx="740442" cy="646938"/>
            <a:chOff x="6357938" y="3535363"/>
            <a:chExt cx="465138" cy="406400"/>
          </a:xfrm>
          <a:solidFill>
            <a:srgbClr val="5D7373"/>
          </a:solidFill>
        </p:grpSpPr>
        <p:sp>
          <p:nvSpPr>
            <p:cNvPr id="94" name="AutoShape 43">
              <a:extLst>
                <a:ext uri="{FF2B5EF4-FFF2-40B4-BE49-F238E27FC236}">
                  <a16:creationId xmlns:a16="http://schemas.microsoft.com/office/drawing/2014/main" id="{F9F29C38-033C-4750-BDDE-BEAA1DD65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44">
              <a:extLst>
                <a:ext uri="{FF2B5EF4-FFF2-40B4-BE49-F238E27FC236}">
                  <a16:creationId xmlns:a16="http://schemas.microsoft.com/office/drawing/2014/main" id="{A9495D55-92FE-4675-8F45-4FE217D6D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6" name="AutoShape 45">
              <a:extLst>
                <a:ext uri="{FF2B5EF4-FFF2-40B4-BE49-F238E27FC236}">
                  <a16:creationId xmlns:a16="http://schemas.microsoft.com/office/drawing/2014/main" id="{BAF23923-5D02-4A23-8394-B9C49AC0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97" name="AutoShape 59">
            <a:extLst>
              <a:ext uri="{FF2B5EF4-FFF2-40B4-BE49-F238E27FC236}">
                <a16:creationId xmlns:a16="http://schemas.microsoft.com/office/drawing/2014/main" id="{709DF6C2-482A-47AE-A2E9-CBDDCAF6C01F}"/>
              </a:ext>
            </a:extLst>
          </p:cNvPr>
          <p:cNvSpPr>
            <a:spLocks/>
          </p:cNvSpPr>
          <p:nvPr/>
        </p:nvSpPr>
        <p:spPr bwMode="auto">
          <a:xfrm>
            <a:off x="9309279" y="2947396"/>
            <a:ext cx="634028" cy="632946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05E1E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BD161-A629-43A8-B7A3-EB919D0352E5}"/>
              </a:ext>
            </a:extLst>
          </p:cNvPr>
          <p:cNvGrpSpPr/>
          <p:nvPr/>
        </p:nvGrpSpPr>
        <p:grpSpPr>
          <a:xfrm>
            <a:off x="2219448" y="2951094"/>
            <a:ext cx="732078" cy="641976"/>
            <a:chOff x="1640798" y="2149003"/>
            <a:chExt cx="464344" cy="407194"/>
          </a:xfrm>
          <a:solidFill>
            <a:srgbClr val="FF5969"/>
          </a:solidFill>
        </p:grpSpPr>
        <p:sp>
          <p:nvSpPr>
            <p:cNvPr id="99" name="AutoShape 147">
              <a:extLst>
                <a:ext uri="{FF2B5EF4-FFF2-40B4-BE49-F238E27FC236}">
                  <a16:creationId xmlns:a16="http://schemas.microsoft.com/office/drawing/2014/main" id="{8FD9F510-754F-44D3-B985-0C77FDF27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0" name="AutoShape 148">
              <a:extLst>
                <a:ext uri="{FF2B5EF4-FFF2-40B4-BE49-F238E27FC236}">
                  <a16:creationId xmlns:a16="http://schemas.microsoft.com/office/drawing/2014/main" id="{380A53DA-1838-4E72-AE69-6EED744C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5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5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75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787</Words>
  <Application>Microsoft Office PowerPoint</Application>
  <PresentationFormat>Widescreen</PresentationFormat>
  <Paragraphs>177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Avenir Next LT Pro</vt:lpstr>
      <vt:lpstr>Calibri</vt:lpstr>
      <vt:lpstr>Calibri Light</vt:lpstr>
      <vt:lpstr>Century Gothic</vt:lpstr>
      <vt:lpstr>Gill Sans</vt:lpstr>
      <vt:lpstr>Montserrat ExtraBold</vt:lpstr>
      <vt:lpstr>Tw Cen MT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12</cp:revision>
  <dcterms:created xsi:type="dcterms:W3CDTF">2023-11-26T09:52:01Z</dcterms:created>
  <dcterms:modified xsi:type="dcterms:W3CDTF">2023-12-16T16:21:49Z</dcterms:modified>
</cp:coreProperties>
</file>