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6"/>
  </p:notesMasterIdLst>
  <p:sldIdLst>
    <p:sldId id="256" r:id="rId6"/>
    <p:sldId id="293" r:id="rId7"/>
    <p:sldId id="294" r:id="rId8"/>
    <p:sldId id="271" r:id="rId9"/>
    <p:sldId id="290" r:id="rId10"/>
    <p:sldId id="291" r:id="rId11"/>
    <p:sldId id="292" r:id="rId12"/>
    <p:sldId id="283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D7373"/>
    <a:srgbClr val="FF5969"/>
    <a:srgbClr val="F7F7F7"/>
    <a:srgbClr val="05E1E7"/>
    <a:srgbClr val="92D050"/>
    <a:srgbClr val="FEC630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8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8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42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99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91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err="1"/>
              <a:t>DashBoaard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6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25-12-2023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A00E1-6F32-FB32-833D-D263A3565661}"/>
              </a:ext>
            </a:extLst>
          </p:cNvPr>
          <p:cNvSpPr txBox="1"/>
          <p:nvPr/>
        </p:nvSpPr>
        <p:spPr>
          <a:xfrm>
            <a:off x="516465" y="938243"/>
            <a:ext cx="109050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venir Next LT Pro" panose="020B0504020202020204" pitchFamily="34" charset="0"/>
              </a:rPr>
              <a:t>Client Dashboard</a:t>
            </a:r>
            <a:endParaRPr lang="en-US" sz="1200" dirty="0">
              <a:effectLst/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Choose Project from dropdown list [Default : Empty all the things if no Active project]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communication preference &gt; priority option, note : web chat is recommended for smooth communication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&gt; blue: Done, green: currently, yellow: next week, red : future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list form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Project Detail &gt; Start Date, End Date, Approx Duration, planned budget, paid money, unpaid Money, progress Chart (%),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Next Meeting (with details &gt; location, meeting number, Approx time), Ask from owner of the location + Next Meetings (approx. 4)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Days Tasks [Next 5 days]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992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General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A1 : Container </a:t>
            </a:r>
            <a:r>
              <a:rPr lang="en-US" sz="1200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Avenir Next LT Pro" panose="020B0504020202020204" pitchFamily="34" charset="0"/>
                <a:sym typeface="Wingdings" panose="05000000000000000000" pitchFamily="2" charset="2"/>
              </a:rPr>
              <a:t>Sharp Edges, Round, Border, border with background Color </a:t>
            </a: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A2 : 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categories :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A1, </a:t>
            </a:r>
          </a:p>
        </p:txBody>
      </p:sp>
    </p:spTree>
    <p:extLst>
      <p:ext uri="{BB962C8B-B14F-4D97-AF65-F5344CB8AC3E}">
        <p14:creationId xmlns:p14="http://schemas.microsoft.com/office/powerpoint/2010/main" val="54148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General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Theme : </a:t>
            </a:r>
            <a:r>
              <a:rPr lang="en-US" sz="1200" dirty="0">
                <a:latin typeface="Avenir Next LT Pro" panose="020B0504020202020204" pitchFamily="34" charset="0"/>
              </a:rPr>
              <a:t>Stored in Array of </a:t>
            </a:r>
            <a:r>
              <a:rPr lang="en-US" sz="1200" dirty="0" err="1">
                <a:latin typeface="Avenir Next LT Pro" panose="020B0504020202020204" pitchFamily="34" charset="0"/>
              </a:rPr>
              <a:t>enum</a:t>
            </a: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b="1">
                <a:latin typeface="Avenir Next LT Pro" panose="020B0504020202020204" pitchFamily="34" charset="0"/>
              </a:rPr>
              <a:t>Text :  </a:t>
            </a:r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 </a:t>
            </a:r>
            <a:endParaRPr lang="en-US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27029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Authority : CEO &gt; PM &gt; TL &gt; Employee &gt; Client</a:t>
            </a:r>
          </a:p>
          <a:p>
            <a:endParaRPr lang="en-IN" sz="1200" b="1" dirty="0">
              <a:latin typeface="Avenir Next LT Pro" panose="020B0504020202020204" pitchFamily="34" charset="0"/>
            </a:endParaRPr>
          </a:p>
          <a:p>
            <a:r>
              <a:rPr lang="en-IN" sz="1200" b="1" dirty="0">
                <a:latin typeface="Avenir Next LT Pro" panose="020B0504020202020204" pitchFamily="34" charset="0"/>
              </a:rPr>
              <a:t>Chats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Client : C1, S1, S2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PM :  C1, P1, P2, P3, S1, S3,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TL : P1, P2, T1, T2, S4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Employee : P1, T1, T2, S3, S5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CEO (Side Nav) : C1, P1, P2, P3, T1, T2, S1, S2, S3, S4, S5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CEO (Top) : P2, </a:t>
            </a:r>
          </a:p>
          <a:p>
            <a:pPr marL="685800" lvl="1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Client has 2 profiles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Owner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Only he can raise a special Request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He can Add or remove the members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He need to approve Any modification, addition or subtraction has done by the other members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Client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We are monitoring your conversation, All these chats are legally bonded and are not delete able . Apart from Included persons higher authority can also see and Examine our chats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 : Client, P : PM, T : TL, S : Special Request </a:t>
            </a:r>
          </a:p>
          <a:p>
            <a:r>
              <a:rPr lang="en-IN" sz="1200" b="1" dirty="0">
                <a:latin typeface="Avenir Next LT Pro" panose="020B0504020202020204" pitchFamily="34" charset="0"/>
              </a:rPr>
              <a:t>Note</a:t>
            </a:r>
            <a:r>
              <a:rPr lang="en-IN" sz="1200" dirty="0">
                <a:latin typeface="Avenir Next LT Pro" panose="020B0504020202020204" pitchFamily="34" charset="0"/>
              </a:rPr>
              <a:t> : CEO can monitor &amp; reply from all chats if he wanted to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C1</a:t>
            </a:r>
            <a:r>
              <a:rPr lang="en-IN" sz="1200" dirty="0">
                <a:latin typeface="Avenir Next LT Pro" panose="020B0504020202020204" pitchFamily="34" charset="0"/>
              </a:rPr>
              <a:t> : Client + PM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P1</a:t>
            </a:r>
            <a:r>
              <a:rPr lang="en-IN" sz="1200" dirty="0">
                <a:latin typeface="Avenir Next LT Pro" panose="020B0504020202020204" pitchFamily="34" charset="0"/>
              </a:rPr>
              <a:t> : PM + TL + Employee 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P2</a:t>
            </a:r>
            <a:r>
              <a:rPr lang="en-IN" sz="1200" dirty="0">
                <a:latin typeface="Avenir Next LT Pro" panose="020B0504020202020204" pitchFamily="34" charset="0"/>
              </a:rPr>
              <a:t> : PM + TL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P3</a:t>
            </a:r>
            <a:r>
              <a:rPr lang="en-IN" sz="1200" dirty="0">
                <a:latin typeface="Avenir Next LT Pro" panose="020B0504020202020204" pitchFamily="34" charset="0"/>
              </a:rPr>
              <a:t> : PM + CEO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T1</a:t>
            </a:r>
            <a:r>
              <a:rPr lang="en-IN" sz="1200" dirty="0">
                <a:latin typeface="Avenir Next LT Pro" panose="020B0504020202020204" pitchFamily="34" charset="0"/>
              </a:rPr>
              <a:t> : TL + Team Members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T2</a:t>
            </a:r>
            <a:r>
              <a:rPr lang="en-IN" sz="1200" dirty="0">
                <a:latin typeface="Avenir Next LT Pro" panose="020B0504020202020204" pitchFamily="34" charset="0"/>
              </a:rPr>
              <a:t> : TL + Employee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S1</a:t>
            </a:r>
            <a:r>
              <a:rPr lang="en-IN" sz="1200" dirty="0">
                <a:latin typeface="Avenir Next LT Pro" panose="020B0504020202020204" pitchFamily="34" charset="0"/>
              </a:rPr>
              <a:t> : PM + Client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S2</a:t>
            </a:r>
            <a:r>
              <a:rPr lang="en-IN" sz="1200" dirty="0">
                <a:latin typeface="Avenir Next LT Pro" panose="020B0504020202020204" pitchFamily="34" charset="0"/>
              </a:rPr>
              <a:t> : CEO + Client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S3</a:t>
            </a:r>
            <a:r>
              <a:rPr lang="en-IN" sz="1200" dirty="0">
                <a:latin typeface="Avenir Next LT Pro" panose="020B0504020202020204" pitchFamily="34" charset="0"/>
              </a:rPr>
              <a:t> : PM + Employee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S4</a:t>
            </a:r>
            <a:r>
              <a:rPr lang="en-IN" sz="1200" dirty="0">
                <a:latin typeface="Avenir Next LT Pro" panose="020B0504020202020204" pitchFamily="34" charset="0"/>
              </a:rPr>
              <a:t> : TL + CEO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S5</a:t>
            </a:r>
            <a:r>
              <a:rPr lang="en-IN" sz="1200" dirty="0">
                <a:latin typeface="Avenir Next LT Pro" panose="020B0504020202020204" pitchFamily="34" charset="0"/>
              </a:rPr>
              <a:t> : Employee + CEO </a:t>
            </a:r>
          </a:p>
        </p:txBody>
      </p: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Chat Details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Chat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Name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Profile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Type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Docs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Images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Date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Time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Payment Request : Requesting for payment from client, Requesting to update the payment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Media – Photo, Video, Audio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Document – pdf, doc, excel, ppt, txt,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Location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Poll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Payment : Requesting the payment update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(#) Tags : Anything starting from # become Tag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(@) point : Anything starting from @ will pop up list of members that can chat.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($) Attach : After this write a valid item ID and will highlight this number and attach the details of that item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46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Payment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Requesting for payment from client (* A : Auto selected)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ID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Manager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Client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Total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Paid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Due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Asked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Choose Paid Methods : Cash, UPI, Scanner,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Requesting to update the payment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Option : is payment is done by Cash or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 &amp;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Name (to whom you submit the amount)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Employee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Name (Bank User 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Amount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Transaction ID (optional, if we haven’t file the record by your detail then will compulsory need this)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27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QR Scanning Feature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On Scanning of QR code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Media – Photo, Video, Audio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Document – pdf, doc, excel, ppt, txt,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Location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Poll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Payment : Requesting the payment update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(#) Tags : Anything starting from # become Tag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(@) point : Anything starting from @ will pop up list of members that can chat.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($) Attach : After this write a valid item ID and will highlight this number and attach the details of that item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867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D841B-DED5-2AC5-2DC4-FB63EACA83A4}"/>
              </a:ext>
            </a:extLst>
          </p:cNvPr>
          <p:cNvSpPr txBox="1"/>
          <p:nvPr/>
        </p:nvSpPr>
        <p:spPr>
          <a:xfrm>
            <a:off x="202564" y="231561"/>
            <a:ext cx="22527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Projects Details :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Project Summary :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Owner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Owner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Company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name 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Site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Mobile no.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email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Start Date 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End Date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Approx Project Duration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Budget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Members (No. &amp; Icons)</a:t>
            </a:r>
          </a:p>
          <a:p>
            <a:pPr marL="355600" indent="-355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80B29-586F-7CD1-420B-BA6CCD85AB31}"/>
              </a:ext>
            </a:extLst>
          </p:cNvPr>
          <p:cNvSpPr txBox="1"/>
          <p:nvPr/>
        </p:nvSpPr>
        <p:spPr>
          <a:xfrm>
            <a:off x="6726810" y="335299"/>
            <a:ext cx="546519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venir Next LT Pro" panose="020B0504020202020204" pitchFamily="34" charset="0"/>
              </a:rPr>
              <a:t>Project Details</a:t>
            </a:r>
            <a:endParaRPr lang="en-US" sz="1200" dirty="0">
              <a:effectLst/>
              <a:latin typeface="Avenir Next LT Pro" panose="020B050402020202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List of All the projects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Status : progress Chart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Active Project Dashboard &gt; Project Name, id, owner name, manager name, site Address, mobile number, Start Date, Approx End Date,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Active Project Timeline &gt; blue: Done, green: currently, yellow: next week, red : future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Rias a request, complaint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Calander &gt; Daily Task Breakdown, Meeting Schedule, Activity [payment, raising complaint, request, etc.]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Task breakdown &gt; list Form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Active project documents  &gt; Design Concepts, Mood Boards, contract, etc.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Team members : Employee Name, Employee ID,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Client &amp; Client Members &gt; Name, mobile, relationship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In-Active Projects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Active Project Dashboard &gt; Project Name, Proetid, owner name, manager name, site Address, mobile number, Start Date, Approx End Date,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75D17-3373-D549-B060-3053BC1A6116}"/>
              </a:ext>
            </a:extLst>
          </p:cNvPr>
          <p:cNvSpPr txBox="1"/>
          <p:nvPr/>
        </p:nvSpPr>
        <p:spPr>
          <a:xfrm>
            <a:off x="2556298" y="234522"/>
            <a:ext cx="22527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Projects Task :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Project Summary :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Owner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Owner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Company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name 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Site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Mobile no.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email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Start Date 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End Date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Approx Project Duration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Budget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Members (No. &amp; Icons)</a:t>
            </a:r>
          </a:p>
          <a:p>
            <a:pPr marL="355600" indent="-355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4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A00E1-6F32-FB32-833D-D263A3565661}"/>
              </a:ext>
            </a:extLst>
          </p:cNvPr>
          <p:cNvSpPr txBox="1"/>
          <p:nvPr/>
        </p:nvSpPr>
        <p:spPr>
          <a:xfrm>
            <a:off x="164040" y="223868"/>
            <a:ext cx="1090506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venir Next LT Pro" panose="020B0504020202020204" pitchFamily="34" charset="0"/>
              </a:rPr>
              <a:t>Client Dashboard</a:t>
            </a:r>
            <a:endParaRPr lang="en-US" sz="1200" dirty="0">
              <a:effectLst/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Choose Project from dropdown list [Default : Empty all the things if no Active project]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communication preference &gt; priority option, note : web chat is recommended for smooth communication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&gt; blue: Done, green: currently, yellow: next week, red : future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list form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Project Detail &gt; Start Date, End Date, Approx Duration, planned budget, paid money, unpaid Money, progress Chart (%),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Next Meeting (with details &gt; location, meeting number, Approx time), Ask from owner of the location + Next Meetings (approx. 4)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Days Tasks [Next 5 days]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0" i="0" dirty="0">
              <a:effectLst/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Active project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ID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Progress pi chart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Budget Amount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Budget pi chart (Paid vs unpaid)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Start Date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Duration of Projects : (Days or week or months)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PM Name &amp; ID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Open Chat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Open Project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Summary – Projects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No. of projects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 Calander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Timeline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Next Meeting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Next Tasks [5]</a:t>
            </a:r>
          </a:p>
          <a:p>
            <a:pPr marL="228600" indent="-228600" fontAlgn="ctr">
              <a:buAutoNum type="arabicPeriod" startAt="10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 fontAlgn="ctr">
              <a:buAutoNum type="arabicPeriod" startAt="10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b="0" i="0" dirty="0">
              <a:effectLst/>
              <a:latin typeface="Avenir Next LT Pro" panose="020B050402020202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203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2" ma:contentTypeDescription="Create a new document." ma:contentTypeScope="" ma:versionID="10a0d8289734871bdd31b634d2187904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fada68416409396adbe095b60f726b03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C5C5E7-64B2-47F3-84A2-5A4A99E0956D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0e1bb11d-1fe8-4e80-a80d-c671e8cd2a50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349E7B-C510-4DD9-BDAE-73ED149E9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7510</TotalTime>
  <Words>1189</Words>
  <Application>Microsoft Office PowerPoint</Application>
  <PresentationFormat>Widescreen</PresentationFormat>
  <Paragraphs>255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35</cp:revision>
  <dcterms:created xsi:type="dcterms:W3CDTF">2023-11-26T09:52:01Z</dcterms:created>
  <dcterms:modified xsi:type="dcterms:W3CDTF">2023-12-25T15:07:40Z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