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sldIdLst>
    <p:sldId id="256" r:id="rId2"/>
    <p:sldId id="257" r:id="rId3"/>
    <p:sldId id="258" r:id="rId4"/>
    <p:sldId id="260" r:id="rId5"/>
    <p:sldId id="259" r:id="rId6"/>
    <p:sldId id="283" r:id="rId7"/>
    <p:sldId id="261" r:id="rId8"/>
    <p:sldId id="262" r:id="rId9"/>
    <p:sldId id="263" r:id="rId10"/>
    <p:sldId id="264" r:id="rId11"/>
    <p:sldId id="293" r:id="rId12"/>
    <p:sldId id="294" r:id="rId13"/>
    <p:sldId id="295" r:id="rId14"/>
    <p:sldId id="296" r:id="rId15"/>
    <p:sldId id="265" r:id="rId16"/>
    <p:sldId id="285" r:id="rId17"/>
    <p:sldId id="269" r:id="rId18"/>
    <p:sldId id="282" r:id="rId19"/>
    <p:sldId id="272" r:id="rId20"/>
    <p:sldId id="287" r:id="rId21"/>
    <p:sldId id="292" r:id="rId22"/>
    <p:sldId id="288" r:id="rId23"/>
    <p:sldId id="280" r:id="rId24"/>
    <p:sldId id="267" r:id="rId25"/>
    <p:sldId id="268" r:id="rId26"/>
    <p:sldId id="291" r:id="rId2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93908D-0988-420B-9317-7A1D37829A51}" type="doc">
      <dgm:prSet loTypeId="urn:microsoft.com/office/officeart/2005/8/layout/hierarchy2" loCatId="hierarchy" qsTypeId="urn:microsoft.com/office/officeart/2005/8/quickstyle/3d2" qsCatId="3D" csTypeId="urn:microsoft.com/office/officeart/2005/8/colors/accent1_2" csCatId="accent1" phldr="1"/>
      <dgm:spPr/>
      <dgm:t>
        <a:bodyPr/>
        <a:lstStyle/>
        <a:p>
          <a:endParaRPr lang="en-US"/>
        </a:p>
      </dgm:t>
    </dgm:pt>
    <dgm:pt modelId="{0BB4F8B9-E39A-47E0-A8CE-AB64DCC93D44}">
      <dgm:prSet phldrT="[Text]"/>
      <dgm:spPr/>
      <dgm:t>
        <a:bodyPr/>
        <a:lstStyle/>
        <a:p>
          <a:r>
            <a:rPr lang="en-US" b="1" dirty="0" smtClean="0"/>
            <a:t>Functional Requirements</a:t>
          </a:r>
          <a:endParaRPr lang="en-US" b="1" dirty="0"/>
        </a:p>
      </dgm:t>
    </dgm:pt>
    <dgm:pt modelId="{1B34DBFB-80CC-4BCC-8731-7CBAD7D21781}" type="parTrans" cxnId="{C311D09F-BE4E-4A9A-B462-BC8A87AB8F62}">
      <dgm:prSet/>
      <dgm:spPr/>
      <dgm:t>
        <a:bodyPr/>
        <a:lstStyle/>
        <a:p>
          <a:endParaRPr lang="en-US"/>
        </a:p>
      </dgm:t>
    </dgm:pt>
    <dgm:pt modelId="{722363D1-00D5-4132-884C-62144B8219B1}" type="sibTrans" cxnId="{C311D09F-BE4E-4A9A-B462-BC8A87AB8F62}">
      <dgm:prSet/>
      <dgm:spPr/>
      <dgm:t>
        <a:bodyPr/>
        <a:lstStyle/>
        <a:p>
          <a:endParaRPr lang="en-US"/>
        </a:p>
      </dgm:t>
    </dgm:pt>
    <dgm:pt modelId="{38FB706F-F08C-4B46-B86C-98D43C463BAA}">
      <dgm:prSet phldrT="[Text]"/>
      <dgm:spPr/>
      <dgm:t>
        <a:bodyPr/>
        <a:lstStyle/>
        <a:p>
          <a:r>
            <a:rPr lang="en-US" b="1" dirty="0" smtClean="0"/>
            <a:t>Teacher</a:t>
          </a:r>
          <a:endParaRPr lang="en-US" b="1" dirty="0"/>
        </a:p>
      </dgm:t>
    </dgm:pt>
    <dgm:pt modelId="{0EF1AD2E-ACB0-4578-B549-4B629A1CF436}" type="parTrans" cxnId="{1252FBEA-C0D0-422B-81BA-128C761D8464}">
      <dgm:prSet/>
      <dgm:spPr/>
      <dgm:t>
        <a:bodyPr/>
        <a:lstStyle/>
        <a:p>
          <a:endParaRPr lang="en-US"/>
        </a:p>
      </dgm:t>
    </dgm:pt>
    <dgm:pt modelId="{F3CED581-221F-418F-AC6B-DCCDDDCD68EF}" type="sibTrans" cxnId="{1252FBEA-C0D0-422B-81BA-128C761D8464}">
      <dgm:prSet/>
      <dgm:spPr/>
      <dgm:t>
        <a:bodyPr/>
        <a:lstStyle/>
        <a:p>
          <a:endParaRPr lang="en-US"/>
        </a:p>
      </dgm:t>
    </dgm:pt>
    <dgm:pt modelId="{BD60720E-513E-4A35-A9A4-CFD3B1C342A4}">
      <dgm:prSet phldrT="[Text]"/>
      <dgm:spPr/>
      <dgm:t>
        <a:bodyPr/>
        <a:lstStyle/>
        <a:p>
          <a:r>
            <a:rPr lang="en-US" dirty="0" smtClean="0"/>
            <a:t>11 </a:t>
          </a:r>
          <a:r>
            <a:rPr lang="en-US" dirty="0"/>
            <a:t>FR’s</a:t>
          </a:r>
        </a:p>
      </dgm:t>
    </dgm:pt>
    <dgm:pt modelId="{917BC961-1E11-4B00-ABE7-979A6C44D29B}" type="parTrans" cxnId="{CB597E1A-FC90-4B80-9E2C-75151A8E1BD1}">
      <dgm:prSet/>
      <dgm:spPr/>
      <dgm:t>
        <a:bodyPr/>
        <a:lstStyle/>
        <a:p>
          <a:endParaRPr lang="en-US"/>
        </a:p>
      </dgm:t>
    </dgm:pt>
    <dgm:pt modelId="{D8FCF9CF-AC94-48E7-8023-2D9BA45CBE6B}" type="sibTrans" cxnId="{CB597E1A-FC90-4B80-9E2C-75151A8E1BD1}">
      <dgm:prSet/>
      <dgm:spPr/>
      <dgm:t>
        <a:bodyPr/>
        <a:lstStyle/>
        <a:p>
          <a:endParaRPr lang="en-US"/>
        </a:p>
      </dgm:t>
    </dgm:pt>
    <dgm:pt modelId="{612E7FEB-0C97-443D-BFCD-BC7C0E2F2CD6}">
      <dgm:prSet phldrT="[Text]"/>
      <dgm:spPr/>
      <dgm:t>
        <a:bodyPr/>
        <a:lstStyle/>
        <a:p>
          <a:r>
            <a:rPr lang="en-US" b="1" dirty="0" smtClean="0"/>
            <a:t>Admin</a:t>
          </a:r>
          <a:endParaRPr lang="en-US" b="1" dirty="0"/>
        </a:p>
      </dgm:t>
    </dgm:pt>
    <dgm:pt modelId="{862606B1-98B5-4119-8AA9-5CF3138FC07F}" type="parTrans" cxnId="{ACE6B68F-59E0-4FEE-9F34-20E0C3830021}">
      <dgm:prSet/>
      <dgm:spPr/>
      <dgm:t>
        <a:bodyPr/>
        <a:lstStyle/>
        <a:p>
          <a:endParaRPr lang="en-US"/>
        </a:p>
      </dgm:t>
    </dgm:pt>
    <dgm:pt modelId="{65F86913-FEBF-482F-91EB-C336890112E3}" type="sibTrans" cxnId="{ACE6B68F-59E0-4FEE-9F34-20E0C3830021}">
      <dgm:prSet/>
      <dgm:spPr/>
      <dgm:t>
        <a:bodyPr/>
        <a:lstStyle/>
        <a:p>
          <a:endParaRPr lang="en-US"/>
        </a:p>
      </dgm:t>
    </dgm:pt>
    <dgm:pt modelId="{515245BA-F3E4-46DB-B706-34F287884346}">
      <dgm:prSet phldrT="[Text]"/>
      <dgm:spPr/>
      <dgm:t>
        <a:bodyPr/>
        <a:lstStyle/>
        <a:p>
          <a:r>
            <a:rPr lang="en-US" dirty="0" smtClean="0"/>
            <a:t>3 </a:t>
          </a:r>
          <a:r>
            <a:rPr lang="en-US" dirty="0"/>
            <a:t>FR’s</a:t>
          </a:r>
        </a:p>
      </dgm:t>
    </dgm:pt>
    <dgm:pt modelId="{3A49DE2D-A4C5-4584-98DE-8B02330E0D46}" type="parTrans" cxnId="{C02CA0D2-4F09-4D5E-9480-F4024623E035}">
      <dgm:prSet/>
      <dgm:spPr/>
      <dgm:t>
        <a:bodyPr/>
        <a:lstStyle/>
        <a:p>
          <a:endParaRPr lang="en-US"/>
        </a:p>
      </dgm:t>
    </dgm:pt>
    <dgm:pt modelId="{32908EE7-8D6F-4954-A011-06AB97AD5364}" type="sibTrans" cxnId="{C02CA0D2-4F09-4D5E-9480-F4024623E035}">
      <dgm:prSet/>
      <dgm:spPr/>
      <dgm:t>
        <a:bodyPr/>
        <a:lstStyle/>
        <a:p>
          <a:endParaRPr lang="en-US"/>
        </a:p>
      </dgm:t>
    </dgm:pt>
    <dgm:pt modelId="{32F1160C-255A-406D-8C71-1BF90978DA05}">
      <dgm:prSet phldrT="[Text]"/>
      <dgm:spPr/>
      <dgm:t>
        <a:bodyPr/>
        <a:lstStyle/>
        <a:p>
          <a:r>
            <a:rPr lang="en-US" b="1" dirty="0" smtClean="0"/>
            <a:t>Student</a:t>
          </a:r>
          <a:endParaRPr lang="en-US" b="1" dirty="0"/>
        </a:p>
      </dgm:t>
    </dgm:pt>
    <dgm:pt modelId="{5254E68B-B091-4705-9F7E-6466CD447D8E}" type="parTrans" cxnId="{A2926FF4-2302-4F75-99D8-CDDC9036DD50}">
      <dgm:prSet/>
      <dgm:spPr/>
      <dgm:t>
        <a:bodyPr/>
        <a:lstStyle/>
        <a:p>
          <a:endParaRPr lang="en-US"/>
        </a:p>
      </dgm:t>
    </dgm:pt>
    <dgm:pt modelId="{ABA88704-3480-44DC-A22F-CB6B3E77D303}" type="sibTrans" cxnId="{A2926FF4-2302-4F75-99D8-CDDC9036DD50}">
      <dgm:prSet/>
      <dgm:spPr/>
      <dgm:t>
        <a:bodyPr/>
        <a:lstStyle/>
        <a:p>
          <a:endParaRPr lang="en-US"/>
        </a:p>
      </dgm:t>
    </dgm:pt>
    <dgm:pt modelId="{6438E609-03D4-4997-855C-D314B21B8164}">
      <dgm:prSet phldrT="[Text]"/>
      <dgm:spPr/>
      <dgm:t>
        <a:bodyPr/>
        <a:lstStyle/>
        <a:p>
          <a:r>
            <a:rPr lang="en-US" dirty="0" smtClean="0"/>
            <a:t>12 </a:t>
          </a:r>
          <a:r>
            <a:rPr lang="en-US" dirty="0"/>
            <a:t>FR’s</a:t>
          </a:r>
        </a:p>
      </dgm:t>
    </dgm:pt>
    <dgm:pt modelId="{A9B60F8E-D899-4B03-88D8-E2D538ACA2D6}" type="sibTrans" cxnId="{E32A8FC2-A14F-4991-BE39-FB84B4FD0BC0}">
      <dgm:prSet/>
      <dgm:spPr/>
      <dgm:t>
        <a:bodyPr/>
        <a:lstStyle/>
        <a:p>
          <a:endParaRPr lang="en-US"/>
        </a:p>
      </dgm:t>
    </dgm:pt>
    <dgm:pt modelId="{BC9D9DF2-0766-4862-8932-794079D49D66}" type="parTrans" cxnId="{E32A8FC2-A14F-4991-BE39-FB84B4FD0BC0}">
      <dgm:prSet/>
      <dgm:spPr/>
      <dgm:t>
        <a:bodyPr/>
        <a:lstStyle/>
        <a:p>
          <a:endParaRPr lang="en-US"/>
        </a:p>
      </dgm:t>
    </dgm:pt>
    <dgm:pt modelId="{08AFF5F5-4E3B-4619-82A3-2946405A3303}" type="pres">
      <dgm:prSet presAssocID="{0893908D-0988-420B-9317-7A1D37829A51}" presName="diagram" presStyleCnt="0">
        <dgm:presLayoutVars>
          <dgm:chPref val="1"/>
          <dgm:dir/>
          <dgm:animOne val="branch"/>
          <dgm:animLvl val="lvl"/>
          <dgm:resizeHandles val="exact"/>
        </dgm:presLayoutVars>
      </dgm:prSet>
      <dgm:spPr/>
      <dgm:t>
        <a:bodyPr/>
        <a:lstStyle/>
        <a:p>
          <a:endParaRPr lang="en-US"/>
        </a:p>
      </dgm:t>
    </dgm:pt>
    <dgm:pt modelId="{9D36F30C-472D-49DD-B4E2-E211357D5EF4}" type="pres">
      <dgm:prSet presAssocID="{0BB4F8B9-E39A-47E0-A8CE-AB64DCC93D44}" presName="root1" presStyleCnt="0"/>
      <dgm:spPr/>
      <dgm:t>
        <a:bodyPr/>
        <a:lstStyle/>
        <a:p>
          <a:endParaRPr lang="en-US"/>
        </a:p>
      </dgm:t>
    </dgm:pt>
    <dgm:pt modelId="{869D46BA-94A6-476F-8C0F-FC6A14B47E93}" type="pres">
      <dgm:prSet presAssocID="{0BB4F8B9-E39A-47E0-A8CE-AB64DCC93D44}" presName="LevelOneTextNode" presStyleLbl="node0" presStyleIdx="0" presStyleCnt="1">
        <dgm:presLayoutVars>
          <dgm:chPref val="3"/>
        </dgm:presLayoutVars>
      </dgm:prSet>
      <dgm:spPr/>
      <dgm:t>
        <a:bodyPr/>
        <a:lstStyle/>
        <a:p>
          <a:endParaRPr lang="en-US"/>
        </a:p>
      </dgm:t>
    </dgm:pt>
    <dgm:pt modelId="{7316CC71-4714-4B85-AAF6-43F9804BD76C}" type="pres">
      <dgm:prSet presAssocID="{0BB4F8B9-E39A-47E0-A8CE-AB64DCC93D44}" presName="level2hierChild" presStyleCnt="0"/>
      <dgm:spPr/>
      <dgm:t>
        <a:bodyPr/>
        <a:lstStyle/>
        <a:p>
          <a:endParaRPr lang="en-US"/>
        </a:p>
      </dgm:t>
    </dgm:pt>
    <dgm:pt modelId="{C089BCBF-DC0E-4237-B7FC-F05ECDD4575B}" type="pres">
      <dgm:prSet presAssocID="{0EF1AD2E-ACB0-4578-B549-4B629A1CF436}" presName="conn2-1" presStyleLbl="parChTrans1D2" presStyleIdx="0" presStyleCnt="3"/>
      <dgm:spPr/>
      <dgm:t>
        <a:bodyPr/>
        <a:lstStyle/>
        <a:p>
          <a:endParaRPr lang="en-US"/>
        </a:p>
      </dgm:t>
    </dgm:pt>
    <dgm:pt modelId="{F311FDFA-B6C3-4156-9172-90EB358C6310}" type="pres">
      <dgm:prSet presAssocID="{0EF1AD2E-ACB0-4578-B549-4B629A1CF436}" presName="connTx" presStyleLbl="parChTrans1D2" presStyleIdx="0" presStyleCnt="3"/>
      <dgm:spPr/>
      <dgm:t>
        <a:bodyPr/>
        <a:lstStyle/>
        <a:p>
          <a:endParaRPr lang="en-US"/>
        </a:p>
      </dgm:t>
    </dgm:pt>
    <dgm:pt modelId="{F879DAD4-9E6E-4E91-BFE5-CCCF023F765F}" type="pres">
      <dgm:prSet presAssocID="{38FB706F-F08C-4B46-B86C-98D43C463BAA}" presName="root2" presStyleCnt="0"/>
      <dgm:spPr/>
      <dgm:t>
        <a:bodyPr/>
        <a:lstStyle/>
        <a:p>
          <a:endParaRPr lang="en-US"/>
        </a:p>
      </dgm:t>
    </dgm:pt>
    <dgm:pt modelId="{81FC115F-45CC-4E3E-A8F5-E30D982C628D}" type="pres">
      <dgm:prSet presAssocID="{38FB706F-F08C-4B46-B86C-98D43C463BAA}" presName="LevelTwoTextNode" presStyleLbl="node2" presStyleIdx="0" presStyleCnt="3">
        <dgm:presLayoutVars>
          <dgm:chPref val="3"/>
        </dgm:presLayoutVars>
      </dgm:prSet>
      <dgm:spPr/>
      <dgm:t>
        <a:bodyPr/>
        <a:lstStyle/>
        <a:p>
          <a:endParaRPr lang="en-US"/>
        </a:p>
      </dgm:t>
    </dgm:pt>
    <dgm:pt modelId="{9644335A-427A-4E0F-BF3C-53BF347C7B53}" type="pres">
      <dgm:prSet presAssocID="{38FB706F-F08C-4B46-B86C-98D43C463BAA}" presName="level3hierChild" presStyleCnt="0"/>
      <dgm:spPr/>
      <dgm:t>
        <a:bodyPr/>
        <a:lstStyle/>
        <a:p>
          <a:endParaRPr lang="en-US"/>
        </a:p>
      </dgm:t>
    </dgm:pt>
    <dgm:pt modelId="{D6153A6A-8276-40EB-8875-5F7CCD077983}" type="pres">
      <dgm:prSet presAssocID="{BC9D9DF2-0766-4862-8932-794079D49D66}" presName="conn2-1" presStyleLbl="parChTrans1D3" presStyleIdx="0" presStyleCnt="3"/>
      <dgm:spPr/>
      <dgm:t>
        <a:bodyPr/>
        <a:lstStyle/>
        <a:p>
          <a:endParaRPr lang="en-US"/>
        </a:p>
      </dgm:t>
    </dgm:pt>
    <dgm:pt modelId="{2CCBC6EC-928C-4988-A420-2A676D2E2DC6}" type="pres">
      <dgm:prSet presAssocID="{BC9D9DF2-0766-4862-8932-794079D49D66}" presName="connTx" presStyleLbl="parChTrans1D3" presStyleIdx="0" presStyleCnt="3"/>
      <dgm:spPr/>
      <dgm:t>
        <a:bodyPr/>
        <a:lstStyle/>
        <a:p>
          <a:endParaRPr lang="en-US"/>
        </a:p>
      </dgm:t>
    </dgm:pt>
    <dgm:pt modelId="{6A6E427C-B7E3-498F-AB57-68F44F6C1319}" type="pres">
      <dgm:prSet presAssocID="{6438E609-03D4-4997-855C-D314B21B8164}" presName="root2" presStyleCnt="0"/>
      <dgm:spPr/>
      <dgm:t>
        <a:bodyPr/>
        <a:lstStyle/>
        <a:p>
          <a:endParaRPr lang="en-US"/>
        </a:p>
      </dgm:t>
    </dgm:pt>
    <dgm:pt modelId="{D5BBF63E-C81A-4E1B-8CC2-F40B3442337B}" type="pres">
      <dgm:prSet presAssocID="{6438E609-03D4-4997-855C-D314B21B8164}" presName="LevelTwoTextNode" presStyleLbl="node3" presStyleIdx="0" presStyleCnt="3">
        <dgm:presLayoutVars>
          <dgm:chPref val="3"/>
        </dgm:presLayoutVars>
      </dgm:prSet>
      <dgm:spPr/>
      <dgm:t>
        <a:bodyPr/>
        <a:lstStyle/>
        <a:p>
          <a:endParaRPr lang="en-US"/>
        </a:p>
      </dgm:t>
    </dgm:pt>
    <dgm:pt modelId="{8329C159-194A-4B00-B194-CE8275E386C6}" type="pres">
      <dgm:prSet presAssocID="{6438E609-03D4-4997-855C-D314B21B8164}" presName="level3hierChild" presStyleCnt="0"/>
      <dgm:spPr/>
      <dgm:t>
        <a:bodyPr/>
        <a:lstStyle/>
        <a:p>
          <a:endParaRPr lang="en-US"/>
        </a:p>
      </dgm:t>
    </dgm:pt>
    <dgm:pt modelId="{34E5F502-D16F-4B4B-9DBB-E3245CA02227}" type="pres">
      <dgm:prSet presAssocID="{5254E68B-B091-4705-9F7E-6466CD447D8E}" presName="conn2-1" presStyleLbl="parChTrans1D2" presStyleIdx="1" presStyleCnt="3"/>
      <dgm:spPr/>
      <dgm:t>
        <a:bodyPr/>
        <a:lstStyle/>
        <a:p>
          <a:endParaRPr lang="en-US"/>
        </a:p>
      </dgm:t>
    </dgm:pt>
    <dgm:pt modelId="{65C5A7EF-8571-4C20-AEC8-F8A1EB17FEA6}" type="pres">
      <dgm:prSet presAssocID="{5254E68B-B091-4705-9F7E-6466CD447D8E}" presName="connTx" presStyleLbl="parChTrans1D2" presStyleIdx="1" presStyleCnt="3"/>
      <dgm:spPr/>
      <dgm:t>
        <a:bodyPr/>
        <a:lstStyle/>
        <a:p>
          <a:endParaRPr lang="en-US"/>
        </a:p>
      </dgm:t>
    </dgm:pt>
    <dgm:pt modelId="{81F988C0-82C1-4625-B0B8-D38AD43119F2}" type="pres">
      <dgm:prSet presAssocID="{32F1160C-255A-406D-8C71-1BF90978DA05}" presName="root2" presStyleCnt="0"/>
      <dgm:spPr/>
      <dgm:t>
        <a:bodyPr/>
        <a:lstStyle/>
        <a:p>
          <a:endParaRPr lang="en-US"/>
        </a:p>
      </dgm:t>
    </dgm:pt>
    <dgm:pt modelId="{E090E509-1881-4B5F-9496-30FF094DE8EC}" type="pres">
      <dgm:prSet presAssocID="{32F1160C-255A-406D-8C71-1BF90978DA05}" presName="LevelTwoTextNode" presStyleLbl="node2" presStyleIdx="1" presStyleCnt="3">
        <dgm:presLayoutVars>
          <dgm:chPref val="3"/>
        </dgm:presLayoutVars>
      </dgm:prSet>
      <dgm:spPr/>
      <dgm:t>
        <a:bodyPr/>
        <a:lstStyle/>
        <a:p>
          <a:endParaRPr lang="en-US"/>
        </a:p>
      </dgm:t>
    </dgm:pt>
    <dgm:pt modelId="{A23B4679-6EA5-468C-B98B-790FE0893D53}" type="pres">
      <dgm:prSet presAssocID="{32F1160C-255A-406D-8C71-1BF90978DA05}" presName="level3hierChild" presStyleCnt="0"/>
      <dgm:spPr/>
      <dgm:t>
        <a:bodyPr/>
        <a:lstStyle/>
        <a:p>
          <a:endParaRPr lang="en-US"/>
        </a:p>
      </dgm:t>
    </dgm:pt>
    <dgm:pt modelId="{0971B2CC-56DA-4807-829B-68A67B361783}" type="pres">
      <dgm:prSet presAssocID="{917BC961-1E11-4B00-ABE7-979A6C44D29B}" presName="conn2-1" presStyleLbl="parChTrans1D3" presStyleIdx="1" presStyleCnt="3"/>
      <dgm:spPr/>
      <dgm:t>
        <a:bodyPr/>
        <a:lstStyle/>
        <a:p>
          <a:endParaRPr lang="en-US"/>
        </a:p>
      </dgm:t>
    </dgm:pt>
    <dgm:pt modelId="{A0E31F46-D9C7-4BF6-AC1B-3C063540CD40}" type="pres">
      <dgm:prSet presAssocID="{917BC961-1E11-4B00-ABE7-979A6C44D29B}" presName="connTx" presStyleLbl="parChTrans1D3" presStyleIdx="1" presStyleCnt="3"/>
      <dgm:spPr/>
      <dgm:t>
        <a:bodyPr/>
        <a:lstStyle/>
        <a:p>
          <a:endParaRPr lang="en-US"/>
        </a:p>
      </dgm:t>
    </dgm:pt>
    <dgm:pt modelId="{69C7A1E4-D7F0-4049-8385-B1B0E50242B2}" type="pres">
      <dgm:prSet presAssocID="{BD60720E-513E-4A35-A9A4-CFD3B1C342A4}" presName="root2" presStyleCnt="0"/>
      <dgm:spPr/>
      <dgm:t>
        <a:bodyPr/>
        <a:lstStyle/>
        <a:p>
          <a:endParaRPr lang="en-US"/>
        </a:p>
      </dgm:t>
    </dgm:pt>
    <dgm:pt modelId="{31549A79-9A88-4539-AC17-CCA8172E5E8A}" type="pres">
      <dgm:prSet presAssocID="{BD60720E-513E-4A35-A9A4-CFD3B1C342A4}" presName="LevelTwoTextNode" presStyleLbl="node3" presStyleIdx="1" presStyleCnt="3">
        <dgm:presLayoutVars>
          <dgm:chPref val="3"/>
        </dgm:presLayoutVars>
      </dgm:prSet>
      <dgm:spPr/>
      <dgm:t>
        <a:bodyPr/>
        <a:lstStyle/>
        <a:p>
          <a:endParaRPr lang="en-US"/>
        </a:p>
      </dgm:t>
    </dgm:pt>
    <dgm:pt modelId="{52600F1E-5DCC-4FC0-A58C-E727BCF94F02}" type="pres">
      <dgm:prSet presAssocID="{BD60720E-513E-4A35-A9A4-CFD3B1C342A4}" presName="level3hierChild" presStyleCnt="0"/>
      <dgm:spPr/>
      <dgm:t>
        <a:bodyPr/>
        <a:lstStyle/>
        <a:p>
          <a:endParaRPr lang="en-US"/>
        </a:p>
      </dgm:t>
    </dgm:pt>
    <dgm:pt modelId="{33B53C4C-1E92-4AC8-A26B-4D5921E4D999}" type="pres">
      <dgm:prSet presAssocID="{862606B1-98B5-4119-8AA9-5CF3138FC07F}" presName="conn2-1" presStyleLbl="parChTrans1D2" presStyleIdx="2" presStyleCnt="3"/>
      <dgm:spPr/>
      <dgm:t>
        <a:bodyPr/>
        <a:lstStyle/>
        <a:p>
          <a:endParaRPr lang="en-US"/>
        </a:p>
      </dgm:t>
    </dgm:pt>
    <dgm:pt modelId="{B9E1DC2A-7341-483E-9CBD-098C9C4788AE}" type="pres">
      <dgm:prSet presAssocID="{862606B1-98B5-4119-8AA9-5CF3138FC07F}" presName="connTx" presStyleLbl="parChTrans1D2" presStyleIdx="2" presStyleCnt="3"/>
      <dgm:spPr/>
      <dgm:t>
        <a:bodyPr/>
        <a:lstStyle/>
        <a:p>
          <a:endParaRPr lang="en-US"/>
        </a:p>
      </dgm:t>
    </dgm:pt>
    <dgm:pt modelId="{578C486C-7A5B-4CA1-A7F2-498764EE728A}" type="pres">
      <dgm:prSet presAssocID="{612E7FEB-0C97-443D-BFCD-BC7C0E2F2CD6}" presName="root2" presStyleCnt="0"/>
      <dgm:spPr/>
      <dgm:t>
        <a:bodyPr/>
        <a:lstStyle/>
        <a:p>
          <a:endParaRPr lang="en-US"/>
        </a:p>
      </dgm:t>
    </dgm:pt>
    <dgm:pt modelId="{AD2A800F-898F-4F44-AD0D-368359D65E2B}" type="pres">
      <dgm:prSet presAssocID="{612E7FEB-0C97-443D-BFCD-BC7C0E2F2CD6}" presName="LevelTwoTextNode" presStyleLbl="node2" presStyleIdx="2" presStyleCnt="3">
        <dgm:presLayoutVars>
          <dgm:chPref val="3"/>
        </dgm:presLayoutVars>
      </dgm:prSet>
      <dgm:spPr/>
      <dgm:t>
        <a:bodyPr/>
        <a:lstStyle/>
        <a:p>
          <a:endParaRPr lang="en-US"/>
        </a:p>
      </dgm:t>
    </dgm:pt>
    <dgm:pt modelId="{D47EF016-27F8-4997-A0FE-2C78751FE0C1}" type="pres">
      <dgm:prSet presAssocID="{612E7FEB-0C97-443D-BFCD-BC7C0E2F2CD6}" presName="level3hierChild" presStyleCnt="0"/>
      <dgm:spPr/>
      <dgm:t>
        <a:bodyPr/>
        <a:lstStyle/>
        <a:p>
          <a:endParaRPr lang="en-US"/>
        </a:p>
      </dgm:t>
    </dgm:pt>
    <dgm:pt modelId="{498CD250-D5B8-40A9-A2DA-10075BC7D3F0}" type="pres">
      <dgm:prSet presAssocID="{3A49DE2D-A4C5-4584-98DE-8B02330E0D46}" presName="conn2-1" presStyleLbl="parChTrans1D3" presStyleIdx="2" presStyleCnt="3"/>
      <dgm:spPr/>
      <dgm:t>
        <a:bodyPr/>
        <a:lstStyle/>
        <a:p>
          <a:endParaRPr lang="en-US"/>
        </a:p>
      </dgm:t>
    </dgm:pt>
    <dgm:pt modelId="{8CD936E1-5EA7-4A24-817A-3882A9ACE3BC}" type="pres">
      <dgm:prSet presAssocID="{3A49DE2D-A4C5-4584-98DE-8B02330E0D46}" presName="connTx" presStyleLbl="parChTrans1D3" presStyleIdx="2" presStyleCnt="3"/>
      <dgm:spPr/>
      <dgm:t>
        <a:bodyPr/>
        <a:lstStyle/>
        <a:p>
          <a:endParaRPr lang="en-US"/>
        </a:p>
      </dgm:t>
    </dgm:pt>
    <dgm:pt modelId="{253C17DD-15FA-404D-888A-1AD4547F3A50}" type="pres">
      <dgm:prSet presAssocID="{515245BA-F3E4-46DB-B706-34F287884346}" presName="root2" presStyleCnt="0"/>
      <dgm:spPr/>
      <dgm:t>
        <a:bodyPr/>
        <a:lstStyle/>
        <a:p>
          <a:endParaRPr lang="en-US"/>
        </a:p>
      </dgm:t>
    </dgm:pt>
    <dgm:pt modelId="{608156D9-C9DD-459D-8863-9C5044E41E45}" type="pres">
      <dgm:prSet presAssocID="{515245BA-F3E4-46DB-B706-34F287884346}" presName="LevelTwoTextNode" presStyleLbl="node3" presStyleIdx="2" presStyleCnt="3">
        <dgm:presLayoutVars>
          <dgm:chPref val="3"/>
        </dgm:presLayoutVars>
      </dgm:prSet>
      <dgm:spPr/>
      <dgm:t>
        <a:bodyPr/>
        <a:lstStyle/>
        <a:p>
          <a:endParaRPr lang="en-US"/>
        </a:p>
      </dgm:t>
    </dgm:pt>
    <dgm:pt modelId="{923994C1-8EA4-4EE1-91D1-118A172CA11F}" type="pres">
      <dgm:prSet presAssocID="{515245BA-F3E4-46DB-B706-34F287884346}" presName="level3hierChild" presStyleCnt="0"/>
      <dgm:spPr/>
      <dgm:t>
        <a:bodyPr/>
        <a:lstStyle/>
        <a:p>
          <a:endParaRPr lang="en-US"/>
        </a:p>
      </dgm:t>
    </dgm:pt>
  </dgm:ptLst>
  <dgm:cxnLst>
    <dgm:cxn modelId="{7A3D3D85-E031-4B66-B21A-CDB1C3895F9F}" type="presOf" srcId="{862606B1-98B5-4119-8AA9-5CF3138FC07F}" destId="{B9E1DC2A-7341-483E-9CBD-098C9C4788AE}" srcOrd="1" destOrd="0" presId="urn:microsoft.com/office/officeart/2005/8/layout/hierarchy2"/>
    <dgm:cxn modelId="{53D5E6D4-4137-4C11-A875-508F13FC7856}" type="presOf" srcId="{0BB4F8B9-E39A-47E0-A8CE-AB64DCC93D44}" destId="{869D46BA-94A6-476F-8C0F-FC6A14B47E93}" srcOrd="0" destOrd="0" presId="urn:microsoft.com/office/officeart/2005/8/layout/hierarchy2"/>
    <dgm:cxn modelId="{29B01259-4C68-4D76-BAE7-8FEC076E943B}" type="presOf" srcId="{32F1160C-255A-406D-8C71-1BF90978DA05}" destId="{E090E509-1881-4B5F-9496-30FF094DE8EC}" srcOrd="0" destOrd="0" presId="urn:microsoft.com/office/officeart/2005/8/layout/hierarchy2"/>
    <dgm:cxn modelId="{DBF11518-F9F5-4932-B60E-F5B3ED3ADB16}" type="presOf" srcId="{612E7FEB-0C97-443D-BFCD-BC7C0E2F2CD6}" destId="{AD2A800F-898F-4F44-AD0D-368359D65E2B}" srcOrd="0" destOrd="0" presId="urn:microsoft.com/office/officeart/2005/8/layout/hierarchy2"/>
    <dgm:cxn modelId="{4F572642-9493-44A0-A3F5-74CE4F3C14C6}" type="presOf" srcId="{5254E68B-B091-4705-9F7E-6466CD447D8E}" destId="{65C5A7EF-8571-4C20-AEC8-F8A1EB17FEA6}" srcOrd="1" destOrd="0" presId="urn:microsoft.com/office/officeart/2005/8/layout/hierarchy2"/>
    <dgm:cxn modelId="{A2926FF4-2302-4F75-99D8-CDDC9036DD50}" srcId="{0BB4F8B9-E39A-47E0-A8CE-AB64DCC93D44}" destId="{32F1160C-255A-406D-8C71-1BF90978DA05}" srcOrd="1" destOrd="0" parTransId="{5254E68B-B091-4705-9F7E-6466CD447D8E}" sibTransId="{ABA88704-3480-44DC-A22F-CB6B3E77D303}"/>
    <dgm:cxn modelId="{02EF8969-83D6-49AA-B023-AE6DD5ED26FF}" type="presOf" srcId="{3A49DE2D-A4C5-4584-98DE-8B02330E0D46}" destId="{498CD250-D5B8-40A9-A2DA-10075BC7D3F0}" srcOrd="0" destOrd="0" presId="urn:microsoft.com/office/officeart/2005/8/layout/hierarchy2"/>
    <dgm:cxn modelId="{CFEF10EC-A26B-4875-A623-414C170EB90B}" type="presOf" srcId="{3A49DE2D-A4C5-4584-98DE-8B02330E0D46}" destId="{8CD936E1-5EA7-4A24-817A-3882A9ACE3BC}" srcOrd="1" destOrd="0" presId="urn:microsoft.com/office/officeart/2005/8/layout/hierarchy2"/>
    <dgm:cxn modelId="{C311D09F-BE4E-4A9A-B462-BC8A87AB8F62}" srcId="{0893908D-0988-420B-9317-7A1D37829A51}" destId="{0BB4F8B9-E39A-47E0-A8CE-AB64DCC93D44}" srcOrd="0" destOrd="0" parTransId="{1B34DBFB-80CC-4BCC-8731-7CBAD7D21781}" sibTransId="{722363D1-00D5-4132-884C-62144B8219B1}"/>
    <dgm:cxn modelId="{5835CBE2-F04E-43F3-8DAE-D511D6795470}" type="presOf" srcId="{BD60720E-513E-4A35-A9A4-CFD3B1C342A4}" destId="{31549A79-9A88-4539-AC17-CCA8172E5E8A}" srcOrd="0" destOrd="0" presId="urn:microsoft.com/office/officeart/2005/8/layout/hierarchy2"/>
    <dgm:cxn modelId="{CB597E1A-FC90-4B80-9E2C-75151A8E1BD1}" srcId="{32F1160C-255A-406D-8C71-1BF90978DA05}" destId="{BD60720E-513E-4A35-A9A4-CFD3B1C342A4}" srcOrd="0" destOrd="0" parTransId="{917BC961-1E11-4B00-ABE7-979A6C44D29B}" sibTransId="{D8FCF9CF-AC94-48E7-8023-2D9BA45CBE6B}"/>
    <dgm:cxn modelId="{6BF60C56-DFF1-4E84-9A2E-D92E65F7D8C6}" type="presOf" srcId="{515245BA-F3E4-46DB-B706-34F287884346}" destId="{608156D9-C9DD-459D-8863-9C5044E41E45}" srcOrd="0" destOrd="0" presId="urn:microsoft.com/office/officeart/2005/8/layout/hierarchy2"/>
    <dgm:cxn modelId="{D7A5FDAF-D81E-492A-9EB4-FF31DE23F4CD}" type="presOf" srcId="{6438E609-03D4-4997-855C-D314B21B8164}" destId="{D5BBF63E-C81A-4E1B-8CC2-F40B3442337B}" srcOrd="0" destOrd="0" presId="urn:microsoft.com/office/officeart/2005/8/layout/hierarchy2"/>
    <dgm:cxn modelId="{5A6C10B3-0B6A-4170-A66B-E5FB8CB3B254}" type="presOf" srcId="{38FB706F-F08C-4B46-B86C-98D43C463BAA}" destId="{81FC115F-45CC-4E3E-A8F5-E30D982C628D}" srcOrd="0" destOrd="0" presId="urn:microsoft.com/office/officeart/2005/8/layout/hierarchy2"/>
    <dgm:cxn modelId="{D80C2927-01B2-4364-916B-E343D8CC169B}" type="presOf" srcId="{917BC961-1E11-4B00-ABE7-979A6C44D29B}" destId="{0971B2CC-56DA-4807-829B-68A67B361783}" srcOrd="0" destOrd="0" presId="urn:microsoft.com/office/officeart/2005/8/layout/hierarchy2"/>
    <dgm:cxn modelId="{79C4187B-D5E6-4E67-97D8-89F4E9804431}" type="presOf" srcId="{5254E68B-B091-4705-9F7E-6466CD447D8E}" destId="{34E5F502-D16F-4B4B-9DBB-E3245CA02227}" srcOrd="0" destOrd="0" presId="urn:microsoft.com/office/officeart/2005/8/layout/hierarchy2"/>
    <dgm:cxn modelId="{ACE6B68F-59E0-4FEE-9F34-20E0C3830021}" srcId="{0BB4F8B9-E39A-47E0-A8CE-AB64DCC93D44}" destId="{612E7FEB-0C97-443D-BFCD-BC7C0E2F2CD6}" srcOrd="2" destOrd="0" parTransId="{862606B1-98B5-4119-8AA9-5CF3138FC07F}" sibTransId="{65F86913-FEBF-482F-91EB-C336890112E3}"/>
    <dgm:cxn modelId="{1252FBEA-C0D0-422B-81BA-128C761D8464}" srcId="{0BB4F8B9-E39A-47E0-A8CE-AB64DCC93D44}" destId="{38FB706F-F08C-4B46-B86C-98D43C463BAA}" srcOrd="0" destOrd="0" parTransId="{0EF1AD2E-ACB0-4578-B549-4B629A1CF436}" sibTransId="{F3CED581-221F-418F-AC6B-DCCDDDCD68EF}"/>
    <dgm:cxn modelId="{E32A8FC2-A14F-4991-BE39-FB84B4FD0BC0}" srcId="{38FB706F-F08C-4B46-B86C-98D43C463BAA}" destId="{6438E609-03D4-4997-855C-D314B21B8164}" srcOrd="0" destOrd="0" parTransId="{BC9D9DF2-0766-4862-8932-794079D49D66}" sibTransId="{A9B60F8E-D899-4B03-88D8-E2D538ACA2D6}"/>
    <dgm:cxn modelId="{C02CA0D2-4F09-4D5E-9480-F4024623E035}" srcId="{612E7FEB-0C97-443D-BFCD-BC7C0E2F2CD6}" destId="{515245BA-F3E4-46DB-B706-34F287884346}" srcOrd="0" destOrd="0" parTransId="{3A49DE2D-A4C5-4584-98DE-8B02330E0D46}" sibTransId="{32908EE7-8D6F-4954-A011-06AB97AD5364}"/>
    <dgm:cxn modelId="{7805B57A-A068-49FC-9FB4-5447C2B9DEFA}" type="presOf" srcId="{862606B1-98B5-4119-8AA9-5CF3138FC07F}" destId="{33B53C4C-1E92-4AC8-A26B-4D5921E4D999}" srcOrd="0" destOrd="0" presId="urn:microsoft.com/office/officeart/2005/8/layout/hierarchy2"/>
    <dgm:cxn modelId="{404B71C0-9396-4A40-A7F9-6B9114CC1F4F}" type="presOf" srcId="{BC9D9DF2-0766-4862-8932-794079D49D66}" destId="{D6153A6A-8276-40EB-8875-5F7CCD077983}" srcOrd="0" destOrd="0" presId="urn:microsoft.com/office/officeart/2005/8/layout/hierarchy2"/>
    <dgm:cxn modelId="{ADE86D22-D0D5-42A8-9C20-04BFD5B543E0}" type="presOf" srcId="{0EF1AD2E-ACB0-4578-B549-4B629A1CF436}" destId="{F311FDFA-B6C3-4156-9172-90EB358C6310}" srcOrd="1" destOrd="0" presId="urn:microsoft.com/office/officeart/2005/8/layout/hierarchy2"/>
    <dgm:cxn modelId="{BC33CA2A-8217-4F0C-850D-D1E740FE331C}" type="presOf" srcId="{917BC961-1E11-4B00-ABE7-979A6C44D29B}" destId="{A0E31F46-D9C7-4BF6-AC1B-3C063540CD40}" srcOrd="1" destOrd="0" presId="urn:microsoft.com/office/officeart/2005/8/layout/hierarchy2"/>
    <dgm:cxn modelId="{D7B8265E-50B7-4139-8F1E-D040E9FE64DD}" type="presOf" srcId="{0EF1AD2E-ACB0-4578-B549-4B629A1CF436}" destId="{C089BCBF-DC0E-4237-B7FC-F05ECDD4575B}" srcOrd="0" destOrd="0" presId="urn:microsoft.com/office/officeart/2005/8/layout/hierarchy2"/>
    <dgm:cxn modelId="{CAF40F6B-B312-43F6-9011-D8E3DB6BC824}" type="presOf" srcId="{0893908D-0988-420B-9317-7A1D37829A51}" destId="{08AFF5F5-4E3B-4619-82A3-2946405A3303}" srcOrd="0" destOrd="0" presId="urn:microsoft.com/office/officeart/2005/8/layout/hierarchy2"/>
    <dgm:cxn modelId="{81A5C633-47EC-4957-83B1-FD8A598C3F82}" type="presOf" srcId="{BC9D9DF2-0766-4862-8932-794079D49D66}" destId="{2CCBC6EC-928C-4988-A420-2A676D2E2DC6}" srcOrd="1" destOrd="0" presId="urn:microsoft.com/office/officeart/2005/8/layout/hierarchy2"/>
    <dgm:cxn modelId="{60CFD9E2-5C39-4AC6-B401-0D876132EEDD}" type="presParOf" srcId="{08AFF5F5-4E3B-4619-82A3-2946405A3303}" destId="{9D36F30C-472D-49DD-B4E2-E211357D5EF4}" srcOrd="0" destOrd="0" presId="urn:microsoft.com/office/officeart/2005/8/layout/hierarchy2"/>
    <dgm:cxn modelId="{E184718C-1E8D-4C49-ABBE-A0A9B5611499}" type="presParOf" srcId="{9D36F30C-472D-49DD-B4E2-E211357D5EF4}" destId="{869D46BA-94A6-476F-8C0F-FC6A14B47E93}" srcOrd="0" destOrd="0" presId="urn:microsoft.com/office/officeart/2005/8/layout/hierarchy2"/>
    <dgm:cxn modelId="{E470EDBA-F734-48E4-89F8-DC0E399397D6}" type="presParOf" srcId="{9D36F30C-472D-49DD-B4E2-E211357D5EF4}" destId="{7316CC71-4714-4B85-AAF6-43F9804BD76C}" srcOrd="1" destOrd="0" presId="urn:microsoft.com/office/officeart/2005/8/layout/hierarchy2"/>
    <dgm:cxn modelId="{FC06D30F-532E-4E7E-9CB6-F5C627ECD001}" type="presParOf" srcId="{7316CC71-4714-4B85-AAF6-43F9804BD76C}" destId="{C089BCBF-DC0E-4237-B7FC-F05ECDD4575B}" srcOrd="0" destOrd="0" presId="urn:microsoft.com/office/officeart/2005/8/layout/hierarchy2"/>
    <dgm:cxn modelId="{1A61FF91-3907-4E0C-9ACB-2A95780DD080}" type="presParOf" srcId="{C089BCBF-DC0E-4237-B7FC-F05ECDD4575B}" destId="{F311FDFA-B6C3-4156-9172-90EB358C6310}" srcOrd="0" destOrd="0" presId="urn:microsoft.com/office/officeart/2005/8/layout/hierarchy2"/>
    <dgm:cxn modelId="{8B436FE8-0018-4F0F-AE93-13BD66BF71D2}" type="presParOf" srcId="{7316CC71-4714-4B85-AAF6-43F9804BD76C}" destId="{F879DAD4-9E6E-4E91-BFE5-CCCF023F765F}" srcOrd="1" destOrd="0" presId="urn:microsoft.com/office/officeart/2005/8/layout/hierarchy2"/>
    <dgm:cxn modelId="{C29B3F69-AB8C-4EF6-A00F-1CAC43C1CE25}" type="presParOf" srcId="{F879DAD4-9E6E-4E91-BFE5-CCCF023F765F}" destId="{81FC115F-45CC-4E3E-A8F5-E30D982C628D}" srcOrd="0" destOrd="0" presId="urn:microsoft.com/office/officeart/2005/8/layout/hierarchy2"/>
    <dgm:cxn modelId="{75FD87D3-7301-4EF4-B5C2-A10DEB963AAA}" type="presParOf" srcId="{F879DAD4-9E6E-4E91-BFE5-CCCF023F765F}" destId="{9644335A-427A-4E0F-BF3C-53BF347C7B53}" srcOrd="1" destOrd="0" presId="urn:microsoft.com/office/officeart/2005/8/layout/hierarchy2"/>
    <dgm:cxn modelId="{CED64E98-EFF6-4EBF-AB21-C44872EB8C3A}" type="presParOf" srcId="{9644335A-427A-4E0F-BF3C-53BF347C7B53}" destId="{D6153A6A-8276-40EB-8875-5F7CCD077983}" srcOrd="0" destOrd="0" presId="urn:microsoft.com/office/officeart/2005/8/layout/hierarchy2"/>
    <dgm:cxn modelId="{BFC71EB6-E0CC-43D8-9202-034942153676}" type="presParOf" srcId="{D6153A6A-8276-40EB-8875-5F7CCD077983}" destId="{2CCBC6EC-928C-4988-A420-2A676D2E2DC6}" srcOrd="0" destOrd="0" presId="urn:microsoft.com/office/officeart/2005/8/layout/hierarchy2"/>
    <dgm:cxn modelId="{E34CD3A4-F607-4217-B641-408DE393AA95}" type="presParOf" srcId="{9644335A-427A-4E0F-BF3C-53BF347C7B53}" destId="{6A6E427C-B7E3-498F-AB57-68F44F6C1319}" srcOrd="1" destOrd="0" presId="urn:microsoft.com/office/officeart/2005/8/layout/hierarchy2"/>
    <dgm:cxn modelId="{1F638D70-CB04-4211-AC2F-11FBD7D661F6}" type="presParOf" srcId="{6A6E427C-B7E3-498F-AB57-68F44F6C1319}" destId="{D5BBF63E-C81A-4E1B-8CC2-F40B3442337B}" srcOrd="0" destOrd="0" presId="urn:microsoft.com/office/officeart/2005/8/layout/hierarchy2"/>
    <dgm:cxn modelId="{56ADF975-CDE8-4CB4-AB8D-B466BE574046}" type="presParOf" srcId="{6A6E427C-B7E3-498F-AB57-68F44F6C1319}" destId="{8329C159-194A-4B00-B194-CE8275E386C6}" srcOrd="1" destOrd="0" presId="urn:microsoft.com/office/officeart/2005/8/layout/hierarchy2"/>
    <dgm:cxn modelId="{78F1B2AA-2F5F-458B-9767-8D81D38A6090}" type="presParOf" srcId="{7316CC71-4714-4B85-AAF6-43F9804BD76C}" destId="{34E5F502-D16F-4B4B-9DBB-E3245CA02227}" srcOrd="2" destOrd="0" presId="urn:microsoft.com/office/officeart/2005/8/layout/hierarchy2"/>
    <dgm:cxn modelId="{A1C31992-A50B-4990-A756-35196592265A}" type="presParOf" srcId="{34E5F502-D16F-4B4B-9DBB-E3245CA02227}" destId="{65C5A7EF-8571-4C20-AEC8-F8A1EB17FEA6}" srcOrd="0" destOrd="0" presId="urn:microsoft.com/office/officeart/2005/8/layout/hierarchy2"/>
    <dgm:cxn modelId="{49C0459F-1C1A-4F8F-BFDD-B775F1962667}" type="presParOf" srcId="{7316CC71-4714-4B85-AAF6-43F9804BD76C}" destId="{81F988C0-82C1-4625-B0B8-D38AD43119F2}" srcOrd="3" destOrd="0" presId="urn:microsoft.com/office/officeart/2005/8/layout/hierarchy2"/>
    <dgm:cxn modelId="{E76429DC-977F-4BF4-A8C6-37A25898039B}" type="presParOf" srcId="{81F988C0-82C1-4625-B0B8-D38AD43119F2}" destId="{E090E509-1881-4B5F-9496-30FF094DE8EC}" srcOrd="0" destOrd="0" presId="urn:microsoft.com/office/officeart/2005/8/layout/hierarchy2"/>
    <dgm:cxn modelId="{B6B548B6-5CCB-4BE1-9764-9DEB1B17C3C2}" type="presParOf" srcId="{81F988C0-82C1-4625-B0B8-D38AD43119F2}" destId="{A23B4679-6EA5-468C-B98B-790FE0893D53}" srcOrd="1" destOrd="0" presId="urn:microsoft.com/office/officeart/2005/8/layout/hierarchy2"/>
    <dgm:cxn modelId="{64490D4E-6441-4EDA-A401-79B6DB7C9907}" type="presParOf" srcId="{A23B4679-6EA5-468C-B98B-790FE0893D53}" destId="{0971B2CC-56DA-4807-829B-68A67B361783}" srcOrd="0" destOrd="0" presId="urn:microsoft.com/office/officeart/2005/8/layout/hierarchy2"/>
    <dgm:cxn modelId="{A88D2526-8658-4208-86AA-0C8E999E77AA}" type="presParOf" srcId="{0971B2CC-56DA-4807-829B-68A67B361783}" destId="{A0E31F46-D9C7-4BF6-AC1B-3C063540CD40}" srcOrd="0" destOrd="0" presId="urn:microsoft.com/office/officeart/2005/8/layout/hierarchy2"/>
    <dgm:cxn modelId="{08252CB2-4D99-4D05-A274-8DB205298803}" type="presParOf" srcId="{A23B4679-6EA5-468C-B98B-790FE0893D53}" destId="{69C7A1E4-D7F0-4049-8385-B1B0E50242B2}" srcOrd="1" destOrd="0" presId="urn:microsoft.com/office/officeart/2005/8/layout/hierarchy2"/>
    <dgm:cxn modelId="{F572DCD9-2D55-42CB-8F12-A2860E26994E}" type="presParOf" srcId="{69C7A1E4-D7F0-4049-8385-B1B0E50242B2}" destId="{31549A79-9A88-4539-AC17-CCA8172E5E8A}" srcOrd="0" destOrd="0" presId="urn:microsoft.com/office/officeart/2005/8/layout/hierarchy2"/>
    <dgm:cxn modelId="{53B4ACE5-8934-4901-ABD4-4A1CE0137FD8}" type="presParOf" srcId="{69C7A1E4-D7F0-4049-8385-B1B0E50242B2}" destId="{52600F1E-5DCC-4FC0-A58C-E727BCF94F02}" srcOrd="1" destOrd="0" presId="urn:microsoft.com/office/officeart/2005/8/layout/hierarchy2"/>
    <dgm:cxn modelId="{B9D8F6DD-0665-4F6C-BF7F-DF276A6E4D40}" type="presParOf" srcId="{7316CC71-4714-4B85-AAF6-43F9804BD76C}" destId="{33B53C4C-1E92-4AC8-A26B-4D5921E4D999}" srcOrd="4" destOrd="0" presId="urn:microsoft.com/office/officeart/2005/8/layout/hierarchy2"/>
    <dgm:cxn modelId="{C93EB3ED-D864-4D66-9B78-0DC02565E57F}" type="presParOf" srcId="{33B53C4C-1E92-4AC8-A26B-4D5921E4D999}" destId="{B9E1DC2A-7341-483E-9CBD-098C9C4788AE}" srcOrd="0" destOrd="0" presId="urn:microsoft.com/office/officeart/2005/8/layout/hierarchy2"/>
    <dgm:cxn modelId="{2C7A0CB5-F77A-49BF-9485-4CF54D290137}" type="presParOf" srcId="{7316CC71-4714-4B85-AAF6-43F9804BD76C}" destId="{578C486C-7A5B-4CA1-A7F2-498764EE728A}" srcOrd="5" destOrd="0" presId="urn:microsoft.com/office/officeart/2005/8/layout/hierarchy2"/>
    <dgm:cxn modelId="{968E48AF-FE7B-4490-992E-703EDE5D441E}" type="presParOf" srcId="{578C486C-7A5B-4CA1-A7F2-498764EE728A}" destId="{AD2A800F-898F-4F44-AD0D-368359D65E2B}" srcOrd="0" destOrd="0" presId="urn:microsoft.com/office/officeart/2005/8/layout/hierarchy2"/>
    <dgm:cxn modelId="{F18DB869-EA2C-4B67-A1C8-40AF458E2ABF}" type="presParOf" srcId="{578C486C-7A5B-4CA1-A7F2-498764EE728A}" destId="{D47EF016-27F8-4997-A0FE-2C78751FE0C1}" srcOrd="1" destOrd="0" presId="urn:microsoft.com/office/officeart/2005/8/layout/hierarchy2"/>
    <dgm:cxn modelId="{98C1883C-01D0-4A51-A8AA-22A6955E58F1}" type="presParOf" srcId="{D47EF016-27F8-4997-A0FE-2C78751FE0C1}" destId="{498CD250-D5B8-40A9-A2DA-10075BC7D3F0}" srcOrd="0" destOrd="0" presId="urn:microsoft.com/office/officeart/2005/8/layout/hierarchy2"/>
    <dgm:cxn modelId="{5F8C8178-BAB7-429E-A303-3CEDA721B113}" type="presParOf" srcId="{498CD250-D5B8-40A9-A2DA-10075BC7D3F0}" destId="{8CD936E1-5EA7-4A24-817A-3882A9ACE3BC}" srcOrd="0" destOrd="0" presId="urn:microsoft.com/office/officeart/2005/8/layout/hierarchy2"/>
    <dgm:cxn modelId="{65E167CE-2507-4C3C-9B0D-970357A48500}" type="presParOf" srcId="{D47EF016-27F8-4997-A0FE-2C78751FE0C1}" destId="{253C17DD-15FA-404D-888A-1AD4547F3A50}" srcOrd="1" destOrd="0" presId="urn:microsoft.com/office/officeart/2005/8/layout/hierarchy2"/>
    <dgm:cxn modelId="{80FFD029-FDDC-411C-9D24-4496A2E57099}" type="presParOf" srcId="{253C17DD-15FA-404D-888A-1AD4547F3A50}" destId="{608156D9-C9DD-459D-8863-9C5044E41E45}" srcOrd="0" destOrd="0" presId="urn:microsoft.com/office/officeart/2005/8/layout/hierarchy2"/>
    <dgm:cxn modelId="{9B0D2388-0A36-4D96-9840-A5A52DDFFCCF}" type="presParOf" srcId="{253C17DD-15FA-404D-888A-1AD4547F3A50}" destId="{923994C1-8EA4-4EE1-91D1-118A172CA11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D46BA-94A6-476F-8C0F-FC6A14B47E93}">
      <dsp:nvSpPr>
        <dsp:cNvPr id="0" name=""/>
        <dsp:cNvSpPr/>
      </dsp:nvSpPr>
      <dsp:spPr>
        <a:xfrm>
          <a:off x="1186" y="1389803"/>
          <a:ext cx="1603585" cy="80179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Functional Requirements</a:t>
          </a:r>
          <a:endParaRPr lang="en-US" sz="2000" b="1" kern="1200" dirty="0"/>
        </a:p>
      </dsp:txBody>
      <dsp:txXfrm>
        <a:off x="24670" y="1413287"/>
        <a:ext cx="1556617" cy="754824"/>
      </dsp:txXfrm>
    </dsp:sp>
    <dsp:sp modelId="{C089BCBF-DC0E-4237-B7FC-F05ECDD4575B}">
      <dsp:nvSpPr>
        <dsp:cNvPr id="0" name=""/>
        <dsp:cNvSpPr/>
      </dsp:nvSpPr>
      <dsp:spPr>
        <a:xfrm rot="18289469">
          <a:off x="1363877" y="1309520"/>
          <a:ext cx="1123225" cy="40297"/>
        </a:xfrm>
        <a:custGeom>
          <a:avLst/>
          <a:gdLst/>
          <a:ahLst/>
          <a:cxnLst/>
          <a:rect l="0" t="0" r="0" b="0"/>
          <a:pathLst>
            <a:path>
              <a:moveTo>
                <a:pt x="0" y="20148"/>
              </a:moveTo>
              <a:lnTo>
                <a:pt x="1123225" y="20148"/>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897409" y="1301588"/>
        <a:ext cx="56161" cy="56161"/>
      </dsp:txXfrm>
    </dsp:sp>
    <dsp:sp modelId="{81FC115F-45CC-4E3E-A8F5-E30D982C628D}">
      <dsp:nvSpPr>
        <dsp:cNvPr id="0" name=""/>
        <dsp:cNvSpPr/>
      </dsp:nvSpPr>
      <dsp:spPr>
        <a:xfrm>
          <a:off x="2246207" y="467741"/>
          <a:ext cx="1603585" cy="80179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Teacher</a:t>
          </a:r>
          <a:endParaRPr lang="en-US" sz="2000" b="1" kern="1200" dirty="0"/>
        </a:p>
      </dsp:txBody>
      <dsp:txXfrm>
        <a:off x="2269691" y="491225"/>
        <a:ext cx="1556617" cy="754824"/>
      </dsp:txXfrm>
    </dsp:sp>
    <dsp:sp modelId="{D6153A6A-8276-40EB-8875-5F7CCD077983}">
      <dsp:nvSpPr>
        <dsp:cNvPr id="0" name=""/>
        <dsp:cNvSpPr/>
      </dsp:nvSpPr>
      <dsp:spPr>
        <a:xfrm>
          <a:off x="3849792" y="848489"/>
          <a:ext cx="641434" cy="40297"/>
        </a:xfrm>
        <a:custGeom>
          <a:avLst/>
          <a:gdLst/>
          <a:ahLst/>
          <a:cxnLst/>
          <a:rect l="0" t="0" r="0" b="0"/>
          <a:pathLst>
            <a:path>
              <a:moveTo>
                <a:pt x="0" y="20148"/>
              </a:moveTo>
              <a:lnTo>
                <a:pt x="641434" y="20148"/>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54474" y="852602"/>
        <a:ext cx="32071" cy="32071"/>
      </dsp:txXfrm>
    </dsp:sp>
    <dsp:sp modelId="{D5BBF63E-C81A-4E1B-8CC2-F40B3442337B}">
      <dsp:nvSpPr>
        <dsp:cNvPr id="0" name=""/>
        <dsp:cNvSpPr/>
      </dsp:nvSpPr>
      <dsp:spPr>
        <a:xfrm>
          <a:off x="4491227" y="467741"/>
          <a:ext cx="1603585" cy="80179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12 </a:t>
          </a:r>
          <a:r>
            <a:rPr lang="en-US" sz="2000" kern="1200" dirty="0"/>
            <a:t>FR’s</a:t>
          </a:r>
        </a:p>
      </dsp:txBody>
      <dsp:txXfrm>
        <a:off x="4514711" y="491225"/>
        <a:ext cx="1556617" cy="754824"/>
      </dsp:txXfrm>
    </dsp:sp>
    <dsp:sp modelId="{34E5F502-D16F-4B4B-9DBB-E3245CA02227}">
      <dsp:nvSpPr>
        <dsp:cNvPr id="0" name=""/>
        <dsp:cNvSpPr/>
      </dsp:nvSpPr>
      <dsp:spPr>
        <a:xfrm>
          <a:off x="1604772" y="1770551"/>
          <a:ext cx="641434" cy="40297"/>
        </a:xfrm>
        <a:custGeom>
          <a:avLst/>
          <a:gdLst/>
          <a:ahLst/>
          <a:cxnLst/>
          <a:rect l="0" t="0" r="0" b="0"/>
          <a:pathLst>
            <a:path>
              <a:moveTo>
                <a:pt x="0" y="20148"/>
              </a:moveTo>
              <a:lnTo>
                <a:pt x="641434" y="20148"/>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909454" y="1774664"/>
        <a:ext cx="32071" cy="32071"/>
      </dsp:txXfrm>
    </dsp:sp>
    <dsp:sp modelId="{E090E509-1881-4B5F-9496-30FF094DE8EC}">
      <dsp:nvSpPr>
        <dsp:cNvPr id="0" name=""/>
        <dsp:cNvSpPr/>
      </dsp:nvSpPr>
      <dsp:spPr>
        <a:xfrm>
          <a:off x="2246207" y="1389803"/>
          <a:ext cx="1603585" cy="80179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Student</a:t>
          </a:r>
          <a:endParaRPr lang="en-US" sz="2000" b="1" kern="1200" dirty="0"/>
        </a:p>
      </dsp:txBody>
      <dsp:txXfrm>
        <a:off x="2269691" y="1413287"/>
        <a:ext cx="1556617" cy="754824"/>
      </dsp:txXfrm>
    </dsp:sp>
    <dsp:sp modelId="{0971B2CC-56DA-4807-829B-68A67B361783}">
      <dsp:nvSpPr>
        <dsp:cNvPr id="0" name=""/>
        <dsp:cNvSpPr/>
      </dsp:nvSpPr>
      <dsp:spPr>
        <a:xfrm>
          <a:off x="3849792" y="1770551"/>
          <a:ext cx="641434" cy="40297"/>
        </a:xfrm>
        <a:custGeom>
          <a:avLst/>
          <a:gdLst/>
          <a:ahLst/>
          <a:cxnLst/>
          <a:rect l="0" t="0" r="0" b="0"/>
          <a:pathLst>
            <a:path>
              <a:moveTo>
                <a:pt x="0" y="20148"/>
              </a:moveTo>
              <a:lnTo>
                <a:pt x="641434" y="20148"/>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54474" y="1774664"/>
        <a:ext cx="32071" cy="32071"/>
      </dsp:txXfrm>
    </dsp:sp>
    <dsp:sp modelId="{31549A79-9A88-4539-AC17-CCA8172E5E8A}">
      <dsp:nvSpPr>
        <dsp:cNvPr id="0" name=""/>
        <dsp:cNvSpPr/>
      </dsp:nvSpPr>
      <dsp:spPr>
        <a:xfrm>
          <a:off x="4491227" y="1389803"/>
          <a:ext cx="1603585" cy="80179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11 </a:t>
          </a:r>
          <a:r>
            <a:rPr lang="en-US" sz="2000" kern="1200" dirty="0"/>
            <a:t>FR’s</a:t>
          </a:r>
        </a:p>
      </dsp:txBody>
      <dsp:txXfrm>
        <a:off x="4514711" y="1413287"/>
        <a:ext cx="1556617" cy="754824"/>
      </dsp:txXfrm>
    </dsp:sp>
    <dsp:sp modelId="{33B53C4C-1E92-4AC8-A26B-4D5921E4D999}">
      <dsp:nvSpPr>
        <dsp:cNvPr id="0" name=""/>
        <dsp:cNvSpPr/>
      </dsp:nvSpPr>
      <dsp:spPr>
        <a:xfrm rot="3310531">
          <a:off x="1363877" y="2231582"/>
          <a:ext cx="1123225" cy="40297"/>
        </a:xfrm>
        <a:custGeom>
          <a:avLst/>
          <a:gdLst/>
          <a:ahLst/>
          <a:cxnLst/>
          <a:rect l="0" t="0" r="0" b="0"/>
          <a:pathLst>
            <a:path>
              <a:moveTo>
                <a:pt x="0" y="20148"/>
              </a:moveTo>
              <a:lnTo>
                <a:pt x="1123225" y="20148"/>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897409" y="2223650"/>
        <a:ext cx="56161" cy="56161"/>
      </dsp:txXfrm>
    </dsp:sp>
    <dsp:sp modelId="{AD2A800F-898F-4F44-AD0D-368359D65E2B}">
      <dsp:nvSpPr>
        <dsp:cNvPr id="0" name=""/>
        <dsp:cNvSpPr/>
      </dsp:nvSpPr>
      <dsp:spPr>
        <a:xfrm>
          <a:off x="2246207" y="2311865"/>
          <a:ext cx="1603585" cy="80179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Admin</a:t>
          </a:r>
          <a:endParaRPr lang="en-US" sz="2000" b="1" kern="1200" dirty="0"/>
        </a:p>
      </dsp:txBody>
      <dsp:txXfrm>
        <a:off x="2269691" y="2335349"/>
        <a:ext cx="1556617" cy="754824"/>
      </dsp:txXfrm>
    </dsp:sp>
    <dsp:sp modelId="{498CD250-D5B8-40A9-A2DA-10075BC7D3F0}">
      <dsp:nvSpPr>
        <dsp:cNvPr id="0" name=""/>
        <dsp:cNvSpPr/>
      </dsp:nvSpPr>
      <dsp:spPr>
        <a:xfrm>
          <a:off x="3849792" y="2692612"/>
          <a:ext cx="641434" cy="40297"/>
        </a:xfrm>
        <a:custGeom>
          <a:avLst/>
          <a:gdLst/>
          <a:ahLst/>
          <a:cxnLst/>
          <a:rect l="0" t="0" r="0" b="0"/>
          <a:pathLst>
            <a:path>
              <a:moveTo>
                <a:pt x="0" y="20148"/>
              </a:moveTo>
              <a:lnTo>
                <a:pt x="641434" y="20148"/>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54474" y="2696725"/>
        <a:ext cx="32071" cy="32071"/>
      </dsp:txXfrm>
    </dsp:sp>
    <dsp:sp modelId="{608156D9-C9DD-459D-8863-9C5044E41E45}">
      <dsp:nvSpPr>
        <dsp:cNvPr id="0" name=""/>
        <dsp:cNvSpPr/>
      </dsp:nvSpPr>
      <dsp:spPr>
        <a:xfrm>
          <a:off x="4491227" y="2311865"/>
          <a:ext cx="1603585" cy="80179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3 </a:t>
          </a:r>
          <a:r>
            <a:rPr lang="en-US" sz="2000" kern="1200" dirty="0"/>
            <a:t>FR’s</a:t>
          </a:r>
        </a:p>
      </dsp:txBody>
      <dsp:txXfrm>
        <a:off x="4514711" y="2335349"/>
        <a:ext cx="1556617" cy="75482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2D5EA8C-31D8-4AE2-B882-84C84F479477}" type="datetimeFigureOut">
              <a:rPr lang="en-US"/>
              <a:pPr>
                <a:defRPr/>
              </a:pPr>
              <a:t>11/17/2024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C1F5670-D3F4-45C7-B985-727ECBBC4E31}" type="slidenum">
              <a:rPr lang="en-US"/>
              <a:pPr>
                <a:defRPr/>
              </a:pPr>
              <a:t>‹#›</a:t>
            </a:fld>
            <a:endParaRPr lang="en-US"/>
          </a:p>
        </p:txBody>
      </p:sp>
    </p:spTree>
    <p:extLst>
      <p:ext uri="{BB962C8B-B14F-4D97-AF65-F5344CB8AC3E}">
        <p14:creationId xmlns:p14="http://schemas.microsoft.com/office/powerpoint/2010/main" val="3352248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59876BE-1A06-47CE-A4A2-6C5C1D1C326F}" type="datetimeFigureOut">
              <a:rPr lang="en-US"/>
              <a:pPr>
                <a:defRPr/>
              </a:pPr>
              <a:t>11/17/2024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E3F1DD-6A4D-4A6A-9723-33B3A792EBB9}" type="slidenum">
              <a:rPr lang="en-US"/>
              <a:pPr>
                <a:defRPr/>
              </a:pPr>
              <a:t>‹#›</a:t>
            </a:fld>
            <a:endParaRPr lang="en-US"/>
          </a:p>
        </p:txBody>
      </p:sp>
    </p:spTree>
    <p:extLst>
      <p:ext uri="{BB962C8B-B14F-4D97-AF65-F5344CB8AC3E}">
        <p14:creationId xmlns:p14="http://schemas.microsoft.com/office/powerpoint/2010/main" val="1992841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CE2D721-3603-4DC2-ACAB-C8C719AFE1B1}" type="datetimeFigureOut">
              <a:rPr lang="en-US"/>
              <a:pPr>
                <a:defRPr/>
              </a:pPr>
              <a:t>11/17/2024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1A63DAF-319D-456B-AC92-51897CFD44FC}" type="slidenum">
              <a:rPr lang="en-US"/>
              <a:pPr>
                <a:defRPr/>
              </a:pPr>
              <a:t>‹#›</a:t>
            </a:fld>
            <a:endParaRPr lang="en-US"/>
          </a:p>
        </p:txBody>
      </p:sp>
    </p:spTree>
    <p:extLst>
      <p:ext uri="{BB962C8B-B14F-4D97-AF65-F5344CB8AC3E}">
        <p14:creationId xmlns:p14="http://schemas.microsoft.com/office/powerpoint/2010/main" val="390028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D9CD17A-954D-467D-91A5-E7BCAA89A8CF}" type="datetimeFigureOut">
              <a:rPr lang="en-US"/>
              <a:pPr>
                <a:defRPr/>
              </a:pPr>
              <a:t>11/17/2024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3E33BD-E18E-4BE1-9714-EE4282389175}" type="slidenum">
              <a:rPr lang="en-US"/>
              <a:pPr>
                <a:defRPr/>
              </a:pPr>
              <a:t>‹#›</a:t>
            </a:fld>
            <a:endParaRPr lang="en-US"/>
          </a:p>
        </p:txBody>
      </p:sp>
    </p:spTree>
    <p:extLst>
      <p:ext uri="{BB962C8B-B14F-4D97-AF65-F5344CB8AC3E}">
        <p14:creationId xmlns:p14="http://schemas.microsoft.com/office/powerpoint/2010/main" val="72368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B7D8F27-B1E0-4579-A0D4-F4DE761D87B0}" type="datetimeFigureOut">
              <a:rPr lang="en-US"/>
              <a:pPr>
                <a:defRPr/>
              </a:pPr>
              <a:t>11/17/2024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794A030-EF6A-4762-B30C-DE8655F57C18}" type="slidenum">
              <a:rPr lang="en-US"/>
              <a:pPr>
                <a:defRPr/>
              </a:pPr>
              <a:t>‹#›</a:t>
            </a:fld>
            <a:endParaRPr lang="en-US"/>
          </a:p>
        </p:txBody>
      </p:sp>
    </p:spTree>
    <p:extLst>
      <p:ext uri="{BB962C8B-B14F-4D97-AF65-F5344CB8AC3E}">
        <p14:creationId xmlns:p14="http://schemas.microsoft.com/office/powerpoint/2010/main" val="373513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1E9A495-73A6-4F65-8AAC-5D89FFE343E7}" type="datetimeFigureOut">
              <a:rPr lang="en-US"/>
              <a:pPr>
                <a:defRPr/>
              </a:pPr>
              <a:t>11/17/2024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367087B-68C8-47F2-B5D0-EF32CB23F865}" type="slidenum">
              <a:rPr lang="en-US"/>
              <a:pPr>
                <a:defRPr/>
              </a:pPr>
              <a:t>‹#›</a:t>
            </a:fld>
            <a:endParaRPr lang="en-US"/>
          </a:p>
        </p:txBody>
      </p:sp>
    </p:spTree>
    <p:extLst>
      <p:ext uri="{BB962C8B-B14F-4D97-AF65-F5344CB8AC3E}">
        <p14:creationId xmlns:p14="http://schemas.microsoft.com/office/powerpoint/2010/main" val="167112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4590D62-48B1-4815-B83E-6D1A5DC794AF}" type="datetimeFigureOut">
              <a:rPr lang="en-US"/>
              <a:pPr>
                <a:defRPr/>
              </a:pPr>
              <a:t>11/17/2024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4497330-42CC-42AC-87F9-5A3675C691E0}" type="slidenum">
              <a:rPr lang="en-US"/>
              <a:pPr>
                <a:defRPr/>
              </a:pPr>
              <a:t>‹#›</a:t>
            </a:fld>
            <a:endParaRPr lang="en-US"/>
          </a:p>
        </p:txBody>
      </p:sp>
    </p:spTree>
    <p:extLst>
      <p:ext uri="{BB962C8B-B14F-4D97-AF65-F5344CB8AC3E}">
        <p14:creationId xmlns:p14="http://schemas.microsoft.com/office/powerpoint/2010/main" val="209857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FD49768-A570-41B7-95C0-54055C4A81EA}" type="datetimeFigureOut">
              <a:rPr lang="en-US"/>
              <a:pPr>
                <a:defRPr/>
              </a:pPr>
              <a:t>11/17/2024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06CAFDE-0C38-456D-B802-21864C3F830D}" type="slidenum">
              <a:rPr lang="en-US"/>
              <a:pPr>
                <a:defRPr/>
              </a:pPr>
              <a:t>‹#›</a:t>
            </a:fld>
            <a:endParaRPr lang="en-US"/>
          </a:p>
        </p:txBody>
      </p:sp>
    </p:spTree>
    <p:extLst>
      <p:ext uri="{BB962C8B-B14F-4D97-AF65-F5344CB8AC3E}">
        <p14:creationId xmlns:p14="http://schemas.microsoft.com/office/powerpoint/2010/main" val="3005093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923B2D8-3E52-4F62-9DC4-54C38533946B}" type="datetimeFigureOut">
              <a:rPr lang="en-US"/>
              <a:pPr>
                <a:defRPr/>
              </a:pPr>
              <a:t>11/17/2024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4B0D651-56A8-4CE0-9D94-65BDDFDEBFA7}" type="slidenum">
              <a:rPr lang="en-US"/>
              <a:pPr>
                <a:defRPr/>
              </a:pPr>
              <a:t>‹#›</a:t>
            </a:fld>
            <a:endParaRPr lang="en-US"/>
          </a:p>
        </p:txBody>
      </p:sp>
    </p:spTree>
    <p:extLst>
      <p:ext uri="{BB962C8B-B14F-4D97-AF65-F5344CB8AC3E}">
        <p14:creationId xmlns:p14="http://schemas.microsoft.com/office/powerpoint/2010/main" val="262345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9B30D5C-5BFF-46B6-BA99-36AC4468BF79}" type="datetimeFigureOut">
              <a:rPr lang="en-US"/>
              <a:pPr>
                <a:defRPr/>
              </a:pPr>
              <a:t>11/17/2024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7F8457-8BC5-42F4-9665-36B7DF8528E8}" type="slidenum">
              <a:rPr lang="en-US"/>
              <a:pPr>
                <a:defRPr/>
              </a:pPr>
              <a:t>‹#›</a:t>
            </a:fld>
            <a:endParaRPr lang="en-US"/>
          </a:p>
        </p:txBody>
      </p:sp>
    </p:spTree>
    <p:extLst>
      <p:ext uri="{BB962C8B-B14F-4D97-AF65-F5344CB8AC3E}">
        <p14:creationId xmlns:p14="http://schemas.microsoft.com/office/powerpoint/2010/main" val="50674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7F9CFCE-761F-40B2-848A-CB9D594FBAFC}" type="datetimeFigureOut">
              <a:rPr lang="en-US"/>
              <a:pPr>
                <a:defRPr/>
              </a:pPr>
              <a:t>11/17/2024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370734B-61FB-498A-8F45-B91ADB27494E}" type="slidenum">
              <a:rPr lang="en-US"/>
              <a:pPr>
                <a:defRPr/>
              </a:pPr>
              <a:t>‹#›</a:t>
            </a:fld>
            <a:endParaRPr lang="en-US"/>
          </a:p>
        </p:txBody>
      </p:sp>
    </p:spTree>
    <p:extLst>
      <p:ext uri="{BB962C8B-B14F-4D97-AF65-F5344CB8AC3E}">
        <p14:creationId xmlns:p14="http://schemas.microsoft.com/office/powerpoint/2010/main" val="4015478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5000" r="-5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00E64A2-E0A4-4DC6-9829-7CF64BBF5B65}" type="datetimeFigureOut">
              <a:rPr lang="en-US"/>
              <a:pPr>
                <a:defRPr/>
              </a:pPr>
              <a:t>11/17/2024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6E01495-F694-4C46-966A-5FC739EB7C9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5000" r="-5000"/>
          </a:stretch>
        </a:blipFill>
        <a:effectLst/>
      </p:bgPr>
    </p:bg>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dirty="0"/>
              <a:t>Final Year Project</a:t>
            </a:r>
          </a:p>
        </p:txBody>
      </p:sp>
      <p:sp>
        <p:nvSpPr>
          <p:cNvPr id="5123" name="Subtitle 2"/>
          <p:cNvSpPr>
            <a:spLocks noGrp="1"/>
          </p:cNvSpPr>
          <p:nvPr>
            <p:ph type="subTitle" idx="1"/>
          </p:nvPr>
        </p:nvSpPr>
        <p:spPr/>
        <p:txBody>
          <a:bodyPr rtlCol="0">
            <a:normAutofit/>
          </a:bodyPr>
          <a:lstStyle/>
          <a:p>
            <a:pPr marL="63500" eaLnBrk="1" fontAlgn="auto" hangingPunct="1">
              <a:spcAft>
                <a:spcPts val="0"/>
              </a:spcAft>
              <a:buFont typeface="Arial" pitchFamily="34" charset="0"/>
              <a:buNone/>
              <a:defRPr/>
            </a:pPr>
            <a:r>
              <a:rPr lang="en-US" dirty="0" smtClean="0"/>
              <a:t>Edu Unity Desk</a:t>
            </a:r>
            <a:endParaRPr lang="en-US" dirty="0"/>
          </a:p>
          <a:p>
            <a:pPr marL="63500" eaLnBrk="1" fontAlgn="auto" hangingPunct="1">
              <a:spcAft>
                <a:spcPts val="0"/>
              </a:spcAft>
              <a:buFont typeface="Arial" pitchFamily="34" charset="0"/>
              <a:buNone/>
              <a:defRPr/>
            </a:pPr>
            <a:r>
              <a:rPr lang="en-US" sz="1400" dirty="0"/>
              <a:t>Supervised By: </a:t>
            </a:r>
            <a:r>
              <a:rPr lang="en-US" sz="1400" dirty="0" smtClean="0"/>
              <a:t>Dr Jawaid Iqbal (Assistant Professor)</a:t>
            </a:r>
            <a:endParaRPr lang="en-US" sz="1400" dirty="0"/>
          </a:p>
        </p:txBody>
      </p:sp>
      <p:pic>
        <p:nvPicPr>
          <p:cNvPr id="2052" name="Picture 3" descr="Riphah.jpg"/>
          <p:cNvPicPr>
            <a:picLocks noChangeAspect="1"/>
          </p:cNvPicPr>
          <p:nvPr/>
        </p:nvPicPr>
        <p:blipFill>
          <a:blip r:embed="rId3" cstate="print">
            <a:extLst>
              <a:ext uri="{28A0092B-C50C-407E-A947-70E740481C1C}">
                <a14:useLocalDpi xmlns:a14="http://schemas.microsoft.com/office/drawing/2010/main" val="0"/>
              </a:ext>
            </a:extLst>
          </a:blip>
          <a:srcRect l="3033" t="4065" r="6926" b="4926"/>
          <a:stretch>
            <a:fillRect/>
          </a:stretch>
        </p:blipFill>
        <p:spPr bwMode="auto">
          <a:xfrm>
            <a:off x="4076700" y="1295400"/>
            <a:ext cx="990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Problem Statement</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461140032"/>
              </p:ext>
            </p:extLst>
          </p:nvPr>
        </p:nvGraphicFramePr>
        <p:xfrm>
          <a:off x="304800" y="1417638"/>
          <a:ext cx="8534400" cy="4221162"/>
        </p:xfrm>
        <a:graphic>
          <a:graphicData uri="http://schemas.openxmlformats.org/drawingml/2006/table">
            <a:tbl>
              <a:tblPr firstRow="1" firstCol="1" lastRow="1" lastCol="1" bandRow="1" bandCol="1">
                <a:tableStyleId>{3C2FFA5D-87B4-456A-9821-1D502468CF0F}</a:tableStyleId>
              </a:tblPr>
              <a:tblGrid>
                <a:gridCol w="2251924"/>
                <a:gridCol w="6282476"/>
              </a:tblGrid>
              <a:tr h="494722">
                <a:tc gridSpan="2">
                  <a:txBody>
                    <a:bodyPr/>
                    <a:lstStyle/>
                    <a:p>
                      <a:pPr marL="90805">
                        <a:lnSpc>
                          <a:spcPct val="107000"/>
                        </a:lnSpc>
                        <a:spcBef>
                          <a:spcPts val="355"/>
                        </a:spcBef>
                        <a:spcAft>
                          <a:spcPts val="0"/>
                        </a:spcAft>
                      </a:pPr>
                      <a:r>
                        <a:rPr lang="en-US" sz="1200" dirty="0">
                          <a:effectLst/>
                        </a:rPr>
                        <a:t>Problem</a:t>
                      </a:r>
                      <a:r>
                        <a:rPr lang="en-US" sz="1200" spc="-5" dirty="0">
                          <a:effectLst/>
                        </a:rPr>
                        <a:t> </a:t>
                      </a:r>
                      <a:r>
                        <a:rPr lang="en-US" sz="1200" dirty="0">
                          <a:effectLst/>
                        </a:rPr>
                        <a:t>Statement</a:t>
                      </a:r>
                      <a:r>
                        <a:rPr lang="en-US" sz="1200" spc="5" dirty="0">
                          <a:effectLst/>
                        </a:rPr>
                        <a:t> </a:t>
                      </a:r>
                      <a:r>
                        <a:rPr lang="en-US" sz="1200" dirty="0">
                          <a:effectLst/>
                        </a:rPr>
                        <a:t>– 1</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r>
              <a:tr h="841286">
                <a:tc>
                  <a:txBody>
                    <a:bodyPr/>
                    <a:lstStyle/>
                    <a:p>
                      <a:pPr marL="67945">
                        <a:lnSpc>
                          <a:spcPct val="107000"/>
                        </a:lnSpc>
                        <a:spcBef>
                          <a:spcPts val="355"/>
                        </a:spcBef>
                        <a:spcAft>
                          <a:spcPts val="0"/>
                        </a:spcAft>
                      </a:pPr>
                      <a:r>
                        <a:rPr lang="en-US" sz="1200" dirty="0">
                          <a:effectLst/>
                        </a:rPr>
                        <a:t>The</a:t>
                      </a:r>
                      <a:r>
                        <a:rPr lang="en-US" sz="1200" spc="-10" dirty="0">
                          <a:effectLst/>
                        </a:rPr>
                        <a:t> </a:t>
                      </a:r>
                      <a:r>
                        <a:rPr lang="en-US" sz="1200" dirty="0">
                          <a:effectLst/>
                        </a:rPr>
                        <a:t>Problem</a:t>
                      </a:r>
                      <a:r>
                        <a:rPr lang="en-US" sz="1200" spc="-5" dirty="0">
                          <a:effectLst/>
                        </a:rPr>
                        <a:t> </a:t>
                      </a:r>
                      <a:r>
                        <a:rPr lang="en-US" sz="1200" dirty="0">
                          <a:effectLst/>
                        </a:rPr>
                        <a:t>Of</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marR="76835">
                        <a:lnSpc>
                          <a:spcPct val="150000"/>
                        </a:lnSpc>
                        <a:spcBef>
                          <a:spcPts val="355"/>
                        </a:spcBef>
                        <a:spcAft>
                          <a:spcPts val="0"/>
                        </a:spcAft>
                      </a:pPr>
                      <a:r>
                        <a:rPr lang="en-US" sz="1200" dirty="0">
                          <a:effectLst/>
                        </a:rPr>
                        <a:t>Communication is scattered</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483458">
                <a:tc>
                  <a:txBody>
                    <a:bodyPr/>
                    <a:lstStyle/>
                    <a:p>
                      <a:pPr marL="67945">
                        <a:lnSpc>
                          <a:spcPct val="107000"/>
                        </a:lnSpc>
                        <a:spcBef>
                          <a:spcPts val="350"/>
                        </a:spcBef>
                        <a:spcAft>
                          <a:spcPts val="0"/>
                        </a:spcAft>
                      </a:pPr>
                      <a:r>
                        <a:rPr lang="en-US" sz="1200">
                          <a:effectLst/>
                        </a:rPr>
                        <a:t>Affects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a:lnSpc>
                          <a:spcPct val="107000"/>
                        </a:lnSpc>
                        <a:spcBef>
                          <a:spcPts val="350"/>
                        </a:spcBef>
                        <a:spcAft>
                          <a:spcPts val="0"/>
                        </a:spcAft>
                      </a:pPr>
                      <a:r>
                        <a:rPr lang="en-US" sz="1200">
                          <a:effectLst/>
                        </a:rPr>
                        <a:t>Coordination, Students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1200848">
                <a:tc>
                  <a:txBody>
                    <a:bodyPr/>
                    <a:lstStyle/>
                    <a:p>
                      <a:pPr marL="67945">
                        <a:lnSpc>
                          <a:spcPct val="107000"/>
                        </a:lnSpc>
                        <a:spcBef>
                          <a:spcPts val="350"/>
                        </a:spcBef>
                        <a:spcAft>
                          <a:spcPts val="0"/>
                        </a:spcAft>
                      </a:pPr>
                      <a:r>
                        <a:rPr lang="en-US" sz="1200">
                          <a:effectLst/>
                        </a:rPr>
                        <a:t>The</a:t>
                      </a:r>
                      <a:r>
                        <a:rPr lang="en-US" sz="1200" spc="-10">
                          <a:effectLst/>
                        </a:rPr>
                        <a:t> </a:t>
                      </a:r>
                      <a:r>
                        <a:rPr lang="en-US" sz="1200">
                          <a:effectLst/>
                        </a:rPr>
                        <a:t>Result</a:t>
                      </a:r>
                      <a:r>
                        <a:rPr lang="en-US" sz="1200" spc="-5">
                          <a:effectLst/>
                        </a:rPr>
                        <a:t> </a:t>
                      </a:r>
                      <a:r>
                        <a:rPr lang="en-US" sz="1200">
                          <a:effectLst/>
                        </a:rPr>
                        <a:t>of</a:t>
                      </a:r>
                      <a:r>
                        <a:rPr lang="en-US" sz="1200" spc="-5">
                          <a:effectLst/>
                        </a:rPr>
                        <a:t> </a:t>
                      </a:r>
                      <a:r>
                        <a:rPr lang="en-US" sz="1200">
                          <a:effectLst/>
                        </a:rPr>
                        <a:t>Which</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marR="80010" algn="just">
                        <a:lnSpc>
                          <a:spcPct val="150000"/>
                        </a:lnSpc>
                        <a:spcBef>
                          <a:spcPts val="350"/>
                        </a:spcBef>
                        <a:spcAft>
                          <a:spcPts val="0"/>
                        </a:spcAft>
                      </a:pPr>
                      <a:r>
                        <a:rPr lang="en-US" sz="1200" dirty="0">
                          <a:effectLst/>
                        </a:rPr>
                        <a:t>Improved communication between students and coordinators, creating stronger teamwork and more efficient processes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1200848">
                <a:tc>
                  <a:txBody>
                    <a:bodyPr/>
                    <a:lstStyle/>
                    <a:p>
                      <a:pPr marL="67945">
                        <a:lnSpc>
                          <a:spcPct val="107000"/>
                        </a:lnSpc>
                        <a:spcBef>
                          <a:spcPts val="350"/>
                        </a:spcBef>
                        <a:spcAft>
                          <a:spcPts val="0"/>
                        </a:spcAft>
                      </a:pPr>
                      <a:r>
                        <a:rPr lang="en-US" sz="1200">
                          <a:effectLst/>
                        </a:rPr>
                        <a:t>Benefits</a:t>
                      </a:r>
                      <a:r>
                        <a:rPr lang="en-US" sz="1200" spc="-10">
                          <a:effectLst/>
                        </a:rPr>
                        <a:t> </a:t>
                      </a:r>
                      <a:r>
                        <a:rPr lang="en-US" sz="1200">
                          <a:effectLst/>
                        </a:rPr>
                        <a:t>Of</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marR="80010" algn="just">
                        <a:lnSpc>
                          <a:spcPct val="150000"/>
                        </a:lnSpc>
                        <a:spcBef>
                          <a:spcPts val="350"/>
                        </a:spcBef>
                        <a:spcAft>
                          <a:spcPts val="0"/>
                        </a:spcAft>
                      </a:pPr>
                      <a:r>
                        <a:rPr lang="en-US" sz="1200" dirty="0">
                          <a:effectLst/>
                        </a:rPr>
                        <a:t>Higher productivity, less frustration, and a more connected learning environment</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Problem Statement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39703791"/>
              </p:ext>
            </p:extLst>
          </p:nvPr>
        </p:nvGraphicFramePr>
        <p:xfrm>
          <a:off x="304800" y="1371598"/>
          <a:ext cx="8534400" cy="4267201"/>
        </p:xfrm>
        <a:graphic>
          <a:graphicData uri="http://schemas.openxmlformats.org/drawingml/2006/table">
            <a:tbl>
              <a:tblPr firstRow="1" firstCol="1" lastRow="1" lastCol="1" bandRow="1" bandCol="1">
                <a:tableStyleId>{3C2FFA5D-87B4-456A-9821-1D502468CF0F}</a:tableStyleId>
              </a:tblPr>
              <a:tblGrid>
                <a:gridCol w="2251924"/>
                <a:gridCol w="6282476"/>
              </a:tblGrid>
              <a:tr h="500118">
                <a:tc gridSpan="2">
                  <a:txBody>
                    <a:bodyPr/>
                    <a:lstStyle/>
                    <a:p>
                      <a:pPr marL="90805">
                        <a:lnSpc>
                          <a:spcPct val="107000"/>
                        </a:lnSpc>
                        <a:spcBef>
                          <a:spcPts val="355"/>
                        </a:spcBef>
                        <a:spcAft>
                          <a:spcPts val="0"/>
                        </a:spcAft>
                      </a:pPr>
                      <a:r>
                        <a:rPr lang="en-US" sz="1200" dirty="0">
                          <a:effectLst/>
                        </a:rPr>
                        <a:t>Problem</a:t>
                      </a:r>
                      <a:r>
                        <a:rPr lang="en-US" sz="1200" spc="-5" dirty="0">
                          <a:effectLst/>
                        </a:rPr>
                        <a:t> </a:t>
                      </a:r>
                      <a:r>
                        <a:rPr lang="en-US" sz="1200" dirty="0">
                          <a:effectLst/>
                        </a:rPr>
                        <a:t>Statement</a:t>
                      </a:r>
                      <a:r>
                        <a:rPr lang="en-US" sz="1200" spc="5" dirty="0">
                          <a:effectLst/>
                        </a:rPr>
                        <a:t> </a:t>
                      </a:r>
                      <a:r>
                        <a:rPr lang="en-US" sz="1200" dirty="0">
                          <a:effectLst/>
                        </a:rPr>
                        <a:t>– 2</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r>
              <a:tr h="850462">
                <a:tc>
                  <a:txBody>
                    <a:bodyPr/>
                    <a:lstStyle/>
                    <a:p>
                      <a:pPr marL="67945">
                        <a:lnSpc>
                          <a:spcPct val="107000"/>
                        </a:lnSpc>
                        <a:spcBef>
                          <a:spcPts val="355"/>
                        </a:spcBef>
                        <a:spcAft>
                          <a:spcPts val="0"/>
                        </a:spcAft>
                      </a:pPr>
                      <a:r>
                        <a:rPr lang="en-US" sz="1200" dirty="0">
                          <a:effectLst/>
                        </a:rPr>
                        <a:t>The</a:t>
                      </a:r>
                      <a:r>
                        <a:rPr lang="en-US" sz="1200" spc="-10" dirty="0">
                          <a:effectLst/>
                        </a:rPr>
                        <a:t> </a:t>
                      </a:r>
                      <a:r>
                        <a:rPr lang="en-US" sz="1200" dirty="0">
                          <a:effectLst/>
                        </a:rPr>
                        <a:t>Problem</a:t>
                      </a:r>
                      <a:r>
                        <a:rPr lang="en-US" sz="1200" spc="-5" dirty="0">
                          <a:effectLst/>
                        </a:rPr>
                        <a:t> </a:t>
                      </a:r>
                      <a:r>
                        <a:rPr lang="en-US" sz="1200" dirty="0">
                          <a:effectLst/>
                        </a:rPr>
                        <a:t>Of</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marR="76835">
                        <a:lnSpc>
                          <a:spcPct val="150000"/>
                        </a:lnSpc>
                        <a:spcBef>
                          <a:spcPts val="355"/>
                        </a:spcBef>
                        <a:spcAft>
                          <a:spcPts val="0"/>
                        </a:spcAft>
                      </a:pPr>
                      <a:r>
                        <a:rPr lang="en-US" sz="1200">
                          <a:effectLst/>
                        </a:rPr>
                        <a:t>Course information is spread out in different places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488731">
                <a:tc>
                  <a:txBody>
                    <a:bodyPr/>
                    <a:lstStyle/>
                    <a:p>
                      <a:pPr marL="67945">
                        <a:lnSpc>
                          <a:spcPct val="107000"/>
                        </a:lnSpc>
                        <a:spcBef>
                          <a:spcPts val="350"/>
                        </a:spcBef>
                        <a:spcAft>
                          <a:spcPts val="0"/>
                        </a:spcAft>
                      </a:pPr>
                      <a:r>
                        <a:rPr lang="en-US" sz="1200">
                          <a:effectLst/>
                        </a:rPr>
                        <a:t>Affects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a:lnSpc>
                          <a:spcPct val="107000"/>
                        </a:lnSpc>
                        <a:spcBef>
                          <a:spcPts val="350"/>
                        </a:spcBef>
                        <a:spcAft>
                          <a:spcPts val="0"/>
                        </a:spcAft>
                      </a:pPr>
                      <a:r>
                        <a:rPr lang="en-US" sz="1200">
                          <a:effectLst/>
                        </a:rPr>
                        <a:t>Teachers, Students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1213945">
                <a:tc>
                  <a:txBody>
                    <a:bodyPr/>
                    <a:lstStyle/>
                    <a:p>
                      <a:pPr marL="67945">
                        <a:lnSpc>
                          <a:spcPct val="107000"/>
                        </a:lnSpc>
                        <a:spcBef>
                          <a:spcPts val="350"/>
                        </a:spcBef>
                        <a:spcAft>
                          <a:spcPts val="0"/>
                        </a:spcAft>
                      </a:pPr>
                      <a:r>
                        <a:rPr lang="en-US" sz="1200">
                          <a:effectLst/>
                        </a:rPr>
                        <a:t>The</a:t>
                      </a:r>
                      <a:r>
                        <a:rPr lang="en-US" sz="1200" spc="-10">
                          <a:effectLst/>
                        </a:rPr>
                        <a:t> </a:t>
                      </a:r>
                      <a:r>
                        <a:rPr lang="en-US" sz="1200">
                          <a:effectLst/>
                        </a:rPr>
                        <a:t>Result</a:t>
                      </a:r>
                      <a:r>
                        <a:rPr lang="en-US" sz="1200" spc="-5">
                          <a:effectLst/>
                        </a:rPr>
                        <a:t> </a:t>
                      </a:r>
                      <a:r>
                        <a:rPr lang="en-US" sz="1200">
                          <a:effectLst/>
                        </a:rPr>
                        <a:t>of</a:t>
                      </a:r>
                      <a:r>
                        <a:rPr lang="en-US" sz="1200" spc="-5">
                          <a:effectLst/>
                        </a:rPr>
                        <a:t> </a:t>
                      </a:r>
                      <a:r>
                        <a:rPr lang="en-US" sz="1200">
                          <a:effectLst/>
                        </a:rPr>
                        <a:t>Which</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marR="80010" algn="just">
                        <a:lnSpc>
                          <a:spcPct val="150000"/>
                        </a:lnSpc>
                        <a:spcBef>
                          <a:spcPts val="350"/>
                        </a:spcBef>
                        <a:spcAft>
                          <a:spcPts val="0"/>
                        </a:spcAft>
                      </a:pPr>
                      <a:r>
                        <a:rPr lang="en-US" sz="1200">
                          <a:effectLst/>
                        </a:rPr>
                        <a:t>Centralized course management and easy access to all course information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1213945">
                <a:tc>
                  <a:txBody>
                    <a:bodyPr/>
                    <a:lstStyle/>
                    <a:p>
                      <a:pPr marL="67945">
                        <a:lnSpc>
                          <a:spcPct val="107000"/>
                        </a:lnSpc>
                        <a:spcBef>
                          <a:spcPts val="350"/>
                        </a:spcBef>
                        <a:spcAft>
                          <a:spcPts val="0"/>
                        </a:spcAft>
                      </a:pPr>
                      <a:r>
                        <a:rPr lang="en-US" sz="1200">
                          <a:effectLst/>
                        </a:rPr>
                        <a:t>Benefits</a:t>
                      </a:r>
                      <a:r>
                        <a:rPr lang="en-US" sz="1200" spc="-10">
                          <a:effectLst/>
                        </a:rPr>
                        <a:t> </a:t>
                      </a:r>
                      <a:r>
                        <a:rPr lang="en-US" sz="1200">
                          <a:effectLst/>
                        </a:rPr>
                        <a:t>Of</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marR="80010" algn="just">
                        <a:lnSpc>
                          <a:spcPct val="150000"/>
                        </a:lnSpc>
                        <a:spcBef>
                          <a:spcPts val="350"/>
                        </a:spcBef>
                        <a:spcAft>
                          <a:spcPts val="0"/>
                        </a:spcAft>
                      </a:pPr>
                      <a:r>
                        <a:rPr lang="en-US" sz="1200" dirty="0">
                          <a:effectLst/>
                        </a:rPr>
                        <a:t>Improved organization, easy-to-find information, and a smoother learning experience, leading to better academic performance for students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2096111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Problem Statement</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920831460"/>
              </p:ext>
            </p:extLst>
          </p:nvPr>
        </p:nvGraphicFramePr>
        <p:xfrm>
          <a:off x="304800" y="1417638"/>
          <a:ext cx="8534400" cy="4144962"/>
        </p:xfrm>
        <a:graphic>
          <a:graphicData uri="http://schemas.openxmlformats.org/drawingml/2006/table">
            <a:tbl>
              <a:tblPr firstRow="1" firstCol="1" lastRow="1" lastCol="1" bandRow="1" bandCol="1">
                <a:tableStyleId>{3C2FFA5D-87B4-456A-9821-1D502468CF0F}</a:tableStyleId>
              </a:tblPr>
              <a:tblGrid>
                <a:gridCol w="2251924"/>
                <a:gridCol w="6282476"/>
              </a:tblGrid>
              <a:tr h="470188">
                <a:tc gridSpan="2">
                  <a:txBody>
                    <a:bodyPr/>
                    <a:lstStyle/>
                    <a:p>
                      <a:pPr marL="90805">
                        <a:lnSpc>
                          <a:spcPct val="107000"/>
                        </a:lnSpc>
                        <a:spcBef>
                          <a:spcPts val="355"/>
                        </a:spcBef>
                        <a:spcAft>
                          <a:spcPts val="0"/>
                        </a:spcAft>
                      </a:pPr>
                      <a:r>
                        <a:rPr lang="en-US" sz="1200" dirty="0">
                          <a:effectLst/>
                        </a:rPr>
                        <a:t>Problem</a:t>
                      </a:r>
                      <a:r>
                        <a:rPr lang="en-US" sz="1200" spc="-5" dirty="0">
                          <a:effectLst/>
                        </a:rPr>
                        <a:t> </a:t>
                      </a:r>
                      <a:r>
                        <a:rPr lang="en-US" sz="1200" dirty="0">
                          <a:effectLst/>
                        </a:rPr>
                        <a:t>Statement</a:t>
                      </a:r>
                      <a:r>
                        <a:rPr lang="en-US" sz="1200" spc="5" dirty="0">
                          <a:effectLst/>
                        </a:rPr>
                        <a:t> </a:t>
                      </a:r>
                      <a:r>
                        <a:rPr lang="en-US" sz="1200" dirty="0">
                          <a:effectLst/>
                        </a:rPr>
                        <a:t>– 3</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r>
              <a:tr h="799567">
                <a:tc>
                  <a:txBody>
                    <a:bodyPr/>
                    <a:lstStyle/>
                    <a:p>
                      <a:pPr marL="67945">
                        <a:lnSpc>
                          <a:spcPct val="107000"/>
                        </a:lnSpc>
                        <a:spcBef>
                          <a:spcPts val="355"/>
                        </a:spcBef>
                        <a:spcAft>
                          <a:spcPts val="0"/>
                        </a:spcAft>
                      </a:pPr>
                      <a:r>
                        <a:rPr lang="en-US" sz="1200">
                          <a:effectLst/>
                        </a:rPr>
                        <a:t>The</a:t>
                      </a:r>
                      <a:r>
                        <a:rPr lang="en-US" sz="1200" spc="-10">
                          <a:effectLst/>
                        </a:rPr>
                        <a:t> </a:t>
                      </a:r>
                      <a:r>
                        <a:rPr lang="en-US" sz="1200">
                          <a:effectLst/>
                        </a:rPr>
                        <a:t>Problem</a:t>
                      </a:r>
                      <a:r>
                        <a:rPr lang="en-US" sz="1200" spc="-5">
                          <a:effectLst/>
                        </a:rPr>
                        <a:t> </a:t>
                      </a:r>
                      <a:r>
                        <a:rPr lang="en-US" sz="1200">
                          <a:effectLst/>
                        </a:rPr>
                        <a:t>Of</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marR="76835">
                        <a:lnSpc>
                          <a:spcPct val="150000"/>
                        </a:lnSpc>
                        <a:spcBef>
                          <a:spcPts val="355"/>
                        </a:spcBef>
                        <a:spcAft>
                          <a:spcPts val="0"/>
                        </a:spcAft>
                      </a:pPr>
                      <a:r>
                        <a:rPr lang="en-US" sz="1200">
                          <a:effectLst/>
                        </a:rPr>
                        <a:t>Limited visibility of teachers' skills and expertise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459483">
                <a:tc>
                  <a:txBody>
                    <a:bodyPr/>
                    <a:lstStyle/>
                    <a:p>
                      <a:pPr marL="67945">
                        <a:lnSpc>
                          <a:spcPct val="107000"/>
                        </a:lnSpc>
                        <a:spcBef>
                          <a:spcPts val="350"/>
                        </a:spcBef>
                        <a:spcAft>
                          <a:spcPts val="0"/>
                        </a:spcAft>
                      </a:pPr>
                      <a:r>
                        <a:rPr lang="en-US" sz="1200">
                          <a:effectLst/>
                        </a:rPr>
                        <a:t>Affects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a:lnSpc>
                          <a:spcPct val="107000"/>
                        </a:lnSpc>
                        <a:spcBef>
                          <a:spcPts val="350"/>
                        </a:spcBef>
                        <a:spcAft>
                          <a:spcPts val="0"/>
                        </a:spcAft>
                      </a:pPr>
                      <a:r>
                        <a:rPr lang="en-US" sz="1200">
                          <a:effectLst/>
                        </a:rPr>
                        <a:t>Teachers, Students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1141298">
                <a:tc>
                  <a:txBody>
                    <a:bodyPr/>
                    <a:lstStyle/>
                    <a:p>
                      <a:pPr marL="67945">
                        <a:lnSpc>
                          <a:spcPct val="107000"/>
                        </a:lnSpc>
                        <a:spcBef>
                          <a:spcPts val="350"/>
                        </a:spcBef>
                        <a:spcAft>
                          <a:spcPts val="0"/>
                        </a:spcAft>
                      </a:pPr>
                      <a:r>
                        <a:rPr lang="en-US" sz="1200">
                          <a:effectLst/>
                        </a:rPr>
                        <a:t>The</a:t>
                      </a:r>
                      <a:r>
                        <a:rPr lang="en-US" sz="1200" spc="-10">
                          <a:effectLst/>
                        </a:rPr>
                        <a:t> </a:t>
                      </a:r>
                      <a:r>
                        <a:rPr lang="en-US" sz="1200">
                          <a:effectLst/>
                        </a:rPr>
                        <a:t>Result</a:t>
                      </a:r>
                      <a:r>
                        <a:rPr lang="en-US" sz="1200" spc="-5">
                          <a:effectLst/>
                        </a:rPr>
                        <a:t> </a:t>
                      </a:r>
                      <a:r>
                        <a:rPr lang="en-US" sz="1200">
                          <a:effectLst/>
                        </a:rPr>
                        <a:t>of</a:t>
                      </a:r>
                      <a:r>
                        <a:rPr lang="en-US" sz="1200" spc="-5">
                          <a:effectLst/>
                        </a:rPr>
                        <a:t> </a:t>
                      </a:r>
                      <a:r>
                        <a:rPr lang="en-US" sz="1200">
                          <a:effectLst/>
                        </a:rPr>
                        <a:t>Which</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marR="80010" algn="just">
                        <a:lnSpc>
                          <a:spcPct val="150000"/>
                        </a:lnSpc>
                        <a:spcBef>
                          <a:spcPts val="350"/>
                        </a:spcBef>
                        <a:spcAft>
                          <a:spcPts val="0"/>
                        </a:spcAft>
                      </a:pPr>
                      <a:r>
                        <a:rPr lang="en-US" sz="1200">
                          <a:effectLst/>
                        </a:rPr>
                        <a:t>Clear teacher profiles showing qualifications, expertise, and availability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1274426">
                <a:tc>
                  <a:txBody>
                    <a:bodyPr/>
                    <a:lstStyle/>
                    <a:p>
                      <a:pPr marL="67945">
                        <a:lnSpc>
                          <a:spcPct val="107000"/>
                        </a:lnSpc>
                        <a:spcBef>
                          <a:spcPts val="350"/>
                        </a:spcBef>
                        <a:spcAft>
                          <a:spcPts val="0"/>
                        </a:spcAft>
                      </a:pPr>
                      <a:r>
                        <a:rPr lang="en-US" sz="1200">
                          <a:effectLst/>
                        </a:rPr>
                        <a:t>Benefits</a:t>
                      </a:r>
                      <a:r>
                        <a:rPr lang="en-US" sz="1200" spc="-10">
                          <a:effectLst/>
                        </a:rPr>
                        <a:t> </a:t>
                      </a:r>
                      <a:r>
                        <a:rPr lang="en-US" sz="1200">
                          <a:effectLst/>
                        </a:rPr>
                        <a:t>Of</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marR="80010" algn="just">
                        <a:lnSpc>
                          <a:spcPct val="150000"/>
                        </a:lnSpc>
                        <a:spcBef>
                          <a:spcPts val="350"/>
                        </a:spcBef>
                        <a:spcAft>
                          <a:spcPts val="0"/>
                        </a:spcAft>
                      </a:pPr>
                      <a:r>
                        <a:rPr lang="en-US" sz="1200" dirty="0">
                          <a:effectLst/>
                        </a:rPr>
                        <a:t>Stronger teacher-student connections, better learning support for students, and higher satisfaction with the overall educational experience</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3362844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Problem Statement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13438014"/>
              </p:ext>
            </p:extLst>
          </p:nvPr>
        </p:nvGraphicFramePr>
        <p:xfrm>
          <a:off x="304800" y="1295401"/>
          <a:ext cx="8534400" cy="4267198"/>
        </p:xfrm>
        <a:graphic>
          <a:graphicData uri="http://schemas.openxmlformats.org/drawingml/2006/table">
            <a:tbl>
              <a:tblPr firstRow="1" firstCol="1" lastRow="1" lastCol="1" bandRow="1" bandCol="1">
                <a:tableStyleId>{3C2FFA5D-87B4-456A-9821-1D502468CF0F}</a:tableStyleId>
              </a:tblPr>
              <a:tblGrid>
                <a:gridCol w="2251924"/>
                <a:gridCol w="6282476"/>
              </a:tblGrid>
              <a:tr h="500117">
                <a:tc gridSpan="2">
                  <a:txBody>
                    <a:bodyPr/>
                    <a:lstStyle/>
                    <a:p>
                      <a:pPr marL="90805">
                        <a:lnSpc>
                          <a:spcPct val="107000"/>
                        </a:lnSpc>
                        <a:spcBef>
                          <a:spcPts val="355"/>
                        </a:spcBef>
                        <a:spcAft>
                          <a:spcPts val="0"/>
                        </a:spcAft>
                      </a:pPr>
                      <a:r>
                        <a:rPr lang="en-US" sz="1200" dirty="0">
                          <a:effectLst/>
                        </a:rPr>
                        <a:t>Problem</a:t>
                      </a:r>
                      <a:r>
                        <a:rPr lang="en-US" sz="1200" spc="-5" dirty="0">
                          <a:effectLst/>
                        </a:rPr>
                        <a:t> </a:t>
                      </a:r>
                      <a:r>
                        <a:rPr lang="en-US" sz="1200" dirty="0">
                          <a:effectLst/>
                        </a:rPr>
                        <a:t>Statement</a:t>
                      </a:r>
                      <a:r>
                        <a:rPr lang="en-US" sz="1200" spc="5" dirty="0">
                          <a:effectLst/>
                        </a:rPr>
                        <a:t> </a:t>
                      </a:r>
                      <a:r>
                        <a:rPr lang="en-US" sz="1200" dirty="0">
                          <a:effectLst/>
                        </a:rPr>
                        <a:t>– 4</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r>
              <a:tr h="850461">
                <a:tc>
                  <a:txBody>
                    <a:bodyPr/>
                    <a:lstStyle/>
                    <a:p>
                      <a:pPr marL="67945">
                        <a:lnSpc>
                          <a:spcPct val="107000"/>
                        </a:lnSpc>
                        <a:spcBef>
                          <a:spcPts val="355"/>
                        </a:spcBef>
                        <a:spcAft>
                          <a:spcPts val="0"/>
                        </a:spcAft>
                      </a:pPr>
                      <a:r>
                        <a:rPr lang="en-US" sz="1200">
                          <a:effectLst/>
                        </a:rPr>
                        <a:t>The</a:t>
                      </a:r>
                      <a:r>
                        <a:rPr lang="en-US" sz="1200" spc="-10">
                          <a:effectLst/>
                        </a:rPr>
                        <a:t> </a:t>
                      </a:r>
                      <a:r>
                        <a:rPr lang="en-US" sz="1200">
                          <a:effectLst/>
                        </a:rPr>
                        <a:t>Problem</a:t>
                      </a:r>
                      <a:r>
                        <a:rPr lang="en-US" sz="1200" spc="-5">
                          <a:effectLst/>
                        </a:rPr>
                        <a:t> </a:t>
                      </a:r>
                      <a:r>
                        <a:rPr lang="en-US" sz="1200">
                          <a:effectLst/>
                        </a:rPr>
                        <a:t>Of</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marR="76835">
                        <a:lnSpc>
                          <a:spcPct val="150000"/>
                        </a:lnSpc>
                        <a:spcBef>
                          <a:spcPts val="355"/>
                        </a:spcBef>
                        <a:spcAft>
                          <a:spcPts val="0"/>
                        </a:spcAft>
                      </a:pPr>
                      <a:r>
                        <a:rPr lang="en-US" sz="1200" dirty="0">
                          <a:effectLst/>
                        </a:rPr>
                        <a:t>Notices are not shared efficiently</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488730">
                <a:tc>
                  <a:txBody>
                    <a:bodyPr/>
                    <a:lstStyle/>
                    <a:p>
                      <a:pPr marL="67945">
                        <a:lnSpc>
                          <a:spcPct val="107000"/>
                        </a:lnSpc>
                        <a:spcBef>
                          <a:spcPts val="350"/>
                        </a:spcBef>
                        <a:spcAft>
                          <a:spcPts val="0"/>
                        </a:spcAft>
                      </a:pPr>
                      <a:r>
                        <a:rPr lang="en-US" sz="1200">
                          <a:effectLst/>
                        </a:rPr>
                        <a:t>Affects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a:lnSpc>
                          <a:spcPct val="107000"/>
                        </a:lnSpc>
                        <a:spcBef>
                          <a:spcPts val="350"/>
                        </a:spcBef>
                        <a:spcAft>
                          <a:spcPts val="0"/>
                        </a:spcAft>
                      </a:pPr>
                      <a:r>
                        <a:rPr lang="en-US" sz="1200">
                          <a:effectLst/>
                        </a:rPr>
                        <a:t>Students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1213945">
                <a:tc>
                  <a:txBody>
                    <a:bodyPr/>
                    <a:lstStyle/>
                    <a:p>
                      <a:pPr marL="67945">
                        <a:lnSpc>
                          <a:spcPct val="107000"/>
                        </a:lnSpc>
                        <a:spcBef>
                          <a:spcPts val="350"/>
                        </a:spcBef>
                        <a:spcAft>
                          <a:spcPts val="0"/>
                        </a:spcAft>
                      </a:pPr>
                      <a:r>
                        <a:rPr lang="en-US" sz="1200">
                          <a:effectLst/>
                        </a:rPr>
                        <a:t>The</a:t>
                      </a:r>
                      <a:r>
                        <a:rPr lang="en-US" sz="1200" spc="-10">
                          <a:effectLst/>
                        </a:rPr>
                        <a:t> </a:t>
                      </a:r>
                      <a:r>
                        <a:rPr lang="en-US" sz="1200">
                          <a:effectLst/>
                        </a:rPr>
                        <a:t>Result</a:t>
                      </a:r>
                      <a:r>
                        <a:rPr lang="en-US" sz="1200" spc="-5">
                          <a:effectLst/>
                        </a:rPr>
                        <a:t> </a:t>
                      </a:r>
                      <a:r>
                        <a:rPr lang="en-US" sz="1200">
                          <a:effectLst/>
                        </a:rPr>
                        <a:t>of</a:t>
                      </a:r>
                      <a:r>
                        <a:rPr lang="en-US" sz="1200" spc="-5">
                          <a:effectLst/>
                        </a:rPr>
                        <a:t> </a:t>
                      </a:r>
                      <a:r>
                        <a:rPr lang="en-US" sz="1200">
                          <a:effectLst/>
                        </a:rPr>
                        <a:t>Which</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marR="80010" algn="just">
                        <a:lnSpc>
                          <a:spcPct val="150000"/>
                        </a:lnSpc>
                        <a:spcBef>
                          <a:spcPts val="350"/>
                        </a:spcBef>
                        <a:spcAft>
                          <a:spcPts val="0"/>
                        </a:spcAft>
                      </a:pPr>
                      <a:r>
                        <a:rPr lang="en-US" sz="1200">
                          <a:effectLst/>
                        </a:rPr>
                        <a:t>A centralized notice board for sharing information quickly with everyone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1213945">
                <a:tc>
                  <a:txBody>
                    <a:bodyPr/>
                    <a:lstStyle/>
                    <a:p>
                      <a:pPr marL="67945">
                        <a:lnSpc>
                          <a:spcPct val="107000"/>
                        </a:lnSpc>
                        <a:spcBef>
                          <a:spcPts val="350"/>
                        </a:spcBef>
                        <a:spcAft>
                          <a:spcPts val="0"/>
                        </a:spcAft>
                      </a:pPr>
                      <a:r>
                        <a:rPr lang="en-US" sz="1200">
                          <a:effectLst/>
                        </a:rPr>
                        <a:t>Benefits</a:t>
                      </a:r>
                      <a:r>
                        <a:rPr lang="en-US" sz="1200" spc="-10">
                          <a:effectLst/>
                        </a:rPr>
                        <a:t> </a:t>
                      </a:r>
                      <a:r>
                        <a:rPr lang="en-US" sz="1200">
                          <a:effectLst/>
                        </a:rPr>
                        <a:t>Of</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marR="80010" algn="just">
                        <a:lnSpc>
                          <a:spcPct val="150000"/>
                        </a:lnSpc>
                        <a:spcBef>
                          <a:spcPts val="350"/>
                        </a:spcBef>
                        <a:spcAft>
                          <a:spcPts val="0"/>
                        </a:spcAft>
                      </a:pPr>
                      <a:r>
                        <a:rPr lang="en-US" sz="1200" dirty="0">
                          <a:effectLst/>
                        </a:rPr>
                        <a:t>Increased awareness, fewer missed opportunities, and better organization across the University community</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1788620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Problem Statement</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714362737"/>
              </p:ext>
            </p:extLst>
          </p:nvPr>
        </p:nvGraphicFramePr>
        <p:xfrm>
          <a:off x="304800" y="1417638"/>
          <a:ext cx="8458200" cy="4144961"/>
        </p:xfrm>
        <a:graphic>
          <a:graphicData uri="http://schemas.openxmlformats.org/drawingml/2006/table">
            <a:tbl>
              <a:tblPr firstRow="1" firstCol="1" lastRow="1" lastCol="1" bandRow="1" bandCol="1">
                <a:tableStyleId>{3C2FFA5D-87B4-456A-9821-1D502468CF0F}</a:tableStyleId>
              </a:tblPr>
              <a:tblGrid>
                <a:gridCol w="2231817"/>
                <a:gridCol w="6226383"/>
              </a:tblGrid>
              <a:tr h="485791">
                <a:tc gridSpan="2">
                  <a:txBody>
                    <a:bodyPr/>
                    <a:lstStyle/>
                    <a:p>
                      <a:pPr marL="90805">
                        <a:lnSpc>
                          <a:spcPct val="107000"/>
                        </a:lnSpc>
                        <a:spcBef>
                          <a:spcPts val="355"/>
                        </a:spcBef>
                        <a:spcAft>
                          <a:spcPts val="0"/>
                        </a:spcAft>
                      </a:pPr>
                      <a:r>
                        <a:rPr lang="en-US" sz="1200" dirty="0">
                          <a:effectLst/>
                        </a:rPr>
                        <a:t>Problem</a:t>
                      </a:r>
                      <a:r>
                        <a:rPr lang="en-US" sz="1200" spc="-5" dirty="0">
                          <a:effectLst/>
                        </a:rPr>
                        <a:t> </a:t>
                      </a:r>
                      <a:r>
                        <a:rPr lang="en-US" sz="1200" dirty="0">
                          <a:effectLst/>
                        </a:rPr>
                        <a:t>Statement</a:t>
                      </a:r>
                      <a:r>
                        <a:rPr lang="en-US" sz="1200" spc="5" dirty="0">
                          <a:effectLst/>
                        </a:rPr>
                        <a:t> </a:t>
                      </a:r>
                      <a:r>
                        <a:rPr lang="en-US" sz="1200" dirty="0">
                          <a:effectLst/>
                        </a:rPr>
                        <a:t>– 5</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r>
              <a:tr h="826099">
                <a:tc>
                  <a:txBody>
                    <a:bodyPr/>
                    <a:lstStyle/>
                    <a:p>
                      <a:pPr marL="67945">
                        <a:lnSpc>
                          <a:spcPct val="107000"/>
                        </a:lnSpc>
                        <a:spcBef>
                          <a:spcPts val="355"/>
                        </a:spcBef>
                        <a:spcAft>
                          <a:spcPts val="0"/>
                        </a:spcAft>
                      </a:pPr>
                      <a:r>
                        <a:rPr lang="en-US" sz="1200">
                          <a:effectLst/>
                        </a:rPr>
                        <a:t>The</a:t>
                      </a:r>
                      <a:r>
                        <a:rPr lang="en-US" sz="1200" spc="-10">
                          <a:effectLst/>
                        </a:rPr>
                        <a:t> </a:t>
                      </a:r>
                      <a:r>
                        <a:rPr lang="en-US" sz="1200">
                          <a:effectLst/>
                        </a:rPr>
                        <a:t>Problem</a:t>
                      </a:r>
                      <a:r>
                        <a:rPr lang="en-US" sz="1200" spc="-5">
                          <a:effectLst/>
                        </a:rPr>
                        <a:t> </a:t>
                      </a:r>
                      <a:r>
                        <a:rPr lang="en-US" sz="1200">
                          <a:effectLst/>
                        </a:rPr>
                        <a:t>Of</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marR="76835">
                        <a:lnSpc>
                          <a:spcPct val="150000"/>
                        </a:lnSpc>
                        <a:spcBef>
                          <a:spcPts val="355"/>
                        </a:spcBef>
                        <a:spcAft>
                          <a:spcPts val="0"/>
                        </a:spcAft>
                      </a:pPr>
                      <a:r>
                        <a:rPr lang="en-US" sz="1200" dirty="0">
                          <a:effectLst/>
                        </a:rPr>
                        <a:t>Managing multiple websites is difficult</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474731">
                <a:tc>
                  <a:txBody>
                    <a:bodyPr/>
                    <a:lstStyle/>
                    <a:p>
                      <a:pPr marL="67945">
                        <a:lnSpc>
                          <a:spcPct val="107000"/>
                        </a:lnSpc>
                        <a:spcBef>
                          <a:spcPts val="350"/>
                        </a:spcBef>
                        <a:spcAft>
                          <a:spcPts val="0"/>
                        </a:spcAft>
                      </a:pPr>
                      <a:r>
                        <a:rPr lang="en-US" sz="1200">
                          <a:effectLst/>
                        </a:rPr>
                        <a:t>Affects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a:lnSpc>
                          <a:spcPct val="107000"/>
                        </a:lnSpc>
                        <a:spcBef>
                          <a:spcPts val="350"/>
                        </a:spcBef>
                        <a:spcAft>
                          <a:spcPts val="0"/>
                        </a:spcAft>
                      </a:pPr>
                      <a:r>
                        <a:rPr lang="en-US" sz="1200">
                          <a:effectLst/>
                        </a:rPr>
                        <a:t>Teachers, Students, Coordinators.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1179170">
                <a:tc>
                  <a:txBody>
                    <a:bodyPr/>
                    <a:lstStyle/>
                    <a:p>
                      <a:pPr marL="67945">
                        <a:lnSpc>
                          <a:spcPct val="107000"/>
                        </a:lnSpc>
                        <a:spcBef>
                          <a:spcPts val="350"/>
                        </a:spcBef>
                        <a:spcAft>
                          <a:spcPts val="0"/>
                        </a:spcAft>
                      </a:pPr>
                      <a:r>
                        <a:rPr lang="en-US" sz="1200">
                          <a:effectLst/>
                        </a:rPr>
                        <a:t>The</a:t>
                      </a:r>
                      <a:r>
                        <a:rPr lang="en-US" sz="1200" spc="-10">
                          <a:effectLst/>
                        </a:rPr>
                        <a:t> </a:t>
                      </a:r>
                      <a:r>
                        <a:rPr lang="en-US" sz="1200">
                          <a:effectLst/>
                        </a:rPr>
                        <a:t>Result</a:t>
                      </a:r>
                      <a:r>
                        <a:rPr lang="en-US" sz="1200" spc="-5">
                          <a:effectLst/>
                        </a:rPr>
                        <a:t> </a:t>
                      </a:r>
                      <a:r>
                        <a:rPr lang="en-US" sz="1200">
                          <a:effectLst/>
                        </a:rPr>
                        <a:t>of</a:t>
                      </a:r>
                      <a:r>
                        <a:rPr lang="en-US" sz="1200" spc="-5">
                          <a:effectLst/>
                        </a:rPr>
                        <a:t> </a:t>
                      </a:r>
                      <a:r>
                        <a:rPr lang="en-US" sz="1200">
                          <a:effectLst/>
                        </a:rPr>
                        <a:t>Which</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marR="80010" algn="just">
                        <a:lnSpc>
                          <a:spcPct val="150000"/>
                        </a:lnSpc>
                        <a:spcBef>
                          <a:spcPts val="350"/>
                        </a:spcBef>
                        <a:spcAft>
                          <a:spcPts val="0"/>
                        </a:spcAft>
                      </a:pPr>
                      <a:r>
                        <a:rPr lang="en-US" sz="1200">
                          <a:effectLst/>
                        </a:rPr>
                        <a:t>Combining all functions into one platform to reduce confusion and save time.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1179170">
                <a:tc>
                  <a:txBody>
                    <a:bodyPr/>
                    <a:lstStyle/>
                    <a:p>
                      <a:pPr marL="67945">
                        <a:lnSpc>
                          <a:spcPct val="107000"/>
                        </a:lnSpc>
                        <a:spcBef>
                          <a:spcPts val="350"/>
                        </a:spcBef>
                        <a:spcAft>
                          <a:spcPts val="0"/>
                        </a:spcAft>
                      </a:pPr>
                      <a:r>
                        <a:rPr lang="en-US" sz="1200">
                          <a:effectLst/>
                        </a:rPr>
                        <a:t>Benefits</a:t>
                      </a:r>
                      <a:r>
                        <a:rPr lang="en-US" sz="1200" spc="-10">
                          <a:effectLst/>
                        </a:rPr>
                        <a:t> </a:t>
                      </a:r>
                      <a:r>
                        <a:rPr lang="en-US" sz="1200">
                          <a:effectLst/>
                        </a:rPr>
                        <a:t>Of</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marR="80010" algn="just">
                        <a:lnSpc>
                          <a:spcPct val="150000"/>
                        </a:lnSpc>
                        <a:spcBef>
                          <a:spcPts val="350"/>
                        </a:spcBef>
                        <a:spcAft>
                          <a:spcPts val="0"/>
                        </a:spcAft>
                      </a:pPr>
                      <a:r>
                        <a:rPr lang="en-US" sz="1200" dirty="0">
                          <a:effectLst/>
                        </a:rPr>
                        <a:t>Easier user experience, smoother workflows, and higher satisfaction for everyone</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1689547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Solution</a:t>
            </a:r>
          </a:p>
        </p:txBody>
      </p:sp>
      <p:sp>
        <p:nvSpPr>
          <p:cNvPr id="14339"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r>
              <a:rPr lang="en-US" dirty="0" smtClean="0"/>
              <a:t>Edu Unity Desk</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smtClean="0"/>
              <a:t>Solution</a:t>
            </a:r>
            <a:endParaRPr lang="en-US" dirty="0"/>
          </a:p>
        </p:txBody>
      </p:sp>
      <p:sp>
        <p:nvSpPr>
          <p:cNvPr id="10243" name="Content Placeholder 2"/>
          <p:cNvSpPr>
            <a:spLocks noGrp="1"/>
          </p:cNvSpPr>
          <p:nvPr>
            <p:ph idx="1"/>
          </p:nvPr>
        </p:nvSpPr>
        <p:spPr>
          <a:xfrm>
            <a:off x="457200" y="1066800"/>
            <a:ext cx="8229600" cy="5059363"/>
          </a:xfrm>
        </p:spPr>
        <p:txBody>
          <a:bodyPr/>
          <a:lstStyle/>
          <a:p>
            <a:pPr marL="0" lvl="0" indent="0" algn="just">
              <a:spcBef>
                <a:spcPct val="0"/>
              </a:spcBef>
              <a:buNone/>
            </a:pPr>
            <a:r>
              <a:rPr lang="en-US" dirty="0">
                <a:solidFill>
                  <a:srgbClr val="1F1F1F"/>
                </a:solidFill>
                <a:cs typeface="Times New Roman" panose="02020603050405020304" pitchFamily="18" charset="0"/>
              </a:rPr>
              <a:t>The problem of coordination will be easily solving. Rush on coordination will be over and student's time will be saved. All information of courses will be at one place. Students will be easy to register in their course. Multiple website problem will be solved. There will be one platform to communicate to teachers, students and coordinators. Student can easily post a queries related to course and will allocate a voucher number.</a:t>
            </a:r>
            <a:endParaRPr lang="en-US" dirty="0">
              <a:cs typeface="Times New Roman" panose="02020603050405020304" pitchFamily="18" charset="0"/>
            </a:endParaRPr>
          </a:p>
        </p:txBody>
      </p:sp>
    </p:spTree>
    <p:extLst>
      <p:ext uri="{BB962C8B-B14F-4D97-AF65-F5344CB8AC3E}">
        <p14:creationId xmlns:p14="http://schemas.microsoft.com/office/powerpoint/2010/main" val="1568850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Endeavour</a:t>
            </a:r>
          </a:p>
        </p:txBody>
      </p:sp>
      <p:sp>
        <p:nvSpPr>
          <p:cNvPr id="12291"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r>
              <a:rPr lang="en-US" dirty="0" smtClean="0"/>
              <a:t>Edu Unity Desk</a:t>
            </a:r>
            <a:endParaRPr lang="en-US" dirty="0"/>
          </a:p>
        </p:txBody>
      </p:sp>
    </p:spTree>
    <p:extLst>
      <p:ext uri="{BB962C8B-B14F-4D97-AF65-F5344CB8AC3E}">
        <p14:creationId xmlns:p14="http://schemas.microsoft.com/office/powerpoint/2010/main" val="2652138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Endeavour</a:t>
            </a:r>
          </a:p>
        </p:txBody>
      </p:sp>
      <p:sp>
        <p:nvSpPr>
          <p:cNvPr id="3" name="Content Placeholder 2"/>
          <p:cNvSpPr>
            <a:spLocks noGrp="1"/>
          </p:cNvSpPr>
          <p:nvPr>
            <p:ph idx="1"/>
          </p:nvPr>
        </p:nvSpPr>
        <p:spPr/>
        <p:txBody>
          <a:bodyPr/>
          <a:lstStyle/>
          <a:p>
            <a:r>
              <a:rPr lang="en-US" dirty="0" smtClean="0">
                <a:cs typeface="Times New Roman" panose="02020603050405020304" pitchFamily="18" charset="0"/>
              </a:rPr>
              <a:t>Sami Ullah</a:t>
            </a:r>
          </a:p>
          <a:p>
            <a:r>
              <a:rPr lang="en-US" dirty="0" smtClean="0">
                <a:cs typeface="Times New Roman" panose="02020603050405020304" pitchFamily="18" charset="0"/>
              </a:rPr>
              <a:t>Danish Rehman</a:t>
            </a:r>
          </a:p>
          <a:p>
            <a:r>
              <a:rPr lang="en-US" dirty="0" smtClean="0">
                <a:cs typeface="Times New Roman" panose="02020603050405020304" pitchFamily="18" charset="0"/>
              </a:rPr>
              <a:t>Muhammad Ikram Aziz</a:t>
            </a:r>
            <a:endParaRPr lang="en-US" dirty="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593467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Summary</a:t>
            </a:r>
          </a:p>
        </p:txBody>
      </p:sp>
      <p:sp>
        <p:nvSpPr>
          <p:cNvPr id="3" name="Content Placeholder 2"/>
          <p:cNvSpPr>
            <a:spLocks noGrp="1"/>
          </p:cNvSpPr>
          <p:nvPr>
            <p:ph idx="1"/>
          </p:nvPr>
        </p:nvSpPr>
        <p:spPr>
          <a:xfrm>
            <a:off x="457200" y="1295400"/>
            <a:ext cx="8229600" cy="4830763"/>
          </a:xfrm>
        </p:spPr>
        <p:txBody>
          <a:bodyPr/>
          <a:lstStyle/>
          <a:p>
            <a:pPr marL="0" indent="0" algn="just">
              <a:buNone/>
            </a:pPr>
            <a:r>
              <a:rPr lang="en-US" dirty="0" smtClean="0">
                <a:cs typeface="Times New Roman" panose="02020603050405020304" pitchFamily="18" charset="0"/>
              </a:rPr>
              <a:t>Functional Requirements</a:t>
            </a:r>
            <a:endParaRPr lang="en-US" dirty="0">
              <a:cs typeface="Times New Roman" panose="02020603050405020304" pitchFamily="18" charset="0"/>
            </a:endParaRPr>
          </a:p>
        </p:txBody>
      </p:sp>
      <p:graphicFrame>
        <p:nvGraphicFramePr>
          <p:cNvPr id="27" name="Diagram 26">
            <a:extLst>
              <a:ext uri="{FF2B5EF4-FFF2-40B4-BE49-F238E27FC236}">
                <a16:creationId xmlns:a16="http://schemas.microsoft.com/office/drawing/2014/main" xmlns="" id="{87F5A82B-2343-D0B9-590E-629656E0BD8D}"/>
              </a:ext>
            </a:extLst>
          </p:cNvPr>
          <p:cNvGraphicFramePr/>
          <p:nvPr>
            <p:extLst>
              <p:ext uri="{D42A27DB-BD31-4B8C-83A1-F6EECF244321}">
                <p14:modId xmlns:p14="http://schemas.microsoft.com/office/powerpoint/2010/main" val="2744912647"/>
              </p:ext>
            </p:extLst>
          </p:nvPr>
        </p:nvGraphicFramePr>
        <p:xfrm>
          <a:off x="1524000" y="2057400"/>
          <a:ext cx="60960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9178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dirty="0"/>
              <a:t>Project Team</a:t>
            </a:r>
          </a:p>
        </p:txBody>
      </p:sp>
      <p:sp>
        <p:nvSpPr>
          <p:cNvPr id="3075" name="Content Placeholder 2"/>
          <p:cNvSpPr>
            <a:spLocks noGrp="1"/>
          </p:cNvSpPr>
          <p:nvPr>
            <p:ph idx="1"/>
          </p:nvPr>
        </p:nvSpPr>
        <p:spPr/>
        <p:txBody>
          <a:bodyPr/>
          <a:lstStyle/>
          <a:p>
            <a:pPr eaLnBrk="1" hangingPunct="1"/>
            <a:r>
              <a:rPr lang="en-US" dirty="0" smtClean="0">
                <a:cs typeface="Times New Roman" panose="02020603050405020304" pitchFamily="18" charset="0"/>
              </a:rPr>
              <a:t>Sami Ullah (23799)</a:t>
            </a:r>
            <a:endParaRPr lang="en-US" dirty="0">
              <a:cs typeface="Times New Roman" panose="02020603050405020304" pitchFamily="18" charset="0"/>
            </a:endParaRPr>
          </a:p>
          <a:p>
            <a:pPr eaLnBrk="1" hangingPunct="1"/>
            <a:r>
              <a:rPr lang="en-US" dirty="0" smtClean="0">
                <a:cs typeface="Times New Roman" panose="02020603050405020304" pitchFamily="18" charset="0"/>
              </a:rPr>
              <a:t>Danish Rehman (22628)</a:t>
            </a:r>
            <a:endParaRPr lang="en-US" dirty="0">
              <a:cs typeface="Times New Roman" panose="02020603050405020304" pitchFamily="18" charset="0"/>
            </a:endParaRPr>
          </a:p>
          <a:p>
            <a:pPr eaLnBrk="1" hangingPunct="1"/>
            <a:r>
              <a:rPr lang="en-US" dirty="0" smtClean="0">
                <a:cs typeface="Times New Roman" panose="02020603050405020304" pitchFamily="18" charset="0"/>
              </a:rPr>
              <a:t>Muhammad Ikram </a:t>
            </a:r>
            <a:r>
              <a:rPr lang="en-US" dirty="0">
                <a:cs typeface="Times New Roman" panose="02020603050405020304" pitchFamily="18" charset="0"/>
              </a:rPr>
              <a:t>A</a:t>
            </a:r>
            <a:r>
              <a:rPr lang="en-US" dirty="0" smtClean="0">
                <a:cs typeface="Times New Roman" panose="02020603050405020304" pitchFamily="18" charset="0"/>
              </a:rPr>
              <a:t>ziz (2419)</a:t>
            </a:r>
            <a:endParaRPr lang="en-US" dirty="0">
              <a:cs typeface="Times New Roman" panose="02020603050405020304" pitchFamily="18" charset="0"/>
            </a:endParaRPr>
          </a:p>
          <a:p>
            <a:pPr eaLnBrk="1" hangingPunct="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Summary</a:t>
            </a:r>
            <a:endParaRPr lang="en-US" dirty="0"/>
          </a:p>
        </p:txBody>
      </p:sp>
      <p:sp>
        <p:nvSpPr>
          <p:cNvPr id="3" name="Content Placeholder 2"/>
          <p:cNvSpPr>
            <a:spLocks noGrp="1"/>
          </p:cNvSpPr>
          <p:nvPr>
            <p:ph idx="1"/>
          </p:nvPr>
        </p:nvSpPr>
        <p:spPr>
          <a:xfrm>
            <a:off x="457200" y="1417638"/>
            <a:ext cx="8229600" cy="4708525"/>
          </a:xfrm>
        </p:spPr>
        <p:txBody>
          <a:bodyPr/>
          <a:lstStyle/>
          <a:p>
            <a:pPr marL="0" indent="0" algn="just">
              <a:buNone/>
            </a:pPr>
            <a:r>
              <a:rPr lang="en-US" dirty="0" smtClean="0">
                <a:cs typeface="Times New Roman" panose="02020603050405020304" pitchFamily="18" charset="0"/>
              </a:rPr>
              <a:t>Detailed Design</a:t>
            </a:r>
          </a:p>
          <a:p>
            <a:pPr marL="0" indent="0" algn="just">
              <a:buNone/>
            </a:pPr>
            <a:endParaRPr lang="en-US" dirty="0"/>
          </a:p>
          <a:p>
            <a:pPr lvl="1" algn="just">
              <a:buFont typeface="Arial" panose="020B0604020202020204" pitchFamily="34" charset="0"/>
              <a:buChar char="•"/>
            </a:pPr>
            <a:r>
              <a:rPr lang="en-US" dirty="0" smtClean="0">
                <a:cs typeface="Times New Roman" panose="02020603050405020304" pitchFamily="18" charset="0"/>
              </a:rPr>
              <a:t>Architecture Design</a:t>
            </a:r>
          </a:p>
          <a:p>
            <a:pPr lvl="1" algn="just">
              <a:buFont typeface="Arial" panose="020B0604020202020204" pitchFamily="34" charset="0"/>
              <a:buChar char="•"/>
            </a:pPr>
            <a:r>
              <a:rPr lang="en-US" dirty="0" smtClean="0">
                <a:cs typeface="Times New Roman" panose="02020603050405020304" pitchFamily="18" charset="0"/>
              </a:rPr>
              <a:t>Use Case Diagram</a:t>
            </a:r>
          </a:p>
          <a:p>
            <a:pPr lvl="1" algn="just">
              <a:buFont typeface="Arial" panose="020B0604020202020204" pitchFamily="34" charset="0"/>
              <a:buChar char="•"/>
            </a:pPr>
            <a:r>
              <a:rPr lang="en-US" dirty="0" smtClean="0">
                <a:cs typeface="Times New Roman" panose="02020603050405020304" pitchFamily="18" charset="0"/>
              </a:rPr>
              <a:t>Activity Diagram</a:t>
            </a:r>
          </a:p>
          <a:p>
            <a:pPr lvl="1" algn="just">
              <a:buFont typeface="Arial" panose="020B0604020202020204" pitchFamily="34" charset="0"/>
              <a:buChar char="•"/>
            </a:pPr>
            <a:r>
              <a:rPr lang="en-US" dirty="0" smtClean="0">
                <a:cs typeface="Times New Roman" panose="02020603050405020304" pitchFamily="18" charset="0"/>
              </a:rPr>
              <a:t>Entity Relationship Diagram</a:t>
            </a:r>
          </a:p>
          <a:p>
            <a:pPr lvl="1" algn="just">
              <a:buFont typeface="Arial" panose="020B0604020202020204" pitchFamily="34" charset="0"/>
              <a:buChar char="•"/>
            </a:pPr>
            <a:endParaRPr lang="en-US" dirty="0" smtClean="0"/>
          </a:p>
        </p:txBody>
      </p:sp>
    </p:spTree>
    <p:extLst>
      <p:ext uri="{BB962C8B-B14F-4D97-AF65-F5344CB8AC3E}">
        <p14:creationId xmlns:p14="http://schemas.microsoft.com/office/powerpoint/2010/main" val="3590687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Summary</a:t>
            </a:r>
            <a:endParaRPr lang="en-US" dirty="0"/>
          </a:p>
        </p:txBody>
      </p:sp>
      <p:sp>
        <p:nvSpPr>
          <p:cNvPr id="3" name="Content Placeholder 2"/>
          <p:cNvSpPr>
            <a:spLocks noGrp="1"/>
          </p:cNvSpPr>
          <p:nvPr>
            <p:ph idx="1"/>
          </p:nvPr>
        </p:nvSpPr>
        <p:spPr>
          <a:xfrm>
            <a:off x="457200" y="1219200"/>
            <a:ext cx="8229600" cy="4906963"/>
          </a:xfrm>
        </p:spPr>
        <p:txBody>
          <a:bodyPr/>
          <a:lstStyle/>
          <a:p>
            <a:pPr marL="0" indent="0" algn="just">
              <a:buNone/>
            </a:pPr>
            <a:r>
              <a:rPr lang="en-US" dirty="0" smtClean="0">
                <a:cs typeface="Times New Roman" panose="02020603050405020304" pitchFamily="18" charset="0"/>
              </a:rPr>
              <a:t>List Of Development Tools</a:t>
            </a:r>
          </a:p>
          <a:p>
            <a:pPr marL="0" indent="0" algn="just">
              <a:buNone/>
            </a:pPr>
            <a:endParaRPr lang="en-US" sz="3600" dirty="0">
              <a:cs typeface="Times New Roman" panose="02020603050405020304" pitchFamily="18" charset="0"/>
            </a:endParaRPr>
          </a:p>
          <a:p>
            <a:pPr lvl="1" algn="just">
              <a:buFont typeface="Arial" panose="020B0604020202020204" pitchFamily="34" charset="0"/>
              <a:buChar char="•"/>
            </a:pPr>
            <a:r>
              <a:rPr lang="en-US" dirty="0" smtClean="0">
                <a:cs typeface="Times New Roman" panose="02020603050405020304" pitchFamily="18" charset="0"/>
              </a:rPr>
              <a:t>Visual Studio Code</a:t>
            </a:r>
          </a:p>
          <a:p>
            <a:pPr lvl="1" algn="just">
              <a:buFont typeface="Arial" panose="020B0604020202020204" pitchFamily="34" charset="0"/>
              <a:buChar char="•"/>
            </a:pPr>
            <a:r>
              <a:rPr lang="en-US" dirty="0" smtClean="0">
                <a:cs typeface="Times New Roman" panose="02020603050405020304" pitchFamily="18" charset="0"/>
              </a:rPr>
              <a:t>Visual Paradigm</a:t>
            </a:r>
          </a:p>
          <a:p>
            <a:pPr lvl="1" algn="just">
              <a:buFont typeface="Arial" panose="020B0604020202020204" pitchFamily="34" charset="0"/>
              <a:buChar char="•"/>
            </a:pPr>
            <a:r>
              <a:rPr lang="en-US" dirty="0" smtClean="0">
                <a:cs typeface="Times New Roman" panose="02020603050405020304" pitchFamily="18" charset="0"/>
              </a:rPr>
              <a:t>Ms Word</a:t>
            </a:r>
          </a:p>
          <a:p>
            <a:pPr lvl="1" algn="just">
              <a:buFont typeface="Arial" panose="020B0604020202020204" pitchFamily="34" charset="0"/>
              <a:buChar char="•"/>
            </a:pPr>
            <a:r>
              <a:rPr lang="en-US" dirty="0" smtClean="0">
                <a:cs typeface="Times New Roman" panose="02020603050405020304" pitchFamily="18" charset="0"/>
              </a:rPr>
              <a:t>Canva</a:t>
            </a:r>
          </a:p>
          <a:p>
            <a:pPr lvl="1" algn="just">
              <a:buFont typeface="Arial" panose="020B0604020202020204" pitchFamily="34" charset="0"/>
              <a:buChar char="•"/>
            </a:pPr>
            <a:r>
              <a:rPr lang="en-US" dirty="0" smtClean="0">
                <a:cs typeface="Times New Roman" panose="02020603050405020304" pitchFamily="18" charset="0"/>
              </a:rPr>
              <a:t>Draw.io</a:t>
            </a:r>
          </a:p>
          <a:p>
            <a:pPr lvl="1" algn="just">
              <a:buFont typeface="Arial" panose="020B0604020202020204" pitchFamily="34" charset="0"/>
              <a:buChar char="•"/>
            </a:pPr>
            <a:r>
              <a:rPr lang="en-US" dirty="0" smtClean="0">
                <a:cs typeface="Times New Roman" panose="02020603050405020304" pitchFamily="18" charset="0"/>
              </a:rPr>
              <a:t>Github</a:t>
            </a:r>
          </a:p>
          <a:p>
            <a:pPr lvl="1" algn="just">
              <a:buFont typeface="Arial" panose="020B0604020202020204" pitchFamily="34" charset="0"/>
              <a:buChar char="•"/>
            </a:pPr>
            <a:r>
              <a:rPr lang="en-US" dirty="0" smtClean="0">
                <a:cs typeface="Times New Roman" panose="02020603050405020304" pitchFamily="18" charset="0"/>
              </a:rPr>
              <a:t>Star </a:t>
            </a:r>
            <a:r>
              <a:rPr lang="en-US" dirty="0" err="1" smtClean="0">
                <a:cs typeface="Times New Roman" panose="02020603050405020304" pitchFamily="18" charset="0"/>
              </a:rPr>
              <a:t>uml</a:t>
            </a:r>
            <a:endParaRPr lang="en-US" dirty="0" smtClean="0">
              <a:cs typeface="Times New Roman" panose="02020603050405020304" pitchFamily="18" charset="0"/>
            </a:endParaRPr>
          </a:p>
          <a:p>
            <a:pPr lvl="1" algn="just">
              <a:buFont typeface="Arial" panose="020B0604020202020204" pitchFamily="34" charset="0"/>
              <a:buChar char="•"/>
            </a:pPr>
            <a:endParaRPr lang="en-US" dirty="0" smtClean="0"/>
          </a:p>
          <a:p>
            <a:pPr lvl="1" algn="just">
              <a:buFont typeface="Arial" panose="020B0604020202020204" pitchFamily="34" charset="0"/>
              <a:buChar char="•"/>
            </a:pPr>
            <a:endParaRPr lang="en-US" dirty="0" smtClean="0"/>
          </a:p>
        </p:txBody>
      </p:sp>
    </p:spTree>
    <p:extLst>
      <p:ext uri="{BB962C8B-B14F-4D97-AF65-F5344CB8AC3E}">
        <p14:creationId xmlns:p14="http://schemas.microsoft.com/office/powerpoint/2010/main" val="2879673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Summary</a:t>
            </a:r>
            <a:endParaRPr lang="en-US" dirty="0"/>
          </a:p>
        </p:txBody>
      </p:sp>
      <p:sp>
        <p:nvSpPr>
          <p:cNvPr id="3" name="Content Placeholder 2"/>
          <p:cNvSpPr>
            <a:spLocks noGrp="1"/>
          </p:cNvSpPr>
          <p:nvPr>
            <p:ph idx="1"/>
          </p:nvPr>
        </p:nvSpPr>
        <p:spPr>
          <a:xfrm>
            <a:off x="457200" y="1417638"/>
            <a:ext cx="8229600" cy="4708525"/>
          </a:xfrm>
        </p:spPr>
        <p:txBody>
          <a:bodyPr/>
          <a:lstStyle/>
          <a:p>
            <a:pPr marL="0" indent="0" algn="just">
              <a:buNone/>
            </a:pPr>
            <a:r>
              <a:rPr lang="en-US" dirty="0">
                <a:cs typeface="Times New Roman" panose="02020603050405020304" pitchFamily="18" charset="0"/>
              </a:rPr>
              <a:t>List of Development </a:t>
            </a:r>
            <a:r>
              <a:rPr lang="en-US" dirty="0" smtClean="0">
                <a:cs typeface="Times New Roman" panose="02020603050405020304" pitchFamily="18" charset="0"/>
              </a:rPr>
              <a:t>Technologies</a:t>
            </a:r>
          </a:p>
          <a:p>
            <a:pPr lvl="1">
              <a:buFont typeface="Arial" panose="020B0604020202020204" pitchFamily="34" charset="0"/>
              <a:buChar char="•"/>
            </a:pPr>
            <a:endParaRPr lang="en-US" sz="2000" dirty="0"/>
          </a:p>
          <a:p>
            <a:pPr lvl="1">
              <a:buFont typeface="Arial" panose="020B0604020202020204" pitchFamily="34" charset="0"/>
              <a:buChar char="•"/>
            </a:pPr>
            <a:r>
              <a:rPr lang="en-US" sz="2400" dirty="0" smtClean="0">
                <a:cs typeface="Times New Roman" panose="02020603050405020304" pitchFamily="18" charset="0"/>
              </a:rPr>
              <a:t>HTML</a:t>
            </a:r>
            <a:endParaRPr lang="en-US" sz="2400" dirty="0">
              <a:cs typeface="Times New Roman" panose="02020603050405020304" pitchFamily="18" charset="0"/>
            </a:endParaRPr>
          </a:p>
          <a:p>
            <a:pPr lvl="1">
              <a:buFont typeface="Arial" panose="020B0604020202020204" pitchFamily="34" charset="0"/>
              <a:buChar char="•"/>
            </a:pPr>
            <a:r>
              <a:rPr lang="en-US" sz="2400" dirty="0" smtClean="0">
                <a:cs typeface="Times New Roman" panose="02020603050405020304" pitchFamily="18" charset="0"/>
              </a:rPr>
              <a:t>CSS</a:t>
            </a:r>
          </a:p>
          <a:p>
            <a:pPr lvl="1">
              <a:buFont typeface="Arial" panose="020B0604020202020204" pitchFamily="34" charset="0"/>
              <a:buChar char="•"/>
            </a:pPr>
            <a:r>
              <a:rPr lang="en-US" sz="2400" dirty="0" smtClean="0">
                <a:cs typeface="Times New Roman" panose="02020603050405020304" pitchFamily="18" charset="0"/>
              </a:rPr>
              <a:t>Bootstrap</a:t>
            </a:r>
            <a:endParaRPr lang="en-US" sz="2400" dirty="0">
              <a:cs typeface="Times New Roman" panose="02020603050405020304" pitchFamily="18" charset="0"/>
            </a:endParaRPr>
          </a:p>
          <a:p>
            <a:pPr lvl="1">
              <a:buFont typeface="Arial" panose="020B0604020202020204" pitchFamily="34" charset="0"/>
              <a:buChar char="•"/>
            </a:pPr>
            <a:r>
              <a:rPr lang="en-US" sz="2400" dirty="0">
                <a:cs typeface="Times New Roman" panose="02020603050405020304" pitchFamily="18" charset="0"/>
              </a:rPr>
              <a:t>JavaScript</a:t>
            </a:r>
          </a:p>
          <a:p>
            <a:pPr lvl="1">
              <a:buFont typeface="Arial" panose="020B0604020202020204" pitchFamily="34" charset="0"/>
              <a:buChar char="•"/>
            </a:pPr>
            <a:r>
              <a:rPr lang="en-US" sz="2400" dirty="0" smtClean="0">
                <a:cs typeface="Times New Roman" panose="02020603050405020304" pitchFamily="18" charset="0"/>
              </a:rPr>
              <a:t>PHP</a:t>
            </a:r>
            <a:endParaRPr lang="en-US" sz="2400" dirty="0">
              <a:cs typeface="Times New Roman" panose="02020603050405020304" pitchFamily="18" charset="0"/>
            </a:endParaRPr>
          </a:p>
          <a:p>
            <a:pPr marL="0" lvl="0" indent="0">
              <a:buNone/>
            </a:pPr>
            <a:r>
              <a:rPr lang="en-US" sz="2800" dirty="0" smtClean="0">
                <a:cs typeface="Times New Roman" panose="02020603050405020304" pitchFamily="18" charset="0"/>
              </a:rPr>
              <a:t>Database</a:t>
            </a:r>
            <a:endParaRPr lang="en-US" sz="2800" dirty="0">
              <a:cs typeface="Times New Roman" panose="02020603050405020304" pitchFamily="18" charset="0"/>
            </a:endParaRPr>
          </a:p>
          <a:p>
            <a:pPr lvl="1">
              <a:buFont typeface="Arial" panose="020B0604020202020204" pitchFamily="34" charset="0"/>
              <a:buChar char="•"/>
            </a:pPr>
            <a:r>
              <a:rPr lang="en-US" sz="2400" dirty="0">
                <a:cs typeface="Times New Roman" panose="02020603050405020304" pitchFamily="18" charset="0"/>
              </a:rPr>
              <a:t>MYSQL</a:t>
            </a:r>
          </a:p>
          <a:p>
            <a:pPr lvl="1">
              <a:buFont typeface="Arial" panose="020B0604020202020204" pitchFamily="34" charset="0"/>
              <a:buChar char="•"/>
            </a:pPr>
            <a:r>
              <a:rPr lang="en-US" sz="2400" dirty="0">
                <a:cs typeface="Times New Roman" panose="02020603050405020304" pitchFamily="18" charset="0"/>
              </a:rPr>
              <a:t>Xampp</a:t>
            </a:r>
          </a:p>
          <a:p>
            <a:pPr marL="0" indent="0" algn="just">
              <a:buNone/>
            </a:pPr>
            <a:endParaRPr lang="en-US" dirty="0"/>
          </a:p>
        </p:txBody>
      </p:sp>
    </p:spTree>
    <p:extLst>
      <p:ext uri="{BB962C8B-B14F-4D97-AF65-F5344CB8AC3E}">
        <p14:creationId xmlns:p14="http://schemas.microsoft.com/office/powerpoint/2010/main" val="1173522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t>
            </a:r>
            <a:r>
              <a:rPr lang="en-US" dirty="0" smtClean="0"/>
              <a:t>Summary</a:t>
            </a:r>
            <a:endParaRPr lang="en-US" dirty="0"/>
          </a:p>
        </p:txBody>
      </p:sp>
      <p:sp>
        <p:nvSpPr>
          <p:cNvPr id="3" name="Content Placeholder 2"/>
          <p:cNvSpPr>
            <a:spLocks noGrp="1"/>
          </p:cNvSpPr>
          <p:nvPr>
            <p:ph idx="1"/>
          </p:nvPr>
        </p:nvSpPr>
        <p:spPr/>
        <p:txBody>
          <a:bodyPr/>
          <a:lstStyle/>
          <a:p>
            <a:endParaRPr lang="en-US" dirty="0"/>
          </a:p>
          <a:p>
            <a:pPr marL="0" indent="0">
              <a:buNone/>
            </a:pPr>
            <a:r>
              <a:rPr lang="en-US" dirty="0" smtClean="0">
                <a:cs typeface="Times New Roman" panose="02020603050405020304" pitchFamily="18" charset="0"/>
              </a:rPr>
              <a:t>Black Box Testing</a:t>
            </a:r>
            <a:endParaRPr lang="en-US" dirty="0">
              <a:cs typeface="Times New Roman" panose="02020603050405020304" pitchFamily="18" charset="0"/>
            </a:endParaRPr>
          </a:p>
        </p:txBody>
      </p:sp>
    </p:spTree>
    <p:extLst>
      <p:ext uri="{BB962C8B-B14F-4D97-AF65-F5344CB8AC3E}">
        <p14:creationId xmlns:p14="http://schemas.microsoft.com/office/powerpoint/2010/main" val="4143119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Conclusion and Outlook</a:t>
            </a:r>
          </a:p>
        </p:txBody>
      </p:sp>
      <p:sp>
        <p:nvSpPr>
          <p:cNvPr id="16387"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r>
              <a:rPr lang="en-US" dirty="0" smtClean="0"/>
              <a:t>Edu Unity Desk</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dirty="0"/>
              <a:t>Conclusion &amp; Outlook</a:t>
            </a:r>
          </a:p>
        </p:txBody>
      </p:sp>
      <p:sp>
        <p:nvSpPr>
          <p:cNvPr id="14339" name="Content Placeholder 2"/>
          <p:cNvSpPr>
            <a:spLocks noGrp="1"/>
          </p:cNvSpPr>
          <p:nvPr>
            <p:ph idx="1"/>
          </p:nvPr>
        </p:nvSpPr>
        <p:spPr/>
        <p:txBody>
          <a:bodyPr/>
          <a:lstStyle/>
          <a:p>
            <a:pPr marL="0" indent="0" algn="just">
              <a:buNone/>
            </a:pPr>
            <a:r>
              <a:rPr lang="en-US" dirty="0">
                <a:cs typeface="Times New Roman" panose="02020603050405020304" pitchFamily="18" charset="0"/>
              </a:rPr>
              <a:t>We try our best to solve all above mentioned problems.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a:t>
            </a:r>
          </a:p>
        </p:txBody>
      </p:sp>
      <p:sp>
        <p:nvSpPr>
          <p:cNvPr id="3" name="Content Placeholder 2"/>
          <p:cNvSpPr>
            <a:spLocks noGrp="1"/>
          </p:cNvSpPr>
          <p:nvPr>
            <p:ph idx="1"/>
          </p:nvPr>
        </p:nvSpPr>
        <p:spPr/>
        <p:txBody>
          <a:bodyPr/>
          <a:lstStyle/>
          <a:p>
            <a:pPr eaLnBrk="1" hangingPunct="1"/>
            <a:r>
              <a:rPr lang="en-US" dirty="0">
                <a:cs typeface="Times New Roman" panose="02020603050405020304" pitchFamily="18" charset="0"/>
              </a:rPr>
              <a:t>Chapter 1: Introduction</a:t>
            </a:r>
          </a:p>
          <a:p>
            <a:pPr eaLnBrk="1" hangingPunct="1"/>
            <a:r>
              <a:rPr lang="en-US" dirty="0">
                <a:cs typeface="Times New Roman" panose="02020603050405020304" pitchFamily="18" charset="0"/>
              </a:rPr>
              <a:t>Chapter 2: Literature / Market Survey</a:t>
            </a:r>
          </a:p>
          <a:p>
            <a:pPr eaLnBrk="1" hangingPunct="1"/>
            <a:r>
              <a:rPr lang="en-US" dirty="0">
                <a:cs typeface="Times New Roman" panose="02020603050405020304" pitchFamily="18" charset="0"/>
              </a:rPr>
              <a:t>Chapter 3: Requirement Analysis</a:t>
            </a:r>
          </a:p>
          <a:p>
            <a:pPr eaLnBrk="1" hangingPunct="1"/>
            <a:r>
              <a:rPr lang="en-US" dirty="0">
                <a:cs typeface="Times New Roman" panose="02020603050405020304" pitchFamily="18" charset="0"/>
              </a:rPr>
              <a:t>Chapter 4: System Design</a:t>
            </a:r>
          </a:p>
          <a:p>
            <a:pPr eaLnBrk="1" hangingPunct="1"/>
            <a:r>
              <a:rPr lang="en-US" dirty="0">
                <a:cs typeface="Times New Roman" panose="02020603050405020304" pitchFamily="18" charset="0"/>
              </a:rPr>
              <a:t>Chapter 5: Implementation</a:t>
            </a:r>
          </a:p>
          <a:p>
            <a:pPr eaLnBrk="1" hangingPunct="1"/>
            <a:r>
              <a:rPr lang="en-US" dirty="0">
                <a:cs typeface="Times New Roman" panose="02020603050405020304" pitchFamily="18" charset="0"/>
              </a:rPr>
              <a:t>Chapter 6: Testing &amp; Evaluations</a:t>
            </a:r>
          </a:p>
          <a:p>
            <a:pPr eaLnBrk="1" hangingPunct="1"/>
            <a:r>
              <a:rPr lang="en-US" dirty="0">
                <a:cs typeface="Times New Roman" panose="02020603050405020304" pitchFamily="18" charset="0"/>
              </a:rPr>
              <a:t>Chapter 7: Conclusion &amp; Outlook</a:t>
            </a:r>
          </a:p>
        </p:txBody>
      </p:sp>
    </p:spTree>
    <p:extLst>
      <p:ext uri="{BB962C8B-B14F-4D97-AF65-F5344CB8AC3E}">
        <p14:creationId xmlns:p14="http://schemas.microsoft.com/office/powerpoint/2010/main" val="4115875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t>Table of Content</a:t>
            </a:r>
          </a:p>
        </p:txBody>
      </p:sp>
      <p:sp>
        <p:nvSpPr>
          <p:cNvPr id="4099" name="Content Placeholder 2"/>
          <p:cNvSpPr>
            <a:spLocks noGrp="1"/>
          </p:cNvSpPr>
          <p:nvPr>
            <p:ph idx="1"/>
          </p:nvPr>
        </p:nvSpPr>
        <p:spPr/>
        <p:txBody>
          <a:bodyPr/>
          <a:lstStyle/>
          <a:p>
            <a:pPr eaLnBrk="1" hangingPunct="1"/>
            <a:r>
              <a:rPr lang="en-US" sz="2400" dirty="0"/>
              <a:t>Opportunity &amp; Stakeholders </a:t>
            </a:r>
          </a:p>
          <a:p>
            <a:pPr eaLnBrk="1" hangingPunct="1"/>
            <a:r>
              <a:rPr lang="en-US" sz="2400" dirty="0"/>
              <a:t>Existing Systems</a:t>
            </a:r>
          </a:p>
          <a:p>
            <a:pPr eaLnBrk="1" hangingPunct="1"/>
            <a:r>
              <a:rPr lang="en-US" sz="2400" dirty="0"/>
              <a:t>Problem Statement</a:t>
            </a:r>
          </a:p>
          <a:p>
            <a:pPr eaLnBrk="1" hangingPunct="1"/>
            <a:r>
              <a:rPr lang="en-US" sz="2400" dirty="0"/>
              <a:t>Endeavour (Team + Work + Way of Working)</a:t>
            </a:r>
          </a:p>
          <a:p>
            <a:pPr eaLnBrk="1" hangingPunct="1"/>
            <a:r>
              <a:rPr lang="en-US" sz="2400" dirty="0"/>
              <a:t>System</a:t>
            </a:r>
          </a:p>
          <a:p>
            <a:pPr lvl="1" eaLnBrk="1" hangingPunct="1"/>
            <a:r>
              <a:rPr lang="en-US" sz="2000" dirty="0"/>
              <a:t>Requirements Summary</a:t>
            </a:r>
          </a:p>
          <a:p>
            <a:pPr lvl="1" eaLnBrk="1" hangingPunct="1"/>
            <a:r>
              <a:rPr lang="en-US" sz="2000" dirty="0"/>
              <a:t>Design Summary</a:t>
            </a:r>
          </a:p>
          <a:p>
            <a:pPr lvl="1" eaLnBrk="1" hangingPunct="1"/>
            <a:r>
              <a:rPr lang="en-US" sz="2000" dirty="0"/>
              <a:t>Implementation Summary</a:t>
            </a:r>
          </a:p>
          <a:p>
            <a:pPr lvl="1" eaLnBrk="1" hangingPunct="1"/>
            <a:r>
              <a:rPr lang="en-US" sz="2000" dirty="0"/>
              <a:t>Testing &amp; Evaluation Summary</a:t>
            </a:r>
          </a:p>
          <a:p>
            <a:pPr eaLnBrk="1" hangingPunct="1"/>
            <a:r>
              <a:rPr lang="en-US" sz="2400" dirty="0"/>
              <a:t>Conclusion and Outlook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Opportunity &amp; Stakeholders</a:t>
            </a:r>
          </a:p>
        </p:txBody>
      </p:sp>
      <p:sp>
        <p:nvSpPr>
          <p:cNvPr id="8195"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r>
              <a:rPr lang="en-US" dirty="0" smtClean="0"/>
              <a:t>Edu Unity Desk</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smtClean="0"/>
              <a:t>Opportunity</a:t>
            </a:r>
            <a:endParaRPr lang="en-US" dirty="0"/>
          </a:p>
        </p:txBody>
      </p:sp>
      <p:sp>
        <p:nvSpPr>
          <p:cNvPr id="6147" name="Content Placeholder 2"/>
          <p:cNvSpPr>
            <a:spLocks noGrp="1"/>
          </p:cNvSpPr>
          <p:nvPr>
            <p:ph idx="1"/>
          </p:nvPr>
        </p:nvSpPr>
        <p:spPr>
          <a:xfrm>
            <a:off x="457200" y="1417638"/>
            <a:ext cx="8229600" cy="4708525"/>
          </a:xfrm>
        </p:spPr>
        <p:txBody>
          <a:bodyPr/>
          <a:lstStyle/>
          <a:p>
            <a:pPr marL="0" indent="0" algn="just">
              <a:buNone/>
            </a:pPr>
            <a:r>
              <a:rPr lang="en-US" dirty="0"/>
              <a:t>Students are the main focus of the education system, as they need easy and organized ways to manage their studies successfully. Teachers, who share their knowledge, need simple ways to show their skills, share course details, and connect with students. Coordinators are also very important, they help organization run smoothly and need clear ways to communicate and work well with everyone.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a:t>
            </a:r>
          </a:p>
        </p:txBody>
      </p:sp>
      <p:sp>
        <p:nvSpPr>
          <p:cNvPr id="3" name="Content Placeholder 2"/>
          <p:cNvSpPr>
            <a:spLocks noGrp="1"/>
          </p:cNvSpPr>
          <p:nvPr>
            <p:ph idx="1"/>
          </p:nvPr>
        </p:nvSpPr>
        <p:spPr/>
        <p:txBody>
          <a:bodyPr/>
          <a:lstStyle/>
          <a:p>
            <a:pPr eaLnBrk="1" hangingPunct="1"/>
            <a:r>
              <a:rPr lang="en-US" dirty="0"/>
              <a:t>Students</a:t>
            </a:r>
          </a:p>
          <a:p>
            <a:pPr eaLnBrk="1" hangingPunct="1"/>
            <a:r>
              <a:rPr lang="en-US" dirty="0"/>
              <a:t>Teachers</a:t>
            </a:r>
          </a:p>
          <a:p>
            <a:pPr eaLnBrk="1" hangingPunct="1"/>
            <a:r>
              <a:rPr lang="en-US" dirty="0"/>
              <a:t>Coordinators</a:t>
            </a:r>
          </a:p>
        </p:txBody>
      </p:sp>
    </p:spTree>
    <p:extLst>
      <p:ext uri="{BB962C8B-B14F-4D97-AF65-F5344CB8AC3E}">
        <p14:creationId xmlns:p14="http://schemas.microsoft.com/office/powerpoint/2010/main" val="915741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Existing Systems</a:t>
            </a:r>
          </a:p>
        </p:txBody>
      </p:sp>
      <p:sp>
        <p:nvSpPr>
          <p:cNvPr id="10243"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r>
              <a:rPr lang="en-US" dirty="0" smtClean="0"/>
              <a:t>Edu Unity Desk</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Existing Systems</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530408587"/>
              </p:ext>
            </p:extLst>
          </p:nvPr>
        </p:nvGraphicFramePr>
        <p:xfrm>
          <a:off x="228600" y="1219194"/>
          <a:ext cx="8686801" cy="5334005"/>
        </p:xfrm>
        <a:graphic>
          <a:graphicData uri="http://schemas.openxmlformats.org/drawingml/2006/table">
            <a:tbl>
              <a:tblPr firstRow="1" firstCol="1" bandRow="1">
                <a:tableStyleId>{5C22544A-7EE6-4342-B048-85BDC9FD1C3A}</a:tableStyleId>
              </a:tblPr>
              <a:tblGrid>
                <a:gridCol w="1360680"/>
                <a:gridCol w="628291"/>
                <a:gridCol w="732391"/>
                <a:gridCol w="628291"/>
                <a:gridCol w="628291"/>
                <a:gridCol w="627551"/>
                <a:gridCol w="628291"/>
                <a:gridCol w="732391"/>
                <a:gridCol w="732391"/>
                <a:gridCol w="628291"/>
                <a:gridCol w="627551"/>
                <a:gridCol w="732391"/>
              </a:tblGrid>
              <a:tr h="1334777">
                <a:tc>
                  <a:txBody>
                    <a:bodyPr/>
                    <a:lstStyle/>
                    <a:p>
                      <a:pPr marL="71755" marR="71755" algn="ctr">
                        <a:lnSpc>
                          <a:spcPct val="107000"/>
                        </a:lnSpc>
                        <a:spcAft>
                          <a:spcPts val="0"/>
                        </a:spcAft>
                      </a:pPr>
                      <a:r>
                        <a:rPr lang="en-US" sz="1400">
                          <a:effectLst/>
                        </a:rPr>
                        <a:t>System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tc>
                <a:tc>
                  <a:txBody>
                    <a:bodyPr/>
                    <a:lstStyle/>
                    <a:p>
                      <a:pPr marL="71755" marR="71755" algn="ctr">
                        <a:lnSpc>
                          <a:spcPct val="107000"/>
                        </a:lnSpc>
                        <a:spcAft>
                          <a:spcPts val="0"/>
                        </a:spcAft>
                      </a:pPr>
                      <a:r>
                        <a:rPr lang="en-US" sz="1400">
                          <a:effectLst/>
                        </a:rPr>
                        <a:t>Teacher</a:t>
                      </a:r>
                      <a:endParaRPr lang="en-US" sz="1100">
                        <a:effectLst/>
                      </a:endParaRPr>
                    </a:p>
                    <a:p>
                      <a:pPr marL="71755" marR="71755" algn="ctr">
                        <a:lnSpc>
                          <a:spcPct val="107000"/>
                        </a:lnSpc>
                        <a:spcAft>
                          <a:spcPts val="0"/>
                        </a:spcAft>
                      </a:pPr>
                      <a:r>
                        <a:rPr lang="en-US"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tc>
                <a:tc>
                  <a:txBody>
                    <a:bodyPr/>
                    <a:lstStyle/>
                    <a:p>
                      <a:pPr marL="71755" marR="71755" algn="ctr">
                        <a:lnSpc>
                          <a:spcPct val="107000"/>
                        </a:lnSpc>
                        <a:spcAft>
                          <a:spcPts val="0"/>
                        </a:spcAft>
                      </a:pPr>
                      <a:r>
                        <a:rPr lang="en-US" sz="1400">
                          <a:effectLst/>
                        </a:rPr>
                        <a:t>Student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tc>
                <a:tc>
                  <a:txBody>
                    <a:bodyPr/>
                    <a:lstStyle/>
                    <a:p>
                      <a:pPr marL="71755" marR="71755" algn="ctr">
                        <a:lnSpc>
                          <a:spcPct val="107000"/>
                        </a:lnSpc>
                        <a:spcAft>
                          <a:spcPts val="0"/>
                        </a:spcAft>
                      </a:pPr>
                      <a:r>
                        <a:rPr lang="en-US" sz="1400">
                          <a:effectLst/>
                        </a:rPr>
                        <a:t>Chatting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tc>
                <a:tc>
                  <a:txBody>
                    <a:bodyPr/>
                    <a:lstStyle/>
                    <a:p>
                      <a:pPr marL="71755" marR="71755" algn="ctr">
                        <a:lnSpc>
                          <a:spcPct val="107000"/>
                        </a:lnSpc>
                        <a:spcAft>
                          <a:spcPts val="0"/>
                        </a:spcAft>
                      </a:pPr>
                      <a:r>
                        <a:rPr lang="en-US" sz="1400">
                          <a:effectLst/>
                        </a:rPr>
                        <a:t>Courses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tc>
                <a:tc>
                  <a:txBody>
                    <a:bodyPr/>
                    <a:lstStyle/>
                    <a:p>
                      <a:pPr marL="71755" marR="71755" algn="ctr">
                        <a:lnSpc>
                          <a:spcPct val="107000"/>
                        </a:lnSpc>
                        <a:spcAft>
                          <a:spcPts val="0"/>
                        </a:spcAft>
                      </a:pPr>
                      <a:r>
                        <a:rPr lang="en-US" sz="1400">
                          <a:effectLst/>
                        </a:rPr>
                        <a:t>Saved Courses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tc>
                <a:tc>
                  <a:txBody>
                    <a:bodyPr/>
                    <a:lstStyle/>
                    <a:p>
                      <a:pPr marL="71755" marR="71755" algn="ctr">
                        <a:lnSpc>
                          <a:spcPct val="107000"/>
                        </a:lnSpc>
                        <a:spcAft>
                          <a:spcPts val="0"/>
                        </a:spcAft>
                      </a:pPr>
                      <a:r>
                        <a:rPr lang="en-US" sz="1400">
                          <a:effectLst/>
                        </a:rPr>
                        <a:t>Notice Board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tc>
                <a:tc>
                  <a:txBody>
                    <a:bodyPr/>
                    <a:lstStyle/>
                    <a:p>
                      <a:pPr marL="71755" marR="71755" algn="ctr">
                        <a:lnSpc>
                          <a:spcPct val="107000"/>
                        </a:lnSpc>
                        <a:spcAft>
                          <a:spcPts val="0"/>
                        </a:spcAft>
                      </a:pPr>
                      <a:r>
                        <a:rPr lang="en-US" sz="1400">
                          <a:effectLst/>
                        </a:rPr>
                        <a:t>Queries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tc>
                <a:tc>
                  <a:txBody>
                    <a:bodyPr/>
                    <a:lstStyle/>
                    <a:p>
                      <a:pPr marL="71755" marR="71755" algn="ctr">
                        <a:lnSpc>
                          <a:spcPct val="107000"/>
                        </a:lnSpc>
                        <a:spcAft>
                          <a:spcPts val="0"/>
                        </a:spcAft>
                      </a:pPr>
                      <a:r>
                        <a:rPr lang="en-US" sz="1400">
                          <a:effectLst/>
                        </a:rPr>
                        <a:t>Voucher 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tc>
                <a:tc>
                  <a:txBody>
                    <a:bodyPr/>
                    <a:lstStyle/>
                    <a:p>
                      <a:pPr marL="71755" marR="71755" algn="ctr">
                        <a:lnSpc>
                          <a:spcPct val="107000"/>
                        </a:lnSpc>
                        <a:spcAft>
                          <a:spcPts val="0"/>
                        </a:spcAft>
                      </a:pPr>
                      <a:r>
                        <a:rPr lang="en-US" sz="1400">
                          <a:effectLst/>
                        </a:rPr>
                        <a:t>Query Status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tc>
                <a:tc>
                  <a:txBody>
                    <a:bodyPr/>
                    <a:lstStyle/>
                    <a:p>
                      <a:pPr marL="71755" marR="71755" algn="ctr">
                        <a:lnSpc>
                          <a:spcPct val="107000"/>
                        </a:lnSpc>
                        <a:spcAft>
                          <a:spcPts val="0"/>
                        </a:spcAft>
                      </a:pPr>
                      <a:r>
                        <a:rPr lang="en-US" sz="1400">
                          <a:effectLst/>
                        </a:rPr>
                        <a:t>Total Query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tc>
                <a:tc>
                  <a:txBody>
                    <a:bodyPr/>
                    <a:lstStyle/>
                    <a:p>
                      <a:pPr marL="71755" marR="71755" algn="ctr">
                        <a:lnSpc>
                          <a:spcPct val="107000"/>
                        </a:lnSpc>
                        <a:spcAft>
                          <a:spcPts val="0"/>
                        </a:spcAft>
                      </a:pPr>
                      <a:r>
                        <a:rPr lang="en-US" sz="1400">
                          <a:effectLst/>
                        </a:rPr>
                        <a:t>Pending Query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tc>
              </a:tr>
              <a:tr h="666538">
                <a:tc>
                  <a:txBody>
                    <a:bodyPr/>
                    <a:lstStyle/>
                    <a:p>
                      <a:pPr algn="ctr">
                        <a:lnSpc>
                          <a:spcPct val="107000"/>
                        </a:lnSpc>
                        <a:spcAft>
                          <a:spcPts val="0"/>
                        </a:spcAft>
                      </a:pPr>
                      <a:r>
                        <a:rPr lang="en-US" sz="1400">
                          <a:effectLst/>
                        </a:rPr>
                        <a:t>Edu Smart</a:t>
                      </a:r>
                      <a:endParaRPr lang="en-US" sz="1100">
                        <a:effectLst/>
                      </a:endParaRPr>
                    </a:p>
                    <a:p>
                      <a:pPr algn="ctr">
                        <a:lnSpc>
                          <a:spcPct val="107000"/>
                        </a:lnSpc>
                        <a:spcAft>
                          <a:spcPts val="0"/>
                        </a:spcAft>
                      </a:pPr>
                      <a:r>
                        <a:rPr lang="en-US"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66538">
                <a:tc>
                  <a:txBody>
                    <a:bodyPr/>
                    <a:lstStyle/>
                    <a:p>
                      <a:pPr algn="ctr">
                        <a:lnSpc>
                          <a:spcPct val="107000"/>
                        </a:lnSpc>
                        <a:spcAft>
                          <a:spcPts val="0"/>
                        </a:spcAft>
                      </a:pPr>
                      <a:r>
                        <a:rPr lang="en-US" sz="1400">
                          <a:effectLst/>
                        </a:rPr>
                        <a:t>Vdesk</a:t>
                      </a:r>
                      <a:endParaRPr lang="en-US" sz="1100">
                        <a:effectLst/>
                      </a:endParaRPr>
                    </a:p>
                    <a:p>
                      <a:pPr algn="ctr">
                        <a:lnSpc>
                          <a:spcPct val="107000"/>
                        </a:lnSpc>
                        <a:spcAft>
                          <a:spcPts val="0"/>
                        </a:spcAft>
                      </a:pPr>
                      <a:r>
                        <a:rPr lang="en-US"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66538">
                <a:tc>
                  <a:txBody>
                    <a:bodyPr/>
                    <a:lstStyle/>
                    <a:p>
                      <a:pPr algn="ctr">
                        <a:lnSpc>
                          <a:spcPct val="107000"/>
                        </a:lnSpc>
                        <a:spcAft>
                          <a:spcPts val="0"/>
                        </a:spcAft>
                      </a:pPr>
                      <a:r>
                        <a:rPr lang="en-US" sz="1400">
                          <a:effectLst/>
                        </a:rPr>
                        <a:t>Moellim</a:t>
                      </a:r>
                      <a:endParaRPr lang="en-US" sz="1100">
                        <a:effectLst/>
                      </a:endParaRPr>
                    </a:p>
                    <a:p>
                      <a:pPr algn="ctr">
                        <a:lnSpc>
                          <a:spcPct val="107000"/>
                        </a:lnSpc>
                        <a:spcAft>
                          <a:spcPts val="0"/>
                        </a:spcAft>
                      </a:pPr>
                      <a:r>
                        <a:rPr lang="en-US"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66538">
                <a:tc>
                  <a:txBody>
                    <a:bodyPr/>
                    <a:lstStyle/>
                    <a:p>
                      <a:pPr algn="ctr">
                        <a:lnSpc>
                          <a:spcPct val="107000"/>
                        </a:lnSpc>
                        <a:spcAft>
                          <a:spcPts val="0"/>
                        </a:spcAft>
                      </a:pPr>
                      <a:r>
                        <a:rPr lang="en-US" sz="1400">
                          <a:effectLst/>
                        </a:rPr>
                        <a:t>Edu Pluse</a:t>
                      </a:r>
                      <a:endParaRPr lang="en-US" sz="1100">
                        <a:effectLst/>
                      </a:endParaRPr>
                    </a:p>
                    <a:p>
                      <a:pPr algn="ctr">
                        <a:lnSpc>
                          <a:spcPct val="107000"/>
                        </a:lnSpc>
                        <a:spcAft>
                          <a:spcPts val="0"/>
                        </a:spcAft>
                      </a:pPr>
                      <a:r>
                        <a:rPr lang="en-US"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66538">
                <a:tc>
                  <a:txBody>
                    <a:bodyPr/>
                    <a:lstStyle/>
                    <a:p>
                      <a:pPr algn="ctr">
                        <a:lnSpc>
                          <a:spcPct val="107000"/>
                        </a:lnSpc>
                        <a:spcAft>
                          <a:spcPts val="0"/>
                        </a:spcAft>
                      </a:pPr>
                      <a:r>
                        <a:rPr lang="en-US" sz="1400">
                          <a:effectLst/>
                        </a:rPr>
                        <a:t>UOP Help Desk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66538">
                <a:tc>
                  <a:txBody>
                    <a:bodyPr/>
                    <a:lstStyle/>
                    <a:p>
                      <a:pPr algn="ctr">
                        <a:lnSpc>
                          <a:spcPct val="107000"/>
                        </a:lnSpc>
                        <a:spcAft>
                          <a:spcPts val="0"/>
                        </a:spcAft>
                      </a:pPr>
                      <a:r>
                        <a:rPr lang="en-US" sz="1400">
                          <a:effectLst/>
                        </a:rPr>
                        <a:t>Smart Edu</a:t>
                      </a:r>
                      <a:endParaRPr lang="en-US" sz="1100">
                        <a:effectLst/>
                      </a:endParaRPr>
                    </a:p>
                    <a:p>
                      <a:pPr algn="ctr">
                        <a:lnSpc>
                          <a:spcPct val="107000"/>
                        </a:lnSpc>
                        <a:spcAft>
                          <a:spcPts val="0"/>
                        </a:spcAft>
                      </a:pPr>
                      <a:r>
                        <a:rPr lang="en-US"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dirty="0">
                          <a:effectLst/>
                        </a:rPr>
                        <a:t>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Problem Statement</a:t>
            </a:r>
          </a:p>
        </p:txBody>
      </p:sp>
      <p:sp>
        <p:nvSpPr>
          <p:cNvPr id="12291"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r>
              <a:rPr lang="en-US" dirty="0" smtClean="0"/>
              <a:t>Edu Unity Desk</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759</TotalTime>
  <Words>734</Words>
  <Application>Microsoft Office PowerPoint</Application>
  <PresentationFormat>On-screen Show (4:3)</PresentationFormat>
  <Paragraphs>233</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Times New Roman</vt:lpstr>
      <vt:lpstr>Office Theme</vt:lpstr>
      <vt:lpstr>Final Year Project</vt:lpstr>
      <vt:lpstr>Project Team</vt:lpstr>
      <vt:lpstr>Table of Content</vt:lpstr>
      <vt:lpstr>Opportunity &amp; Stakeholders</vt:lpstr>
      <vt:lpstr>Opportunity</vt:lpstr>
      <vt:lpstr>Stakeholders</vt:lpstr>
      <vt:lpstr>Existing Systems</vt:lpstr>
      <vt:lpstr>Existing Systems</vt:lpstr>
      <vt:lpstr>Problem Statement</vt:lpstr>
      <vt:lpstr>Problem Statement</vt:lpstr>
      <vt:lpstr>Problem Statement</vt:lpstr>
      <vt:lpstr>Problem Statement</vt:lpstr>
      <vt:lpstr>Problem Statement</vt:lpstr>
      <vt:lpstr>Problem Statement</vt:lpstr>
      <vt:lpstr>Solution</vt:lpstr>
      <vt:lpstr>Solution</vt:lpstr>
      <vt:lpstr>Endeavour</vt:lpstr>
      <vt:lpstr>Endeavour</vt:lpstr>
      <vt:lpstr>Requirements Summary</vt:lpstr>
      <vt:lpstr>Design Summary</vt:lpstr>
      <vt:lpstr>Design Summary</vt:lpstr>
      <vt:lpstr>Implementation Summary</vt:lpstr>
      <vt:lpstr>Testing Summary</vt:lpstr>
      <vt:lpstr>Conclusion and Outlook</vt:lpstr>
      <vt:lpstr>Conclusion &amp; Outlook</vt:lpstr>
      <vt:lpstr>Report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Proposal</dc:title>
  <dc:creator>Khan</dc:creator>
  <cp:lastModifiedBy>DANISH REHMAN</cp:lastModifiedBy>
  <cp:revision>23</cp:revision>
  <dcterms:created xsi:type="dcterms:W3CDTF">2013-01-22T07:04:44Z</dcterms:created>
  <dcterms:modified xsi:type="dcterms:W3CDTF">2024-11-17T06:10:32Z</dcterms:modified>
</cp:coreProperties>
</file>