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9" r:id="rId3"/>
    <p:sldId id="261" r:id="rId4"/>
    <p:sldId id="294" r:id="rId5"/>
    <p:sldId id="296" r:id="rId6"/>
    <p:sldId id="273" r:id="rId7"/>
    <p:sldId id="295" r:id="rId8"/>
    <p:sldId id="28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31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52AE6C-46D9-45C2-8494-BD503A6A2EB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190AB9D-D84B-4B27-8994-475A92ABFE38}">
      <dgm:prSet phldrT="[Текст]"/>
      <dgm:spPr/>
      <dgm:t>
        <a:bodyPr/>
        <a:lstStyle/>
        <a:p>
          <a:r>
            <a:rPr lang="ru-RU" dirty="0" smtClean="0"/>
            <a:t>Цель</a:t>
          </a:r>
          <a:endParaRPr lang="ru-RU" dirty="0"/>
        </a:p>
      </dgm:t>
    </dgm:pt>
    <dgm:pt modelId="{7E1D044E-662E-4F47-94B1-DEEC215CE432}" type="parTrans" cxnId="{1B01E690-A2D0-4DBA-B958-5A8D180A72C7}">
      <dgm:prSet/>
      <dgm:spPr/>
      <dgm:t>
        <a:bodyPr/>
        <a:lstStyle/>
        <a:p>
          <a:endParaRPr lang="ru-RU"/>
        </a:p>
      </dgm:t>
    </dgm:pt>
    <dgm:pt modelId="{2BF00470-F8B1-4E48-AD0F-E87B8889BFFA}" type="sibTrans" cxnId="{1B01E690-A2D0-4DBA-B958-5A8D180A72C7}">
      <dgm:prSet/>
      <dgm:spPr/>
      <dgm:t>
        <a:bodyPr/>
        <a:lstStyle/>
        <a:p>
          <a:endParaRPr lang="ru-RU"/>
        </a:p>
      </dgm:t>
    </dgm:pt>
    <dgm:pt modelId="{10E32F5B-BC65-431B-B8F0-19D010D03D3D}">
      <dgm:prSet phldrT="[Текст]" custT="1"/>
      <dgm:spPr/>
      <dgm:t>
        <a:bodyPr/>
        <a:lstStyle/>
        <a:p>
          <a:r>
            <a:rPr lang="ru-RU" sz="2400" dirty="0" smtClean="0"/>
            <a:t>Разработка </a:t>
          </a:r>
          <a:r>
            <a:rPr lang="ru-RU" sz="2400" dirty="0" smtClean="0"/>
            <a:t>игры для развлечения</a:t>
          </a:r>
          <a:endParaRPr lang="ru-RU" sz="2400" dirty="0"/>
        </a:p>
      </dgm:t>
    </dgm:pt>
    <dgm:pt modelId="{2FA025D1-59C1-44B6-AD61-288ED8799063}" type="parTrans" cxnId="{1537B280-4F75-40DA-BD5B-F40C8BB483C1}">
      <dgm:prSet/>
      <dgm:spPr/>
      <dgm:t>
        <a:bodyPr/>
        <a:lstStyle/>
        <a:p>
          <a:endParaRPr lang="ru-RU"/>
        </a:p>
      </dgm:t>
    </dgm:pt>
    <dgm:pt modelId="{E80EABBE-3392-472F-8644-B5F3B746A5A7}" type="sibTrans" cxnId="{1537B280-4F75-40DA-BD5B-F40C8BB483C1}">
      <dgm:prSet/>
      <dgm:spPr/>
      <dgm:t>
        <a:bodyPr/>
        <a:lstStyle/>
        <a:p>
          <a:endParaRPr lang="ru-RU"/>
        </a:p>
      </dgm:t>
    </dgm:pt>
    <dgm:pt modelId="{A3EC09DD-798D-4A2F-9B53-FB6B7FDE7E4B}" type="pres">
      <dgm:prSet presAssocID="{2B52AE6C-46D9-45C2-8494-BD503A6A2EB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8806521-997C-4BBC-9D70-2AEC97B64A86}" type="pres">
      <dgm:prSet presAssocID="{B190AB9D-D84B-4B27-8994-475A92ABFE38}" presName="composite" presStyleCnt="0"/>
      <dgm:spPr/>
    </dgm:pt>
    <dgm:pt modelId="{F49852C6-6A60-4E2B-8D9C-E49067A9F961}" type="pres">
      <dgm:prSet presAssocID="{B190AB9D-D84B-4B27-8994-475A92ABFE38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AE7B63-6B24-435F-8326-8C87E603E673}" type="pres">
      <dgm:prSet presAssocID="{B190AB9D-D84B-4B27-8994-475A92ABFE38}" presName="descendantText" presStyleLbl="alignAcc1" presStyleIdx="0" presStyleCnt="1" custScaleY="1060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80EDB53-5417-4F53-BAC9-4998A0ADCBAE}" type="presOf" srcId="{10E32F5B-BC65-431B-B8F0-19D010D03D3D}" destId="{6BAE7B63-6B24-435F-8326-8C87E603E673}" srcOrd="0" destOrd="0" presId="urn:microsoft.com/office/officeart/2005/8/layout/chevron2"/>
    <dgm:cxn modelId="{967E5AD5-9B79-464B-91A7-B8C4AF97292A}" type="presOf" srcId="{2B52AE6C-46D9-45C2-8494-BD503A6A2EB7}" destId="{A3EC09DD-798D-4A2F-9B53-FB6B7FDE7E4B}" srcOrd="0" destOrd="0" presId="urn:microsoft.com/office/officeart/2005/8/layout/chevron2"/>
    <dgm:cxn modelId="{A6071721-AD3E-41BA-A016-093A345F4474}" type="presOf" srcId="{B190AB9D-D84B-4B27-8994-475A92ABFE38}" destId="{F49852C6-6A60-4E2B-8D9C-E49067A9F961}" srcOrd="0" destOrd="0" presId="urn:microsoft.com/office/officeart/2005/8/layout/chevron2"/>
    <dgm:cxn modelId="{1537B280-4F75-40DA-BD5B-F40C8BB483C1}" srcId="{B190AB9D-D84B-4B27-8994-475A92ABFE38}" destId="{10E32F5B-BC65-431B-B8F0-19D010D03D3D}" srcOrd="0" destOrd="0" parTransId="{2FA025D1-59C1-44B6-AD61-288ED8799063}" sibTransId="{E80EABBE-3392-472F-8644-B5F3B746A5A7}"/>
    <dgm:cxn modelId="{1B01E690-A2D0-4DBA-B958-5A8D180A72C7}" srcId="{2B52AE6C-46D9-45C2-8494-BD503A6A2EB7}" destId="{B190AB9D-D84B-4B27-8994-475A92ABFE38}" srcOrd="0" destOrd="0" parTransId="{7E1D044E-662E-4F47-94B1-DEEC215CE432}" sibTransId="{2BF00470-F8B1-4E48-AD0F-E87B8889BFFA}"/>
    <dgm:cxn modelId="{6706015E-8B32-46BE-941E-C56E3C0F7C4D}" type="presParOf" srcId="{A3EC09DD-798D-4A2F-9B53-FB6B7FDE7E4B}" destId="{F8806521-997C-4BBC-9D70-2AEC97B64A86}" srcOrd="0" destOrd="0" presId="urn:microsoft.com/office/officeart/2005/8/layout/chevron2"/>
    <dgm:cxn modelId="{4A91AA4B-1C4A-427C-B2C1-4C945C327E20}" type="presParOf" srcId="{F8806521-997C-4BBC-9D70-2AEC97B64A86}" destId="{F49852C6-6A60-4E2B-8D9C-E49067A9F961}" srcOrd="0" destOrd="0" presId="urn:microsoft.com/office/officeart/2005/8/layout/chevron2"/>
    <dgm:cxn modelId="{6CB4C350-9D32-4625-85F4-0E59904911DE}" type="presParOf" srcId="{F8806521-997C-4BBC-9D70-2AEC97B64A86}" destId="{6BAE7B63-6B24-435F-8326-8C87E603E6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C03318-46C1-44D5-997B-327892D5145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2B4972C-26B3-48B6-A02F-2B2A3D9C7474}">
      <dgm:prSet phldrT="[Текст]"/>
      <dgm:spPr/>
      <dgm:t>
        <a:bodyPr/>
        <a:lstStyle/>
        <a:p>
          <a:r>
            <a:rPr lang="en-US" dirty="0" smtClean="0"/>
            <a:t>4</a:t>
          </a:r>
          <a:r>
            <a:rPr lang="ru-RU" dirty="0" smtClean="0"/>
            <a:t> класса</a:t>
          </a:r>
          <a:endParaRPr lang="ru-RU" dirty="0"/>
        </a:p>
      </dgm:t>
    </dgm:pt>
    <dgm:pt modelId="{DE2A0CC5-4F84-4D38-8ADE-45C07C53B589}" type="parTrans" cxnId="{7937CA4B-64C6-41FE-824F-B2A5A98C4495}">
      <dgm:prSet/>
      <dgm:spPr/>
      <dgm:t>
        <a:bodyPr/>
        <a:lstStyle/>
        <a:p>
          <a:endParaRPr lang="ru-RU"/>
        </a:p>
      </dgm:t>
    </dgm:pt>
    <dgm:pt modelId="{641E8E40-309C-4DA5-AAAA-726DC62C0340}" type="sibTrans" cxnId="{7937CA4B-64C6-41FE-824F-B2A5A98C4495}">
      <dgm:prSet/>
      <dgm:spPr/>
      <dgm:t>
        <a:bodyPr/>
        <a:lstStyle/>
        <a:p>
          <a:endParaRPr lang="ru-RU"/>
        </a:p>
      </dgm:t>
    </dgm:pt>
    <dgm:pt modelId="{7A240ADD-6C1A-474C-ADD1-02D48CC4E725}">
      <dgm:prSet phldrT="[Текст]"/>
      <dgm:spPr/>
      <dgm:t>
        <a:bodyPr/>
        <a:lstStyle/>
        <a:p>
          <a:r>
            <a:rPr lang="en-US" dirty="0" smtClean="0"/>
            <a:t>class </a:t>
          </a:r>
          <a:r>
            <a:rPr lang="en-US" dirty="0" err="1" smtClean="0"/>
            <a:t>Kletka</a:t>
          </a:r>
          <a:r>
            <a:rPr lang="en-US" dirty="0" smtClean="0"/>
            <a:t>(</a:t>
          </a:r>
          <a:r>
            <a:rPr lang="en-US" dirty="0" err="1" smtClean="0"/>
            <a:t>pygame.sprite.Sprite</a:t>
          </a:r>
          <a:endParaRPr lang="ru-RU" dirty="0"/>
        </a:p>
      </dgm:t>
    </dgm:pt>
    <dgm:pt modelId="{30369264-A8C7-40F2-B6A8-1C7E9CFD3F1B}" type="parTrans" cxnId="{4602F5DE-8CC0-494F-B20F-2B3463EAF320}">
      <dgm:prSet/>
      <dgm:spPr/>
      <dgm:t>
        <a:bodyPr/>
        <a:lstStyle/>
        <a:p>
          <a:endParaRPr lang="ru-RU"/>
        </a:p>
      </dgm:t>
    </dgm:pt>
    <dgm:pt modelId="{A08E2003-B259-4346-B629-D6A4B4812A37}" type="sibTrans" cxnId="{4602F5DE-8CC0-494F-B20F-2B3463EAF320}">
      <dgm:prSet/>
      <dgm:spPr/>
      <dgm:t>
        <a:bodyPr/>
        <a:lstStyle/>
        <a:p>
          <a:endParaRPr lang="ru-RU"/>
        </a:p>
      </dgm:t>
    </dgm:pt>
    <dgm:pt modelId="{5237AAEF-22A2-4392-B3AF-E8AC357CFFDF}">
      <dgm:prSet/>
      <dgm:spPr/>
      <dgm:t>
        <a:bodyPr/>
        <a:lstStyle/>
        <a:p>
          <a:r>
            <a:rPr lang="en-US" dirty="0" smtClean="0"/>
            <a:t>class Knop(</a:t>
          </a:r>
          <a:r>
            <a:rPr lang="en-US" dirty="0" err="1" smtClean="0"/>
            <a:t>pygame.sprite.Sprite</a:t>
          </a:r>
          <a:r>
            <a:rPr lang="en-US" dirty="0" smtClean="0"/>
            <a:t>)</a:t>
          </a:r>
          <a:endParaRPr lang="ru-RU" dirty="0"/>
        </a:p>
      </dgm:t>
    </dgm:pt>
    <dgm:pt modelId="{9E0CDF74-E058-4ECC-AE65-473A94DB7608}" type="parTrans" cxnId="{640FB8BC-C564-4AD3-9B0A-6C5716877FA7}">
      <dgm:prSet/>
      <dgm:spPr/>
      <dgm:t>
        <a:bodyPr/>
        <a:lstStyle/>
        <a:p>
          <a:endParaRPr lang="ru-RU"/>
        </a:p>
      </dgm:t>
    </dgm:pt>
    <dgm:pt modelId="{5164063B-8D9E-4918-A2FE-6692E177AFBF}" type="sibTrans" cxnId="{640FB8BC-C564-4AD3-9B0A-6C5716877FA7}">
      <dgm:prSet/>
      <dgm:spPr/>
      <dgm:t>
        <a:bodyPr/>
        <a:lstStyle/>
        <a:p>
          <a:endParaRPr lang="ru-RU"/>
        </a:p>
      </dgm:t>
    </dgm:pt>
    <dgm:pt modelId="{928E7470-6C34-424C-BF69-558FEFB1BC23}">
      <dgm:prSet/>
      <dgm:spPr/>
      <dgm:t>
        <a:bodyPr/>
        <a:lstStyle/>
        <a:p>
          <a:r>
            <a:rPr lang="en-US" dirty="0" smtClean="0"/>
            <a:t>class Digit(</a:t>
          </a:r>
          <a:r>
            <a:rPr lang="en-US" dirty="0" err="1" smtClean="0"/>
            <a:t>pygame.sprite.Sprite</a:t>
          </a:r>
          <a:r>
            <a:rPr lang="en-US" dirty="0" smtClean="0"/>
            <a:t>)   </a:t>
          </a:r>
          <a:endParaRPr lang="ru-RU" dirty="0"/>
        </a:p>
      </dgm:t>
    </dgm:pt>
    <dgm:pt modelId="{637BA001-A982-4E7C-96B7-572EF042D443}" type="parTrans" cxnId="{5E216E31-6CB1-4BE8-9D4E-9042A74165C5}">
      <dgm:prSet/>
      <dgm:spPr/>
      <dgm:t>
        <a:bodyPr/>
        <a:lstStyle/>
        <a:p>
          <a:endParaRPr lang="ru-RU"/>
        </a:p>
      </dgm:t>
    </dgm:pt>
    <dgm:pt modelId="{F9F65627-EFAB-42DC-A3F1-DE633FD7E4B7}" type="sibTrans" cxnId="{5E216E31-6CB1-4BE8-9D4E-9042A74165C5}">
      <dgm:prSet/>
      <dgm:spPr/>
      <dgm:t>
        <a:bodyPr/>
        <a:lstStyle/>
        <a:p>
          <a:endParaRPr lang="ru-RU"/>
        </a:p>
      </dgm:t>
    </dgm:pt>
    <dgm:pt modelId="{1F52CB7D-6224-453F-9487-B5627988FCD4}">
      <dgm:prSet phldrT="[Текст]"/>
      <dgm:spPr/>
      <dgm:t>
        <a:bodyPr/>
        <a:lstStyle/>
        <a:p>
          <a:r>
            <a:rPr lang="en-US" dirty="0" smtClean="0"/>
            <a:t>class Sign(</a:t>
          </a:r>
          <a:r>
            <a:rPr lang="en-US" dirty="0" err="1" smtClean="0"/>
            <a:t>pygame.sprite.Sprite</a:t>
          </a:r>
          <a:r>
            <a:rPr lang="en-US" dirty="0" smtClean="0"/>
            <a:t>)</a:t>
          </a:r>
          <a:endParaRPr lang="ru-RU" dirty="0"/>
        </a:p>
      </dgm:t>
    </dgm:pt>
    <dgm:pt modelId="{CB761943-148F-4C44-8F25-2C54F1E62399}" type="parTrans" cxnId="{A81B5098-B8BA-4DD2-89A3-ED48D9D562F0}">
      <dgm:prSet/>
      <dgm:spPr/>
    </dgm:pt>
    <dgm:pt modelId="{3B1C65F0-E3FF-48A5-BD8C-843036126F3A}" type="sibTrans" cxnId="{A81B5098-B8BA-4DD2-89A3-ED48D9D562F0}">
      <dgm:prSet/>
      <dgm:spPr/>
    </dgm:pt>
    <dgm:pt modelId="{60E675B0-F67E-48FA-8095-BC8E90F81E91}" type="pres">
      <dgm:prSet presAssocID="{0BC03318-46C1-44D5-997B-327892D514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BB168C5-20BE-46D1-90C4-D62AA7E58423}" type="pres">
      <dgm:prSet presAssocID="{52B4972C-26B3-48B6-A02F-2B2A3D9C7474}" presName="composite" presStyleCnt="0"/>
      <dgm:spPr/>
    </dgm:pt>
    <dgm:pt modelId="{4F180FD2-4D8F-4C09-8B6D-614A32FA8E67}" type="pres">
      <dgm:prSet presAssocID="{52B4972C-26B3-48B6-A02F-2B2A3D9C747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0BD07BF-CF06-4C26-9FD0-8C3DF4123C0B}" type="pres">
      <dgm:prSet presAssocID="{52B4972C-26B3-48B6-A02F-2B2A3D9C747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081FF10-3409-4890-9E6A-7E1DB735421D}" type="presOf" srcId="{928E7470-6C34-424C-BF69-558FEFB1BC23}" destId="{F0BD07BF-CF06-4C26-9FD0-8C3DF4123C0B}" srcOrd="0" destOrd="3" presId="urn:microsoft.com/office/officeart/2005/8/layout/hList1"/>
    <dgm:cxn modelId="{5E216E31-6CB1-4BE8-9D4E-9042A74165C5}" srcId="{52B4972C-26B3-48B6-A02F-2B2A3D9C7474}" destId="{928E7470-6C34-424C-BF69-558FEFB1BC23}" srcOrd="3" destOrd="0" parTransId="{637BA001-A982-4E7C-96B7-572EF042D443}" sibTransId="{F9F65627-EFAB-42DC-A3F1-DE633FD7E4B7}"/>
    <dgm:cxn modelId="{BE9B30B4-F1F7-4E28-AF47-00AE7F799226}" type="presOf" srcId="{5237AAEF-22A2-4392-B3AF-E8AC357CFFDF}" destId="{F0BD07BF-CF06-4C26-9FD0-8C3DF4123C0B}" srcOrd="0" destOrd="2" presId="urn:microsoft.com/office/officeart/2005/8/layout/hList1"/>
    <dgm:cxn modelId="{4602F5DE-8CC0-494F-B20F-2B3463EAF320}" srcId="{52B4972C-26B3-48B6-A02F-2B2A3D9C7474}" destId="{7A240ADD-6C1A-474C-ADD1-02D48CC4E725}" srcOrd="0" destOrd="0" parTransId="{30369264-A8C7-40F2-B6A8-1C7E9CFD3F1B}" sibTransId="{A08E2003-B259-4346-B629-D6A4B4812A37}"/>
    <dgm:cxn modelId="{D6B3BF35-9BAA-4FBC-9AC6-E6AC419B901C}" type="presOf" srcId="{52B4972C-26B3-48B6-A02F-2B2A3D9C7474}" destId="{4F180FD2-4D8F-4C09-8B6D-614A32FA8E67}" srcOrd="0" destOrd="0" presId="urn:microsoft.com/office/officeart/2005/8/layout/hList1"/>
    <dgm:cxn modelId="{FC1AA90A-15EA-4BCE-BE34-299953F63F5C}" type="presOf" srcId="{1F52CB7D-6224-453F-9487-B5627988FCD4}" destId="{F0BD07BF-CF06-4C26-9FD0-8C3DF4123C0B}" srcOrd="0" destOrd="1" presId="urn:microsoft.com/office/officeart/2005/8/layout/hList1"/>
    <dgm:cxn modelId="{7937CA4B-64C6-41FE-824F-B2A5A98C4495}" srcId="{0BC03318-46C1-44D5-997B-327892D5145E}" destId="{52B4972C-26B3-48B6-A02F-2B2A3D9C7474}" srcOrd="0" destOrd="0" parTransId="{DE2A0CC5-4F84-4D38-8ADE-45C07C53B589}" sibTransId="{641E8E40-309C-4DA5-AAAA-726DC62C0340}"/>
    <dgm:cxn modelId="{419AD153-9031-4E73-A3B4-7584D6A2D6F0}" type="presOf" srcId="{0BC03318-46C1-44D5-997B-327892D5145E}" destId="{60E675B0-F67E-48FA-8095-BC8E90F81E91}" srcOrd="0" destOrd="0" presId="urn:microsoft.com/office/officeart/2005/8/layout/hList1"/>
    <dgm:cxn modelId="{640FB8BC-C564-4AD3-9B0A-6C5716877FA7}" srcId="{52B4972C-26B3-48B6-A02F-2B2A3D9C7474}" destId="{5237AAEF-22A2-4392-B3AF-E8AC357CFFDF}" srcOrd="2" destOrd="0" parTransId="{9E0CDF74-E058-4ECC-AE65-473A94DB7608}" sibTransId="{5164063B-8D9E-4918-A2FE-6692E177AFBF}"/>
    <dgm:cxn modelId="{A81B5098-B8BA-4DD2-89A3-ED48D9D562F0}" srcId="{52B4972C-26B3-48B6-A02F-2B2A3D9C7474}" destId="{1F52CB7D-6224-453F-9487-B5627988FCD4}" srcOrd="1" destOrd="0" parTransId="{CB761943-148F-4C44-8F25-2C54F1E62399}" sibTransId="{3B1C65F0-E3FF-48A5-BD8C-843036126F3A}"/>
    <dgm:cxn modelId="{9F308132-1DE2-4597-9C4D-D47B28F06BD7}" type="presOf" srcId="{7A240ADD-6C1A-474C-ADD1-02D48CC4E725}" destId="{F0BD07BF-CF06-4C26-9FD0-8C3DF4123C0B}" srcOrd="0" destOrd="0" presId="urn:microsoft.com/office/officeart/2005/8/layout/hList1"/>
    <dgm:cxn modelId="{EF888609-4259-498B-B8E1-432C5A2EBA2B}" type="presParOf" srcId="{60E675B0-F67E-48FA-8095-BC8E90F81E91}" destId="{0BB168C5-20BE-46D1-90C4-D62AA7E58423}" srcOrd="0" destOrd="0" presId="urn:microsoft.com/office/officeart/2005/8/layout/hList1"/>
    <dgm:cxn modelId="{33D5D254-A458-4D6F-ADF1-4E74C3499AEB}" type="presParOf" srcId="{0BB168C5-20BE-46D1-90C4-D62AA7E58423}" destId="{4F180FD2-4D8F-4C09-8B6D-614A32FA8E67}" srcOrd="0" destOrd="0" presId="urn:microsoft.com/office/officeart/2005/8/layout/hList1"/>
    <dgm:cxn modelId="{EC6026E2-AC7D-40CE-A05A-A300656C9FE3}" type="presParOf" srcId="{0BB168C5-20BE-46D1-90C4-D62AA7E58423}" destId="{F0BD07BF-CF06-4C26-9FD0-8C3DF4123C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046A6E-240A-4FA7-A5FA-775A68C1293A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370A596-229D-4F62-8DC1-DC02D344BEA2}">
      <dgm:prSet phldrT="[Текст]"/>
      <dgm:spPr/>
      <dgm:t>
        <a:bodyPr/>
        <a:lstStyle/>
        <a:p>
          <a:r>
            <a:rPr lang="ru-RU" dirty="0" smtClean="0"/>
            <a:t>Работа с библиотеками</a:t>
          </a:r>
          <a:endParaRPr lang="ru-RU" dirty="0"/>
        </a:p>
      </dgm:t>
    </dgm:pt>
    <dgm:pt modelId="{5D37EC6F-01C1-4703-B980-6D42FBAB7937}" type="parTrans" cxnId="{FFE48FF8-E2BB-46AF-96C6-EE179F128910}">
      <dgm:prSet/>
      <dgm:spPr/>
      <dgm:t>
        <a:bodyPr/>
        <a:lstStyle/>
        <a:p>
          <a:endParaRPr lang="ru-RU"/>
        </a:p>
      </dgm:t>
    </dgm:pt>
    <dgm:pt modelId="{E0C3D42E-1DFA-4953-9664-77EDABF4EA9C}" type="sibTrans" cxnId="{FFE48FF8-E2BB-46AF-96C6-EE179F128910}">
      <dgm:prSet/>
      <dgm:spPr/>
      <dgm:t>
        <a:bodyPr/>
        <a:lstStyle/>
        <a:p>
          <a:endParaRPr lang="ru-RU"/>
        </a:p>
      </dgm:t>
    </dgm:pt>
    <dgm:pt modelId="{9942D776-D4BC-4AF6-87B0-3F9A16FAC327}">
      <dgm:prSet phldrT="[Текст]" custT="1"/>
      <dgm:spPr/>
      <dgm:t>
        <a:bodyPr/>
        <a:lstStyle/>
        <a:p>
          <a:r>
            <a:rPr lang="en-US" sz="2000" dirty="0" err="1" smtClean="0"/>
            <a:t>pygame</a:t>
          </a:r>
          <a:endParaRPr lang="ru-RU" sz="2000" dirty="0"/>
        </a:p>
      </dgm:t>
    </dgm:pt>
    <dgm:pt modelId="{100AC369-72A3-45AE-A22E-316A9B071D26}" type="parTrans" cxnId="{999F34F1-513A-44CB-AE8B-CAD84076CCA4}">
      <dgm:prSet/>
      <dgm:spPr/>
      <dgm:t>
        <a:bodyPr/>
        <a:lstStyle/>
        <a:p>
          <a:endParaRPr lang="ru-RU"/>
        </a:p>
      </dgm:t>
    </dgm:pt>
    <dgm:pt modelId="{C7602032-221A-4298-8F40-4050DD86D0E4}" type="sibTrans" cxnId="{999F34F1-513A-44CB-AE8B-CAD84076CCA4}">
      <dgm:prSet/>
      <dgm:spPr/>
      <dgm:t>
        <a:bodyPr/>
        <a:lstStyle/>
        <a:p>
          <a:endParaRPr lang="ru-RU"/>
        </a:p>
      </dgm:t>
    </dgm:pt>
    <dgm:pt modelId="{375AC981-15A3-4A6C-932D-997FF06888B6}">
      <dgm:prSet phldrT="[Текст]"/>
      <dgm:spPr/>
      <dgm:t>
        <a:bodyPr/>
        <a:lstStyle/>
        <a:p>
          <a:r>
            <a:rPr lang="ru-RU" dirty="0" smtClean="0"/>
            <a:t>Управление списками</a:t>
          </a:r>
          <a:endParaRPr lang="ru-RU" dirty="0"/>
        </a:p>
      </dgm:t>
    </dgm:pt>
    <dgm:pt modelId="{DBC5FB72-5C39-4954-9C12-D2FE0F6B5A85}" type="parTrans" cxnId="{C83E84F4-180F-479A-A773-05229967E55A}">
      <dgm:prSet/>
      <dgm:spPr/>
      <dgm:t>
        <a:bodyPr/>
        <a:lstStyle/>
        <a:p>
          <a:endParaRPr lang="ru-RU"/>
        </a:p>
      </dgm:t>
    </dgm:pt>
    <dgm:pt modelId="{B46DE63E-5BC7-46CD-AE3F-B1FAE0F4DAEC}" type="sibTrans" cxnId="{C83E84F4-180F-479A-A773-05229967E55A}">
      <dgm:prSet/>
      <dgm:spPr/>
      <dgm:t>
        <a:bodyPr/>
        <a:lstStyle/>
        <a:p>
          <a:endParaRPr lang="ru-RU"/>
        </a:p>
      </dgm:t>
    </dgm:pt>
    <dgm:pt modelId="{FE477AC2-9F29-4286-9F43-CF6D7B249937}">
      <dgm:prSet phldrT="[Текст]" custT="1"/>
      <dgm:spPr/>
      <dgm:t>
        <a:bodyPr/>
        <a:lstStyle/>
        <a:p>
          <a:r>
            <a:rPr lang="ru-RU" sz="2000" dirty="0" smtClean="0"/>
            <a:t>Матрицы</a:t>
          </a:r>
          <a:endParaRPr lang="ru-RU" sz="2000" dirty="0"/>
        </a:p>
      </dgm:t>
    </dgm:pt>
    <dgm:pt modelId="{39EF85AE-9F79-4E62-B1FD-B78CE1D364FB}" type="parTrans" cxnId="{87F7C8DC-2F05-4D64-8D97-4BE10EA412A7}">
      <dgm:prSet/>
      <dgm:spPr/>
      <dgm:t>
        <a:bodyPr/>
        <a:lstStyle/>
        <a:p>
          <a:endParaRPr lang="ru-RU"/>
        </a:p>
      </dgm:t>
    </dgm:pt>
    <dgm:pt modelId="{3D412AE3-168D-453D-86FF-35622678409D}" type="sibTrans" cxnId="{87F7C8DC-2F05-4D64-8D97-4BE10EA412A7}">
      <dgm:prSet/>
      <dgm:spPr/>
      <dgm:t>
        <a:bodyPr/>
        <a:lstStyle/>
        <a:p>
          <a:endParaRPr lang="ru-RU"/>
        </a:p>
      </dgm:t>
    </dgm:pt>
    <dgm:pt modelId="{2D8331DF-530F-4E09-B8FF-24C7836F1DF7}">
      <dgm:prSet/>
      <dgm:spPr/>
      <dgm:t>
        <a:bodyPr/>
        <a:lstStyle/>
        <a:p>
          <a:r>
            <a:rPr lang="ru-RU" dirty="0" smtClean="0"/>
            <a:t>Цикл</a:t>
          </a:r>
          <a:endParaRPr lang="ru-RU" dirty="0"/>
        </a:p>
      </dgm:t>
    </dgm:pt>
    <dgm:pt modelId="{AAD33750-A41A-4E40-B070-278333394C28}" type="parTrans" cxnId="{4C762D9B-C5C8-4DB9-9F19-25AAE0EF63BF}">
      <dgm:prSet/>
      <dgm:spPr/>
      <dgm:t>
        <a:bodyPr/>
        <a:lstStyle/>
        <a:p>
          <a:endParaRPr lang="ru-RU"/>
        </a:p>
      </dgm:t>
    </dgm:pt>
    <dgm:pt modelId="{D5B55ECA-DE8F-4A01-BD68-C8B4798A00E4}" type="sibTrans" cxnId="{4C762D9B-C5C8-4DB9-9F19-25AAE0EF63BF}">
      <dgm:prSet/>
      <dgm:spPr/>
      <dgm:t>
        <a:bodyPr/>
        <a:lstStyle/>
        <a:p>
          <a:endParaRPr lang="ru-RU"/>
        </a:p>
      </dgm:t>
    </dgm:pt>
    <dgm:pt modelId="{7EDF5283-13CF-4373-A833-1FE15DB23584}">
      <dgm:prSet custT="1"/>
      <dgm:spPr/>
      <dgm:t>
        <a:bodyPr/>
        <a:lstStyle/>
        <a:p>
          <a:r>
            <a:rPr lang="en-US" sz="2000" dirty="0" smtClean="0"/>
            <a:t>for</a:t>
          </a:r>
          <a:endParaRPr lang="ru-RU" sz="2000" dirty="0"/>
        </a:p>
      </dgm:t>
    </dgm:pt>
    <dgm:pt modelId="{D4D318A7-901A-49DB-90FB-59574AEDEE75}" type="parTrans" cxnId="{7D714D69-10E0-4516-91B7-30A0028981F9}">
      <dgm:prSet/>
      <dgm:spPr/>
      <dgm:t>
        <a:bodyPr/>
        <a:lstStyle/>
        <a:p>
          <a:endParaRPr lang="ru-RU"/>
        </a:p>
      </dgm:t>
    </dgm:pt>
    <dgm:pt modelId="{A090DE62-781C-471E-B84C-8A13A7E7D2E0}" type="sibTrans" cxnId="{7D714D69-10E0-4516-91B7-30A0028981F9}">
      <dgm:prSet/>
      <dgm:spPr/>
      <dgm:t>
        <a:bodyPr/>
        <a:lstStyle/>
        <a:p>
          <a:endParaRPr lang="ru-RU"/>
        </a:p>
      </dgm:t>
    </dgm:pt>
    <dgm:pt modelId="{E6AC80FA-A9E8-4B80-A946-AB2C4FA81DF3}">
      <dgm:prSet/>
      <dgm:spPr/>
      <dgm:t>
        <a:bodyPr/>
        <a:lstStyle/>
        <a:p>
          <a:endParaRPr lang="ru-RU" sz="1400" dirty="0"/>
        </a:p>
      </dgm:t>
    </dgm:pt>
    <dgm:pt modelId="{31085F86-0CB1-40CE-9E91-A920CC6FCE1F}" type="parTrans" cxnId="{A56BB9FD-86EA-4DD4-9C56-D858FA9A8681}">
      <dgm:prSet/>
      <dgm:spPr/>
      <dgm:t>
        <a:bodyPr/>
        <a:lstStyle/>
        <a:p>
          <a:endParaRPr lang="ru-RU"/>
        </a:p>
      </dgm:t>
    </dgm:pt>
    <dgm:pt modelId="{B750BD53-5204-424E-8DA5-73CC7760FDA2}" type="sibTrans" cxnId="{A56BB9FD-86EA-4DD4-9C56-D858FA9A8681}">
      <dgm:prSet/>
      <dgm:spPr/>
      <dgm:t>
        <a:bodyPr/>
        <a:lstStyle/>
        <a:p>
          <a:endParaRPr lang="ru-RU"/>
        </a:p>
      </dgm:t>
    </dgm:pt>
    <dgm:pt modelId="{B8567104-7837-42DF-AE3A-E428A4844205}">
      <dgm:prSet/>
      <dgm:spPr/>
      <dgm:t>
        <a:bodyPr/>
        <a:lstStyle/>
        <a:p>
          <a:endParaRPr lang="ru-RU" sz="1400" dirty="0"/>
        </a:p>
      </dgm:t>
    </dgm:pt>
    <dgm:pt modelId="{8170F957-5A9E-4CD2-9FEB-0005FA14CC2F}" type="parTrans" cxnId="{97CB764D-0381-406A-853F-D93DBF1206A2}">
      <dgm:prSet/>
      <dgm:spPr/>
      <dgm:t>
        <a:bodyPr/>
        <a:lstStyle/>
        <a:p>
          <a:endParaRPr lang="ru-RU"/>
        </a:p>
      </dgm:t>
    </dgm:pt>
    <dgm:pt modelId="{EF5271E1-DC86-4E2F-A5A0-6809842E6814}" type="sibTrans" cxnId="{97CB764D-0381-406A-853F-D93DBF1206A2}">
      <dgm:prSet/>
      <dgm:spPr/>
      <dgm:t>
        <a:bodyPr/>
        <a:lstStyle/>
        <a:p>
          <a:endParaRPr lang="ru-RU"/>
        </a:p>
      </dgm:t>
    </dgm:pt>
    <dgm:pt modelId="{5E82E731-4D75-4927-A768-8511436BFC0B}">
      <dgm:prSet/>
      <dgm:spPr/>
      <dgm:t>
        <a:bodyPr/>
        <a:lstStyle/>
        <a:p>
          <a:endParaRPr lang="ru-RU" sz="1400" dirty="0"/>
        </a:p>
      </dgm:t>
    </dgm:pt>
    <dgm:pt modelId="{B2525189-33DA-4F04-9087-617F0460AD6D}" type="parTrans" cxnId="{DE019913-9703-4755-9419-B3820CEE0B25}">
      <dgm:prSet/>
      <dgm:spPr/>
      <dgm:t>
        <a:bodyPr/>
        <a:lstStyle/>
        <a:p>
          <a:endParaRPr lang="ru-RU"/>
        </a:p>
      </dgm:t>
    </dgm:pt>
    <dgm:pt modelId="{C64A88EE-B116-4050-96BD-1F067B1679AB}" type="sibTrans" cxnId="{DE019913-9703-4755-9419-B3820CEE0B25}">
      <dgm:prSet/>
      <dgm:spPr/>
      <dgm:t>
        <a:bodyPr/>
        <a:lstStyle/>
        <a:p>
          <a:endParaRPr lang="ru-RU"/>
        </a:p>
      </dgm:t>
    </dgm:pt>
    <dgm:pt modelId="{2110F89E-C0F8-45DA-BF50-3DAAECCB5FE8}">
      <dgm:prSet phldrT="[Текст]" custT="1"/>
      <dgm:spPr/>
      <dgm:t>
        <a:bodyPr/>
        <a:lstStyle/>
        <a:p>
          <a:r>
            <a:rPr lang="en-US" sz="2000" dirty="0" smtClean="0"/>
            <a:t>random</a:t>
          </a:r>
          <a:endParaRPr lang="ru-RU" sz="2000" dirty="0"/>
        </a:p>
      </dgm:t>
    </dgm:pt>
    <dgm:pt modelId="{717270AE-3825-4CCB-BB9B-55E314A8396A}" type="parTrans" cxnId="{F4A46640-2254-4996-BA4A-D64793A9BFDF}">
      <dgm:prSet/>
      <dgm:spPr/>
      <dgm:t>
        <a:bodyPr/>
        <a:lstStyle/>
        <a:p>
          <a:endParaRPr lang="ru-RU"/>
        </a:p>
      </dgm:t>
    </dgm:pt>
    <dgm:pt modelId="{4A1506F7-11DD-4C06-A11A-2B1DC54A0F6E}" type="sibTrans" cxnId="{F4A46640-2254-4996-BA4A-D64793A9BFDF}">
      <dgm:prSet/>
      <dgm:spPr/>
      <dgm:t>
        <a:bodyPr/>
        <a:lstStyle/>
        <a:p>
          <a:endParaRPr lang="ru-RU"/>
        </a:p>
      </dgm:t>
    </dgm:pt>
    <dgm:pt modelId="{366F865E-34FF-4B24-91EF-2BFB16D6166A}">
      <dgm:prSet custT="1"/>
      <dgm:spPr/>
      <dgm:t>
        <a:bodyPr/>
        <a:lstStyle/>
        <a:p>
          <a:r>
            <a:rPr lang="en-US" sz="2000" dirty="0" smtClean="0"/>
            <a:t>while</a:t>
          </a:r>
          <a:endParaRPr lang="ru-RU" sz="2000" dirty="0"/>
        </a:p>
      </dgm:t>
    </dgm:pt>
    <dgm:pt modelId="{2C1BE0BF-6B7D-4451-B70D-EBF162D90BBC}" type="parTrans" cxnId="{5E0F1EAB-DC5C-467B-B09E-39D174416F00}">
      <dgm:prSet/>
      <dgm:spPr/>
    </dgm:pt>
    <dgm:pt modelId="{BDD788BE-098A-42F5-ACE7-2815E8504093}" type="sibTrans" cxnId="{5E0F1EAB-DC5C-467B-B09E-39D174416F00}">
      <dgm:prSet/>
      <dgm:spPr/>
    </dgm:pt>
    <dgm:pt modelId="{9CF358D0-B0DF-474A-B0B1-B47D253AFF13}" type="pres">
      <dgm:prSet presAssocID="{E8046A6E-240A-4FA7-A5FA-775A68C129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3FEDABF-4918-4951-898B-C3DCD20DDD6C}" type="pres">
      <dgm:prSet presAssocID="{E8046A6E-240A-4FA7-A5FA-775A68C1293A}" presName="tSp" presStyleCnt="0"/>
      <dgm:spPr/>
    </dgm:pt>
    <dgm:pt modelId="{26915229-5679-4967-A09C-FEE5236BE8E4}" type="pres">
      <dgm:prSet presAssocID="{E8046A6E-240A-4FA7-A5FA-775A68C1293A}" presName="bSp" presStyleCnt="0"/>
      <dgm:spPr/>
    </dgm:pt>
    <dgm:pt modelId="{E8415CA9-AC24-4B4E-8B8C-7805EA3454A3}" type="pres">
      <dgm:prSet presAssocID="{E8046A6E-240A-4FA7-A5FA-775A68C1293A}" presName="process" presStyleCnt="0"/>
      <dgm:spPr/>
    </dgm:pt>
    <dgm:pt modelId="{8DE2B315-B52B-4787-8BF8-FB750DF55E4C}" type="pres">
      <dgm:prSet presAssocID="{B370A596-229D-4F62-8DC1-DC02D344BEA2}" presName="composite1" presStyleCnt="0"/>
      <dgm:spPr/>
    </dgm:pt>
    <dgm:pt modelId="{21DF9C5C-8B7E-404E-B3E5-91BFBD6C8BAC}" type="pres">
      <dgm:prSet presAssocID="{B370A596-229D-4F62-8DC1-DC02D344BEA2}" presName="dummyNode1" presStyleLbl="node1" presStyleIdx="0" presStyleCnt="3"/>
      <dgm:spPr/>
    </dgm:pt>
    <dgm:pt modelId="{E72AEF31-1644-4E52-AF99-95C95D8F2B66}" type="pres">
      <dgm:prSet presAssocID="{B370A596-229D-4F62-8DC1-DC02D344BEA2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C1ABFA-2A7C-46B6-8610-632A5BA085BB}" type="pres">
      <dgm:prSet presAssocID="{B370A596-229D-4F62-8DC1-DC02D344BEA2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87D22E-FAE6-4EA8-861E-15C50C35C920}" type="pres">
      <dgm:prSet presAssocID="{B370A596-229D-4F62-8DC1-DC02D344BEA2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EB3A14-15A5-4298-9FB0-AF1878AFA040}" type="pres">
      <dgm:prSet presAssocID="{B370A596-229D-4F62-8DC1-DC02D344BEA2}" presName="connSite1" presStyleCnt="0"/>
      <dgm:spPr/>
    </dgm:pt>
    <dgm:pt modelId="{A41AC56B-511B-451E-AC76-043E081C292F}" type="pres">
      <dgm:prSet presAssocID="{E0C3D42E-1DFA-4953-9664-77EDABF4EA9C}" presName="Name9" presStyleLbl="sibTrans2D1" presStyleIdx="0" presStyleCnt="2"/>
      <dgm:spPr/>
      <dgm:t>
        <a:bodyPr/>
        <a:lstStyle/>
        <a:p>
          <a:endParaRPr lang="ru-RU"/>
        </a:p>
      </dgm:t>
    </dgm:pt>
    <dgm:pt modelId="{AC084FD5-D6DB-4F6E-9802-CF27420F7F52}" type="pres">
      <dgm:prSet presAssocID="{375AC981-15A3-4A6C-932D-997FF06888B6}" presName="composite2" presStyleCnt="0"/>
      <dgm:spPr/>
    </dgm:pt>
    <dgm:pt modelId="{1B7A055C-0058-4B0B-9E18-46766AA51192}" type="pres">
      <dgm:prSet presAssocID="{375AC981-15A3-4A6C-932D-997FF06888B6}" presName="dummyNode2" presStyleLbl="node1" presStyleIdx="0" presStyleCnt="3"/>
      <dgm:spPr/>
    </dgm:pt>
    <dgm:pt modelId="{F06F325E-6701-4F8A-BB40-CC9FEBB8A35D}" type="pres">
      <dgm:prSet presAssocID="{375AC981-15A3-4A6C-932D-997FF06888B6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03FFE4-FA91-4BED-9447-05CBDF67DF49}" type="pres">
      <dgm:prSet presAssocID="{375AC981-15A3-4A6C-932D-997FF06888B6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26090A-6186-48D6-9CE8-8A080C146AB4}" type="pres">
      <dgm:prSet presAssocID="{375AC981-15A3-4A6C-932D-997FF06888B6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5BEAEB-007F-458A-A9D9-8AEED908F115}" type="pres">
      <dgm:prSet presAssocID="{375AC981-15A3-4A6C-932D-997FF06888B6}" presName="connSite2" presStyleCnt="0"/>
      <dgm:spPr/>
    </dgm:pt>
    <dgm:pt modelId="{EBCA80D2-0C57-4DC9-A0FC-69C947715B40}" type="pres">
      <dgm:prSet presAssocID="{B46DE63E-5BC7-46CD-AE3F-B1FAE0F4DAEC}" presName="Name18" presStyleLbl="sibTrans2D1" presStyleIdx="1" presStyleCnt="2"/>
      <dgm:spPr/>
      <dgm:t>
        <a:bodyPr/>
        <a:lstStyle/>
        <a:p>
          <a:endParaRPr lang="ru-RU"/>
        </a:p>
      </dgm:t>
    </dgm:pt>
    <dgm:pt modelId="{F889F1F6-061B-4CA3-B5FD-AEBD5BB86DF1}" type="pres">
      <dgm:prSet presAssocID="{2D8331DF-530F-4E09-B8FF-24C7836F1DF7}" presName="composite1" presStyleCnt="0"/>
      <dgm:spPr/>
    </dgm:pt>
    <dgm:pt modelId="{40C490D7-7CB4-4D48-9782-B53AA57C13D7}" type="pres">
      <dgm:prSet presAssocID="{2D8331DF-530F-4E09-B8FF-24C7836F1DF7}" presName="dummyNode1" presStyleLbl="node1" presStyleIdx="1" presStyleCnt="3"/>
      <dgm:spPr/>
    </dgm:pt>
    <dgm:pt modelId="{0DAA0C47-2B6F-4FE6-946B-75E962F69D69}" type="pres">
      <dgm:prSet presAssocID="{2D8331DF-530F-4E09-B8FF-24C7836F1DF7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7EF89D-E8AD-4F09-9F64-1BF420164563}" type="pres">
      <dgm:prSet presAssocID="{2D8331DF-530F-4E09-B8FF-24C7836F1DF7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AF34DD-D33B-4937-9233-01A3ABB85D86}" type="pres">
      <dgm:prSet presAssocID="{2D8331DF-530F-4E09-B8FF-24C7836F1DF7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D78DFA-F393-495B-8065-D1B7203EAAF4}" type="pres">
      <dgm:prSet presAssocID="{2D8331DF-530F-4E09-B8FF-24C7836F1DF7}" presName="connSite1" presStyleCnt="0"/>
      <dgm:spPr/>
    </dgm:pt>
  </dgm:ptLst>
  <dgm:cxnLst>
    <dgm:cxn modelId="{DE019913-9703-4755-9419-B3820CEE0B25}" srcId="{2D8331DF-530F-4E09-B8FF-24C7836F1DF7}" destId="{5E82E731-4D75-4927-A768-8511436BFC0B}" srcOrd="2" destOrd="0" parTransId="{B2525189-33DA-4F04-9087-617F0460AD6D}" sibTransId="{C64A88EE-B116-4050-96BD-1F067B1679AB}"/>
    <dgm:cxn modelId="{FFE48FF8-E2BB-46AF-96C6-EE179F128910}" srcId="{E8046A6E-240A-4FA7-A5FA-775A68C1293A}" destId="{B370A596-229D-4F62-8DC1-DC02D344BEA2}" srcOrd="0" destOrd="0" parTransId="{5D37EC6F-01C1-4703-B980-6D42FBAB7937}" sibTransId="{E0C3D42E-1DFA-4953-9664-77EDABF4EA9C}"/>
    <dgm:cxn modelId="{87F7C8DC-2F05-4D64-8D97-4BE10EA412A7}" srcId="{375AC981-15A3-4A6C-932D-997FF06888B6}" destId="{FE477AC2-9F29-4286-9F43-CF6D7B249937}" srcOrd="0" destOrd="0" parTransId="{39EF85AE-9F79-4E62-B1FD-B78CE1D364FB}" sibTransId="{3D412AE3-168D-453D-86FF-35622678409D}"/>
    <dgm:cxn modelId="{1073AE92-A724-4D6B-8BEF-B5E4AE9FFEA7}" type="presOf" srcId="{FE477AC2-9F29-4286-9F43-CF6D7B249937}" destId="{2403FFE4-FA91-4BED-9447-05CBDF67DF49}" srcOrd="1" destOrd="0" presId="urn:microsoft.com/office/officeart/2005/8/layout/hProcess4"/>
    <dgm:cxn modelId="{80ED969E-F427-4C17-8EA5-77FC82F09467}" type="presOf" srcId="{E6AC80FA-A9E8-4B80-A946-AB2C4FA81DF3}" destId="{447EF89D-E8AD-4F09-9F64-1BF420164563}" srcOrd="1" destOrd="4" presId="urn:microsoft.com/office/officeart/2005/8/layout/hProcess4"/>
    <dgm:cxn modelId="{CFBC496F-FAD8-475C-B931-45DA42592F12}" type="presOf" srcId="{E8046A6E-240A-4FA7-A5FA-775A68C1293A}" destId="{9CF358D0-B0DF-474A-B0B1-B47D253AFF13}" srcOrd="0" destOrd="0" presId="urn:microsoft.com/office/officeart/2005/8/layout/hProcess4"/>
    <dgm:cxn modelId="{985994FD-5045-4F29-8737-E4E0D6907FE7}" type="presOf" srcId="{366F865E-34FF-4B24-91EF-2BFB16D6166A}" destId="{0DAA0C47-2B6F-4FE6-946B-75E962F69D69}" srcOrd="0" destOrd="1" presId="urn:microsoft.com/office/officeart/2005/8/layout/hProcess4"/>
    <dgm:cxn modelId="{5661D14B-E4CB-4296-9516-28FCC4963B38}" type="presOf" srcId="{5E82E731-4D75-4927-A768-8511436BFC0B}" destId="{447EF89D-E8AD-4F09-9F64-1BF420164563}" srcOrd="1" destOrd="2" presId="urn:microsoft.com/office/officeart/2005/8/layout/hProcess4"/>
    <dgm:cxn modelId="{64EB2749-5582-4FE0-ABF0-C3F6FC72858A}" type="presOf" srcId="{B370A596-229D-4F62-8DC1-DC02D344BEA2}" destId="{6F87D22E-FAE6-4EA8-861E-15C50C35C920}" srcOrd="0" destOrd="0" presId="urn:microsoft.com/office/officeart/2005/8/layout/hProcess4"/>
    <dgm:cxn modelId="{5E0F1EAB-DC5C-467B-B09E-39D174416F00}" srcId="{2D8331DF-530F-4E09-B8FF-24C7836F1DF7}" destId="{366F865E-34FF-4B24-91EF-2BFB16D6166A}" srcOrd="1" destOrd="0" parTransId="{2C1BE0BF-6B7D-4451-B70D-EBF162D90BBC}" sibTransId="{BDD788BE-098A-42F5-ACE7-2815E8504093}"/>
    <dgm:cxn modelId="{B7398EB5-E6CD-46FE-98D6-841BD87681EF}" type="presOf" srcId="{7EDF5283-13CF-4373-A833-1FE15DB23584}" destId="{447EF89D-E8AD-4F09-9F64-1BF420164563}" srcOrd="1" destOrd="0" presId="urn:microsoft.com/office/officeart/2005/8/layout/hProcess4"/>
    <dgm:cxn modelId="{0EE82454-FC88-4E2E-8685-BF31E0B2227E}" type="presOf" srcId="{7EDF5283-13CF-4373-A833-1FE15DB23584}" destId="{0DAA0C47-2B6F-4FE6-946B-75E962F69D69}" srcOrd="0" destOrd="0" presId="urn:microsoft.com/office/officeart/2005/8/layout/hProcess4"/>
    <dgm:cxn modelId="{C83E84F4-180F-479A-A773-05229967E55A}" srcId="{E8046A6E-240A-4FA7-A5FA-775A68C1293A}" destId="{375AC981-15A3-4A6C-932D-997FF06888B6}" srcOrd="1" destOrd="0" parTransId="{DBC5FB72-5C39-4954-9C12-D2FE0F6B5A85}" sibTransId="{B46DE63E-5BC7-46CD-AE3F-B1FAE0F4DAEC}"/>
    <dgm:cxn modelId="{9A722730-D50C-4D48-BFC6-CB0E5246E726}" type="presOf" srcId="{2110F89E-C0F8-45DA-BF50-3DAAECCB5FE8}" destId="{E9C1ABFA-2A7C-46B6-8610-632A5BA085BB}" srcOrd="1" destOrd="1" presId="urn:microsoft.com/office/officeart/2005/8/layout/hProcess4"/>
    <dgm:cxn modelId="{7D714D69-10E0-4516-91B7-30A0028981F9}" srcId="{2D8331DF-530F-4E09-B8FF-24C7836F1DF7}" destId="{7EDF5283-13CF-4373-A833-1FE15DB23584}" srcOrd="0" destOrd="0" parTransId="{D4D318A7-901A-49DB-90FB-59574AEDEE75}" sibTransId="{A090DE62-781C-471E-B84C-8A13A7E7D2E0}"/>
    <dgm:cxn modelId="{32F514DF-0D20-4C5F-9D21-E568C1653C0D}" type="presOf" srcId="{2D8331DF-530F-4E09-B8FF-24C7836F1DF7}" destId="{7DAF34DD-D33B-4937-9233-01A3ABB85D86}" srcOrd="0" destOrd="0" presId="urn:microsoft.com/office/officeart/2005/8/layout/hProcess4"/>
    <dgm:cxn modelId="{5F5581AF-FFF3-48E2-BBCC-F56CF5FAF1C1}" type="presOf" srcId="{5E82E731-4D75-4927-A768-8511436BFC0B}" destId="{0DAA0C47-2B6F-4FE6-946B-75E962F69D69}" srcOrd="0" destOrd="2" presId="urn:microsoft.com/office/officeart/2005/8/layout/hProcess4"/>
    <dgm:cxn modelId="{0BCA5328-FD2E-45C8-AF2C-1327D2E9F8E9}" type="presOf" srcId="{366F865E-34FF-4B24-91EF-2BFB16D6166A}" destId="{447EF89D-E8AD-4F09-9F64-1BF420164563}" srcOrd="1" destOrd="1" presId="urn:microsoft.com/office/officeart/2005/8/layout/hProcess4"/>
    <dgm:cxn modelId="{DDD66EAA-70F5-41BD-894E-C1A2A75B5B8A}" type="presOf" srcId="{B8567104-7837-42DF-AE3A-E428A4844205}" destId="{0DAA0C47-2B6F-4FE6-946B-75E962F69D69}" srcOrd="0" destOrd="3" presId="urn:microsoft.com/office/officeart/2005/8/layout/hProcess4"/>
    <dgm:cxn modelId="{F4A46640-2254-4996-BA4A-D64793A9BFDF}" srcId="{B370A596-229D-4F62-8DC1-DC02D344BEA2}" destId="{2110F89E-C0F8-45DA-BF50-3DAAECCB5FE8}" srcOrd="1" destOrd="0" parTransId="{717270AE-3825-4CCB-BB9B-55E314A8396A}" sibTransId="{4A1506F7-11DD-4C06-A11A-2B1DC54A0F6E}"/>
    <dgm:cxn modelId="{4C762D9B-C5C8-4DB9-9F19-25AAE0EF63BF}" srcId="{E8046A6E-240A-4FA7-A5FA-775A68C1293A}" destId="{2D8331DF-530F-4E09-B8FF-24C7836F1DF7}" srcOrd="2" destOrd="0" parTransId="{AAD33750-A41A-4E40-B070-278333394C28}" sibTransId="{D5B55ECA-DE8F-4A01-BD68-C8B4798A00E4}"/>
    <dgm:cxn modelId="{8D2356D2-8CB0-48C4-91BC-49A1AD053E8E}" type="presOf" srcId="{9942D776-D4BC-4AF6-87B0-3F9A16FAC327}" destId="{E72AEF31-1644-4E52-AF99-95C95D8F2B66}" srcOrd="0" destOrd="0" presId="urn:microsoft.com/office/officeart/2005/8/layout/hProcess4"/>
    <dgm:cxn modelId="{18395B9F-0BE5-4D12-A0D9-EE847D551CA2}" type="presOf" srcId="{E6AC80FA-A9E8-4B80-A946-AB2C4FA81DF3}" destId="{0DAA0C47-2B6F-4FE6-946B-75E962F69D69}" srcOrd="0" destOrd="4" presId="urn:microsoft.com/office/officeart/2005/8/layout/hProcess4"/>
    <dgm:cxn modelId="{97CB764D-0381-406A-853F-D93DBF1206A2}" srcId="{2D8331DF-530F-4E09-B8FF-24C7836F1DF7}" destId="{B8567104-7837-42DF-AE3A-E428A4844205}" srcOrd="3" destOrd="0" parTransId="{8170F957-5A9E-4CD2-9FEB-0005FA14CC2F}" sibTransId="{EF5271E1-DC86-4E2F-A5A0-6809842E6814}"/>
    <dgm:cxn modelId="{6A9D4A5D-D754-46F2-81FC-2D56235714D4}" type="presOf" srcId="{B46DE63E-5BC7-46CD-AE3F-B1FAE0F4DAEC}" destId="{EBCA80D2-0C57-4DC9-A0FC-69C947715B40}" srcOrd="0" destOrd="0" presId="urn:microsoft.com/office/officeart/2005/8/layout/hProcess4"/>
    <dgm:cxn modelId="{A56BB9FD-86EA-4DD4-9C56-D858FA9A8681}" srcId="{2D8331DF-530F-4E09-B8FF-24C7836F1DF7}" destId="{E6AC80FA-A9E8-4B80-A946-AB2C4FA81DF3}" srcOrd="4" destOrd="0" parTransId="{31085F86-0CB1-40CE-9E91-A920CC6FCE1F}" sibTransId="{B750BD53-5204-424E-8DA5-73CC7760FDA2}"/>
    <dgm:cxn modelId="{3223C4FA-F5BC-4B14-AE3E-34F99CF10018}" type="presOf" srcId="{FE477AC2-9F29-4286-9F43-CF6D7B249937}" destId="{F06F325E-6701-4F8A-BB40-CC9FEBB8A35D}" srcOrd="0" destOrd="0" presId="urn:microsoft.com/office/officeart/2005/8/layout/hProcess4"/>
    <dgm:cxn modelId="{999F34F1-513A-44CB-AE8B-CAD84076CCA4}" srcId="{B370A596-229D-4F62-8DC1-DC02D344BEA2}" destId="{9942D776-D4BC-4AF6-87B0-3F9A16FAC327}" srcOrd="0" destOrd="0" parTransId="{100AC369-72A3-45AE-A22E-316A9B071D26}" sibTransId="{C7602032-221A-4298-8F40-4050DD86D0E4}"/>
    <dgm:cxn modelId="{5BA92127-9831-4561-BA99-AF4D54525A54}" type="presOf" srcId="{9942D776-D4BC-4AF6-87B0-3F9A16FAC327}" destId="{E9C1ABFA-2A7C-46B6-8610-632A5BA085BB}" srcOrd="1" destOrd="0" presId="urn:microsoft.com/office/officeart/2005/8/layout/hProcess4"/>
    <dgm:cxn modelId="{7206E796-81C6-405B-9FE3-C83F6B2207F8}" type="presOf" srcId="{E0C3D42E-1DFA-4953-9664-77EDABF4EA9C}" destId="{A41AC56B-511B-451E-AC76-043E081C292F}" srcOrd="0" destOrd="0" presId="urn:microsoft.com/office/officeart/2005/8/layout/hProcess4"/>
    <dgm:cxn modelId="{BD9DA50A-1065-4528-8954-3CA8614CDE35}" type="presOf" srcId="{375AC981-15A3-4A6C-932D-997FF06888B6}" destId="{EC26090A-6186-48D6-9CE8-8A080C146AB4}" srcOrd="0" destOrd="0" presId="urn:microsoft.com/office/officeart/2005/8/layout/hProcess4"/>
    <dgm:cxn modelId="{5FCACEC3-3A11-44B8-8695-F3B45D58ADCB}" type="presOf" srcId="{2110F89E-C0F8-45DA-BF50-3DAAECCB5FE8}" destId="{E72AEF31-1644-4E52-AF99-95C95D8F2B66}" srcOrd="0" destOrd="1" presId="urn:microsoft.com/office/officeart/2005/8/layout/hProcess4"/>
    <dgm:cxn modelId="{091087A3-3F15-41E7-9A01-9A4602F13330}" type="presOf" srcId="{B8567104-7837-42DF-AE3A-E428A4844205}" destId="{447EF89D-E8AD-4F09-9F64-1BF420164563}" srcOrd="1" destOrd="3" presId="urn:microsoft.com/office/officeart/2005/8/layout/hProcess4"/>
    <dgm:cxn modelId="{5A18AE26-F64C-4184-8FA7-1B169023DBA7}" type="presParOf" srcId="{9CF358D0-B0DF-474A-B0B1-B47D253AFF13}" destId="{83FEDABF-4918-4951-898B-C3DCD20DDD6C}" srcOrd="0" destOrd="0" presId="urn:microsoft.com/office/officeart/2005/8/layout/hProcess4"/>
    <dgm:cxn modelId="{7101BE3F-BF57-4FBA-8185-6B496B595A93}" type="presParOf" srcId="{9CF358D0-B0DF-474A-B0B1-B47D253AFF13}" destId="{26915229-5679-4967-A09C-FEE5236BE8E4}" srcOrd="1" destOrd="0" presId="urn:microsoft.com/office/officeart/2005/8/layout/hProcess4"/>
    <dgm:cxn modelId="{02162545-A4C7-49E0-A8F7-CEC6E5FCA3A1}" type="presParOf" srcId="{9CF358D0-B0DF-474A-B0B1-B47D253AFF13}" destId="{E8415CA9-AC24-4B4E-8B8C-7805EA3454A3}" srcOrd="2" destOrd="0" presId="urn:microsoft.com/office/officeart/2005/8/layout/hProcess4"/>
    <dgm:cxn modelId="{B081AB88-241E-4049-92A1-AA284C5634EB}" type="presParOf" srcId="{E8415CA9-AC24-4B4E-8B8C-7805EA3454A3}" destId="{8DE2B315-B52B-4787-8BF8-FB750DF55E4C}" srcOrd="0" destOrd="0" presId="urn:microsoft.com/office/officeart/2005/8/layout/hProcess4"/>
    <dgm:cxn modelId="{9B952F8A-3618-4B30-BBF4-40B0BEA7AAFF}" type="presParOf" srcId="{8DE2B315-B52B-4787-8BF8-FB750DF55E4C}" destId="{21DF9C5C-8B7E-404E-B3E5-91BFBD6C8BAC}" srcOrd="0" destOrd="0" presId="urn:microsoft.com/office/officeart/2005/8/layout/hProcess4"/>
    <dgm:cxn modelId="{B13107B8-2C50-4F76-A66C-1770E4A3280D}" type="presParOf" srcId="{8DE2B315-B52B-4787-8BF8-FB750DF55E4C}" destId="{E72AEF31-1644-4E52-AF99-95C95D8F2B66}" srcOrd="1" destOrd="0" presId="urn:microsoft.com/office/officeart/2005/8/layout/hProcess4"/>
    <dgm:cxn modelId="{51D70030-6F2F-4CB2-AC91-B57CA18A525D}" type="presParOf" srcId="{8DE2B315-B52B-4787-8BF8-FB750DF55E4C}" destId="{E9C1ABFA-2A7C-46B6-8610-632A5BA085BB}" srcOrd="2" destOrd="0" presId="urn:microsoft.com/office/officeart/2005/8/layout/hProcess4"/>
    <dgm:cxn modelId="{00D2D5C6-8C0B-4ACD-843E-EC4D893B2A49}" type="presParOf" srcId="{8DE2B315-B52B-4787-8BF8-FB750DF55E4C}" destId="{6F87D22E-FAE6-4EA8-861E-15C50C35C920}" srcOrd="3" destOrd="0" presId="urn:microsoft.com/office/officeart/2005/8/layout/hProcess4"/>
    <dgm:cxn modelId="{A6843DBE-555F-4D79-BDF4-5BAAB0C1F092}" type="presParOf" srcId="{8DE2B315-B52B-4787-8BF8-FB750DF55E4C}" destId="{BAEB3A14-15A5-4298-9FB0-AF1878AFA040}" srcOrd="4" destOrd="0" presId="urn:microsoft.com/office/officeart/2005/8/layout/hProcess4"/>
    <dgm:cxn modelId="{27115970-2D54-4396-A5C7-AEA45B919A9C}" type="presParOf" srcId="{E8415CA9-AC24-4B4E-8B8C-7805EA3454A3}" destId="{A41AC56B-511B-451E-AC76-043E081C292F}" srcOrd="1" destOrd="0" presId="urn:microsoft.com/office/officeart/2005/8/layout/hProcess4"/>
    <dgm:cxn modelId="{B7EAAAF7-B660-4B18-B1D2-08528B49A5C1}" type="presParOf" srcId="{E8415CA9-AC24-4B4E-8B8C-7805EA3454A3}" destId="{AC084FD5-D6DB-4F6E-9802-CF27420F7F52}" srcOrd="2" destOrd="0" presId="urn:microsoft.com/office/officeart/2005/8/layout/hProcess4"/>
    <dgm:cxn modelId="{7A1EDC11-8705-4220-9588-0AB7D6DDC1E9}" type="presParOf" srcId="{AC084FD5-D6DB-4F6E-9802-CF27420F7F52}" destId="{1B7A055C-0058-4B0B-9E18-46766AA51192}" srcOrd="0" destOrd="0" presId="urn:microsoft.com/office/officeart/2005/8/layout/hProcess4"/>
    <dgm:cxn modelId="{2AE317E8-29DE-40A7-9605-C05C8187C531}" type="presParOf" srcId="{AC084FD5-D6DB-4F6E-9802-CF27420F7F52}" destId="{F06F325E-6701-4F8A-BB40-CC9FEBB8A35D}" srcOrd="1" destOrd="0" presId="urn:microsoft.com/office/officeart/2005/8/layout/hProcess4"/>
    <dgm:cxn modelId="{A337401E-C260-42E4-B3B6-077ECD1BB4F8}" type="presParOf" srcId="{AC084FD5-D6DB-4F6E-9802-CF27420F7F52}" destId="{2403FFE4-FA91-4BED-9447-05CBDF67DF49}" srcOrd="2" destOrd="0" presId="urn:microsoft.com/office/officeart/2005/8/layout/hProcess4"/>
    <dgm:cxn modelId="{A318D5C1-F780-4649-9540-765FBF67EDFB}" type="presParOf" srcId="{AC084FD5-D6DB-4F6E-9802-CF27420F7F52}" destId="{EC26090A-6186-48D6-9CE8-8A080C146AB4}" srcOrd="3" destOrd="0" presId="urn:microsoft.com/office/officeart/2005/8/layout/hProcess4"/>
    <dgm:cxn modelId="{F7955F39-BCD7-40E3-A16A-C1F6F68382EA}" type="presParOf" srcId="{AC084FD5-D6DB-4F6E-9802-CF27420F7F52}" destId="{835BEAEB-007F-458A-A9D9-8AEED908F115}" srcOrd="4" destOrd="0" presId="urn:microsoft.com/office/officeart/2005/8/layout/hProcess4"/>
    <dgm:cxn modelId="{121E97F6-A26F-4049-BACF-B4EBFCDC425E}" type="presParOf" srcId="{E8415CA9-AC24-4B4E-8B8C-7805EA3454A3}" destId="{EBCA80D2-0C57-4DC9-A0FC-69C947715B40}" srcOrd="3" destOrd="0" presId="urn:microsoft.com/office/officeart/2005/8/layout/hProcess4"/>
    <dgm:cxn modelId="{D3F3988A-614A-4FC9-BCB6-EFDDEDD95693}" type="presParOf" srcId="{E8415CA9-AC24-4B4E-8B8C-7805EA3454A3}" destId="{F889F1F6-061B-4CA3-B5FD-AEBD5BB86DF1}" srcOrd="4" destOrd="0" presId="urn:microsoft.com/office/officeart/2005/8/layout/hProcess4"/>
    <dgm:cxn modelId="{4CDCAA5A-3AFD-44A5-82D0-F4870E2C5009}" type="presParOf" srcId="{F889F1F6-061B-4CA3-B5FD-AEBD5BB86DF1}" destId="{40C490D7-7CB4-4D48-9782-B53AA57C13D7}" srcOrd="0" destOrd="0" presId="urn:microsoft.com/office/officeart/2005/8/layout/hProcess4"/>
    <dgm:cxn modelId="{40907066-B6D5-414B-9E50-B1D3DC2027C5}" type="presParOf" srcId="{F889F1F6-061B-4CA3-B5FD-AEBD5BB86DF1}" destId="{0DAA0C47-2B6F-4FE6-946B-75E962F69D69}" srcOrd="1" destOrd="0" presId="urn:microsoft.com/office/officeart/2005/8/layout/hProcess4"/>
    <dgm:cxn modelId="{30A09416-7D2D-4B0F-9B95-132B8B27D523}" type="presParOf" srcId="{F889F1F6-061B-4CA3-B5FD-AEBD5BB86DF1}" destId="{447EF89D-E8AD-4F09-9F64-1BF420164563}" srcOrd="2" destOrd="0" presId="urn:microsoft.com/office/officeart/2005/8/layout/hProcess4"/>
    <dgm:cxn modelId="{5D74DA0C-AD22-4DEC-B81A-C39A0B4AFA38}" type="presParOf" srcId="{F889F1F6-061B-4CA3-B5FD-AEBD5BB86DF1}" destId="{7DAF34DD-D33B-4937-9233-01A3ABB85D86}" srcOrd="3" destOrd="0" presId="urn:microsoft.com/office/officeart/2005/8/layout/hProcess4"/>
    <dgm:cxn modelId="{B686E34D-8C8F-4104-B25B-CA8CDCA860D8}" type="presParOf" srcId="{F889F1F6-061B-4CA3-B5FD-AEBD5BB86DF1}" destId="{75D78DFA-F393-495B-8065-D1B7203EAAF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852C6-6A60-4E2B-8D9C-E49067A9F961}">
      <dsp:nvSpPr>
        <dsp:cNvPr id="0" name=""/>
        <dsp:cNvSpPr/>
      </dsp:nvSpPr>
      <dsp:spPr>
        <a:xfrm rot="5400000">
          <a:off x="-492430" y="557163"/>
          <a:ext cx="3282873" cy="22980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400" kern="1200" dirty="0" smtClean="0"/>
            <a:t>Цель</a:t>
          </a:r>
          <a:endParaRPr lang="ru-RU" sz="6400" kern="1200" dirty="0"/>
        </a:p>
      </dsp:txBody>
      <dsp:txXfrm rot="-5400000">
        <a:off x="2" y="1213738"/>
        <a:ext cx="2298011" cy="984862"/>
      </dsp:txXfrm>
    </dsp:sp>
    <dsp:sp modelId="{6BAE7B63-6B24-435F-8326-8C87E603E673}">
      <dsp:nvSpPr>
        <dsp:cNvPr id="0" name=""/>
        <dsp:cNvSpPr/>
      </dsp:nvSpPr>
      <dsp:spPr>
        <a:xfrm rot="5400000">
          <a:off x="5970561" y="-3671887"/>
          <a:ext cx="2262006" cy="96071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Разработка </a:t>
          </a:r>
          <a:r>
            <a:rPr lang="ru-RU" sz="2400" kern="1200" dirty="0" smtClean="0"/>
            <a:t>игры для развлечения</a:t>
          </a:r>
          <a:endParaRPr lang="ru-RU" sz="2400" kern="1200" dirty="0"/>
        </a:p>
      </dsp:txBody>
      <dsp:txXfrm rot="-5400000">
        <a:off x="2298011" y="111085"/>
        <a:ext cx="9496684" cy="2041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80FD2-4D8F-4C09-8B6D-614A32FA8E67}">
      <dsp:nvSpPr>
        <dsp:cNvPr id="0" name=""/>
        <dsp:cNvSpPr/>
      </dsp:nvSpPr>
      <dsp:spPr>
        <a:xfrm>
          <a:off x="0" y="16054"/>
          <a:ext cx="11708274" cy="123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4</a:t>
          </a:r>
          <a:r>
            <a:rPr lang="ru-RU" sz="4300" kern="1200" dirty="0" smtClean="0"/>
            <a:t> класса</a:t>
          </a:r>
          <a:endParaRPr lang="ru-RU" sz="4300" kern="1200" dirty="0"/>
        </a:p>
      </dsp:txBody>
      <dsp:txXfrm>
        <a:off x="0" y="16054"/>
        <a:ext cx="11708274" cy="1238400"/>
      </dsp:txXfrm>
    </dsp:sp>
    <dsp:sp modelId="{F0BD07BF-CF06-4C26-9FD0-8C3DF4123C0B}">
      <dsp:nvSpPr>
        <dsp:cNvPr id="0" name=""/>
        <dsp:cNvSpPr/>
      </dsp:nvSpPr>
      <dsp:spPr>
        <a:xfrm>
          <a:off x="0" y="1254454"/>
          <a:ext cx="11708274" cy="33049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/>
            <a:t>class </a:t>
          </a:r>
          <a:r>
            <a:rPr lang="en-US" sz="4300" kern="1200" dirty="0" err="1" smtClean="0"/>
            <a:t>Kletka</a:t>
          </a:r>
          <a:r>
            <a:rPr lang="en-US" sz="4300" kern="1200" dirty="0" smtClean="0"/>
            <a:t>(</a:t>
          </a:r>
          <a:r>
            <a:rPr lang="en-US" sz="4300" kern="1200" dirty="0" err="1" smtClean="0"/>
            <a:t>pygame.sprite.Sprite</a:t>
          </a:r>
          <a:endParaRPr lang="ru-RU" sz="43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/>
            <a:t>class Sign(</a:t>
          </a:r>
          <a:r>
            <a:rPr lang="en-US" sz="4300" kern="1200" dirty="0" err="1" smtClean="0"/>
            <a:t>pygame.sprite.Sprite</a:t>
          </a:r>
          <a:r>
            <a:rPr lang="en-US" sz="4300" kern="1200" dirty="0" smtClean="0"/>
            <a:t>)</a:t>
          </a:r>
          <a:endParaRPr lang="ru-RU" sz="43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/>
            <a:t>class Knop(</a:t>
          </a:r>
          <a:r>
            <a:rPr lang="en-US" sz="4300" kern="1200" dirty="0" err="1" smtClean="0"/>
            <a:t>pygame.sprite.Sprite</a:t>
          </a:r>
          <a:r>
            <a:rPr lang="en-US" sz="4300" kern="1200" dirty="0" smtClean="0"/>
            <a:t>)</a:t>
          </a:r>
          <a:endParaRPr lang="ru-RU" sz="43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/>
            <a:t>class Digit(</a:t>
          </a:r>
          <a:r>
            <a:rPr lang="en-US" sz="4300" kern="1200" dirty="0" err="1" smtClean="0"/>
            <a:t>pygame.sprite.Sprite</a:t>
          </a:r>
          <a:r>
            <a:rPr lang="en-US" sz="4300" kern="1200" dirty="0" smtClean="0"/>
            <a:t>)   </a:t>
          </a:r>
          <a:endParaRPr lang="ru-RU" sz="4300" kern="1200" dirty="0"/>
        </a:p>
      </dsp:txBody>
      <dsp:txXfrm>
        <a:off x="0" y="1254454"/>
        <a:ext cx="11708274" cy="33049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AEF31-1644-4E52-AF99-95C95D8F2B66}">
      <dsp:nvSpPr>
        <dsp:cNvPr id="0" name=""/>
        <dsp:cNvSpPr/>
      </dsp:nvSpPr>
      <dsp:spPr>
        <a:xfrm>
          <a:off x="2641" y="1393428"/>
          <a:ext cx="3190882" cy="2631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pygame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random</a:t>
          </a:r>
          <a:endParaRPr lang="ru-RU" sz="2000" kern="1200" dirty="0"/>
        </a:p>
      </dsp:txBody>
      <dsp:txXfrm>
        <a:off x="63206" y="1453993"/>
        <a:ext cx="3069752" cy="1946721"/>
      </dsp:txXfrm>
    </dsp:sp>
    <dsp:sp modelId="{A41AC56B-511B-451E-AC76-043E081C292F}">
      <dsp:nvSpPr>
        <dsp:cNvPr id="0" name=""/>
        <dsp:cNvSpPr/>
      </dsp:nvSpPr>
      <dsp:spPr>
        <a:xfrm>
          <a:off x="1778635" y="1958471"/>
          <a:ext cx="3610206" cy="3610206"/>
        </a:xfrm>
        <a:prstGeom prst="leftCircularArrow">
          <a:avLst>
            <a:gd name="adj1" fmla="val 3405"/>
            <a:gd name="adj2" fmla="val 421574"/>
            <a:gd name="adj3" fmla="val 2197085"/>
            <a:gd name="adj4" fmla="val 9024489"/>
            <a:gd name="adj5" fmla="val 397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7D22E-FAE6-4EA8-861E-15C50C35C920}">
      <dsp:nvSpPr>
        <dsp:cNvPr id="0" name=""/>
        <dsp:cNvSpPr/>
      </dsp:nvSpPr>
      <dsp:spPr>
        <a:xfrm>
          <a:off x="711726" y="3461279"/>
          <a:ext cx="2836339" cy="1127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Работа с библиотеками</a:t>
          </a:r>
          <a:endParaRPr lang="ru-RU" sz="3300" kern="1200" dirty="0"/>
        </a:p>
      </dsp:txBody>
      <dsp:txXfrm>
        <a:off x="744762" y="3494315"/>
        <a:ext cx="2770267" cy="1061846"/>
      </dsp:txXfrm>
    </dsp:sp>
    <dsp:sp modelId="{F06F325E-6701-4F8A-BB40-CC9FEBB8A35D}">
      <dsp:nvSpPr>
        <dsp:cNvPr id="0" name=""/>
        <dsp:cNvSpPr/>
      </dsp:nvSpPr>
      <dsp:spPr>
        <a:xfrm>
          <a:off x="4133496" y="1393428"/>
          <a:ext cx="3190882" cy="2631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Матрицы</a:t>
          </a:r>
          <a:endParaRPr lang="ru-RU" sz="2000" kern="1200" dirty="0"/>
        </a:p>
      </dsp:txBody>
      <dsp:txXfrm>
        <a:off x="4194061" y="2017952"/>
        <a:ext cx="3069752" cy="1946721"/>
      </dsp:txXfrm>
    </dsp:sp>
    <dsp:sp modelId="{EBCA80D2-0C57-4DC9-A0FC-69C947715B40}">
      <dsp:nvSpPr>
        <dsp:cNvPr id="0" name=""/>
        <dsp:cNvSpPr/>
      </dsp:nvSpPr>
      <dsp:spPr>
        <a:xfrm>
          <a:off x="5882899" y="-253202"/>
          <a:ext cx="4017930" cy="4017930"/>
        </a:xfrm>
        <a:prstGeom prst="circularArrow">
          <a:avLst>
            <a:gd name="adj1" fmla="val 3060"/>
            <a:gd name="adj2" fmla="val 375709"/>
            <a:gd name="adj3" fmla="val 19448781"/>
            <a:gd name="adj4" fmla="val 12575511"/>
            <a:gd name="adj5" fmla="val 357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6090A-6186-48D6-9CE8-8A080C146AB4}">
      <dsp:nvSpPr>
        <dsp:cNvPr id="0" name=""/>
        <dsp:cNvSpPr/>
      </dsp:nvSpPr>
      <dsp:spPr>
        <a:xfrm>
          <a:off x="4842581" y="829468"/>
          <a:ext cx="2836339" cy="1127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Управление списками</a:t>
          </a:r>
          <a:endParaRPr lang="ru-RU" sz="3300" kern="1200" dirty="0"/>
        </a:p>
      </dsp:txBody>
      <dsp:txXfrm>
        <a:off x="4875617" y="862504"/>
        <a:ext cx="2770267" cy="1061846"/>
      </dsp:txXfrm>
    </dsp:sp>
    <dsp:sp modelId="{0DAA0C47-2B6F-4FE6-946B-75E962F69D69}">
      <dsp:nvSpPr>
        <dsp:cNvPr id="0" name=""/>
        <dsp:cNvSpPr/>
      </dsp:nvSpPr>
      <dsp:spPr>
        <a:xfrm>
          <a:off x="8264351" y="1393428"/>
          <a:ext cx="3190882" cy="2631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for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while</a:t>
          </a:r>
          <a:endParaRPr lang="ru-RU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400" kern="1200" dirty="0"/>
        </a:p>
      </dsp:txBody>
      <dsp:txXfrm>
        <a:off x="8324916" y="1453993"/>
        <a:ext cx="3069752" cy="1946721"/>
      </dsp:txXfrm>
    </dsp:sp>
    <dsp:sp modelId="{7DAF34DD-D33B-4937-9233-01A3ABB85D86}">
      <dsp:nvSpPr>
        <dsp:cNvPr id="0" name=""/>
        <dsp:cNvSpPr/>
      </dsp:nvSpPr>
      <dsp:spPr>
        <a:xfrm>
          <a:off x="8973436" y="3461279"/>
          <a:ext cx="2836339" cy="1127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Цикл</a:t>
          </a:r>
          <a:endParaRPr lang="ru-RU" sz="3300" kern="1200" dirty="0"/>
        </a:p>
      </dsp:txBody>
      <dsp:txXfrm>
        <a:off x="9006472" y="3494315"/>
        <a:ext cx="2770267" cy="1061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57BC9-E57D-4155-BED9-69745753CF30}" type="datetimeFigureOut">
              <a:rPr lang="ru-RU" smtClean="0"/>
              <a:pPr/>
              <a:t>27.02.2020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C7E7A-9627-4C0B-8B4B-1648122AA2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50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4AF29-7429-48EE-83F4-CA37464B57E4}" type="datetimeFigureOut">
              <a:rPr lang="ru-RU" smtClean="0"/>
              <a:t>27.02.2020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4D132-18B4-4AF4-B27F-76ECF467E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91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9BB9-26D8-446B-9334-406185A81D28}" type="datetime1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6A87-DF34-4F4B-843E-E71CC6A5B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39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7179-5D98-41D1-AB0E-738A61F87097}" type="datetime1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6A87-DF34-4F4B-843E-E71CC6A5B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11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88B7-9BD2-43CE-A6E8-D81E17726A8D}" type="datetime1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6A87-DF34-4F4B-843E-E71CC6A5B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3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82E6-F86D-43A5-BF5C-98CFEA555AB4}" type="datetime1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6A87-DF34-4F4B-843E-E71CC6A5B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5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A8D7-A0FF-47AC-93D5-CEB6D3D9199B}" type="datetime1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6A87-DF34-4F4B-843E-E71CC6A5B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46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045F-FF9B-4382-A3EF-975E8525CDFC}" type="datetime1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6A87-DF34-4F4B-843E-E71CC6A5B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77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6462-2437-4A7D-8D8D-D6C32E9854A9}" type="datetime1">
              <a:rPr lang="ru-RU" smtClean="0"/>
              <a:t>27.02.2020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6A87-DF34-4F4B-843E-E71CC6A5B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19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0AE7-18E4-4B54-8C4C-E3091F8A9CEC}" type="datetime1">
              <a:rPr lang="ru-RU" smtClean="0"/>
              <a:t>27.02.2020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6A87-DF34-4F4B-843E-E71CC6A5B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37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2C7B-6ADA-48A3-97B5-BDE03FAB4C7D}" type="datetime1">
              <a:rPr lang="ru-RU" smtClean="0"/>
              <a:t>27.02.2020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6A87-DF34-4F4B-843E-E71CC6A5B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75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9EC2-435A-403F-933C-FA5B61F93CFA}" type="datetime1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6A87-DF34-4F4B-843E-E71CC6A5B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58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3912-3183-407E-A49F-E153B9EEE064}" type="datetime1">
              <a:rPr lang="ru-RU" smtClean="0"/>
              <a:t>27.02.2020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6A87-DF34-4F4B-843E-E71CC6A5B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31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9B702-9061-4E63-8B40-4D44CCCB0CEC}" type="datetime1">
              <a:rPr lang="ru-RU" smtClean="0"/>
              <a:t>27.02.2020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16A87-DF34-4F4B-843E-E71CC6A5B8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72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42" b="5365"/>
          <a:stretch/>
        </p:blipFill>
        <p:spPr>
          <a:xfrm>
            <a:off x="20246" y="5413234"/>
            <a:ext cx="12171754" cy="143899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2708920"/>
            <a:ext cx="914400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-2" y="1706947"/>
            <a:ext cx="12192002" cy="1470025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rgbClr val="002060"/>
                </a:solidFill>
                <a:latin typeface="+mn-lt"/>
              </a:rPr>
              <a:t>Игра сапер</a:t>
            </a:r>
            <a:endParaRPr lang="ru-RU" sz="4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1999" y="4388290"/>
            <a:ext cx="9350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Исполнитель: Швецов Данил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Руководитель: Ермоленко А.В.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5646" y="5759890"/>
            <a:ext cx="1421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Сыктывкар</a:t>
            </a: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2020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78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42" b="5365"/>
          <a:stretch/>
        </p:blipFill>
        <p:spPr>
          <a:xfrm>
            <a:off x="20246" y="5413234"/>
            <a:ext cx="12171754" cy="1438992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>
            <a:off x="132206" y="1219200"/>
            <a:ext cx="8514154" cy="0"/>
          </a:xfrm>
          <a:prstGeom prst="line">
            <a:avLst/>
          </a:prstGeom>
          <a:ln>
            <a:solidFill>
              <a:srgbClr val="EF7F1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7368" y="260009"/>
            <a:ext cx="8050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Введение и актуальность проекта</a:t>
            </a:r>
            <a:endParaRPr lang="ru-RU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93440" y="1423464"/>
            <a:ext cx="3068376" cy="175608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Игра	</a:t>
            </a:r>
            <a:endParaRPr lang="ru-RU" b="1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209632" y="1464406"/>
            <a:ext cx="3255354" cy="165100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Развитие логики</a:t>
            </a:r>
            <a:endParaRPr lang="ru-RU" b="1" dirty="0"/>
          </a:p>
        </p:txBody>
      </p:sp>
      <p:sp>
        <p:nvSpPr>
          <p:cNvPr id="4" name="Стрелка вправо 3"/>
          <p:cNvSpPr/>
          <p:nvPr/>
        </p:nvSpPr>
        <p:spPr>
          <a:xfrm rot="2727941">
            <a:off x="2992835" y="3296063"/>
            <a:ext cx="1610436" cy="887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7938075">
            <a:off x="6956667" y="3287053"/>
            <a:ext cx="1610436" cy="887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4382365" y="4288397"/>
            <a:ext cx="2831647" cy="144370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Игра интересна</a:t>
            </a:r>
            <a:endParaRPr lang="ru-RU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6A87-DF34-4F4B-843E-E71CC6A5B87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6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6"/>
          <p:cNvCxnSpPr/>
          <p:nvPr/>
        </p:nvCxnSpPr>
        <p:spPr>
          <a:xfrm>
            <a:off x="132206" y="1219200"/>
            <a:ext cx="8514154" cy="0"/>
          </a:xfrm>
          <a:prstGeom prst="line">
            <a:avLst/>
          </a:prstGeom>
          <a:ln>
            <a:solidFill>
              <a:srgbClr val="EF7F1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2206" y="259414"/>
            <a:ext cx="8002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Цель проекта и решаемые задачи</a:t>
            </a:r>
            <a:endParaRPr lang="ru-RU" sz="7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42" b="5365"/>
          <a:stretch/>
        </p:blipFill>
        <p:spPr>
          <a:xfrm>
            <a:off x="20246" y="5413234"/>
            <a:ext cx="12171754" cy="1438992"/>
          </a:xfrm>
          <a:prstGeom prst="rect">
            <a:avLst/>
          </a:prstGeom>
        </p:spPr>
      </p:pic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138385259"/>
              </p:ext>
            </p:extLst>
          </p:nvPr>
        </p:nvGraphicFramePr>
        <p:xfrm>
          <a:off x="132207" y="1414800"/>
          <a:ext cx="11905118" cy="3348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6A87-DF34-4F4B-843E-E71CC6A5B87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0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6"/>
          <p:cNvCxnSpPr/>
          <p:nvPr/>
        </p:nvCxnSpPr>
        <p:spPr>
          <a:xfrm>
            <a:off x="132206" y="1219200"/>
            <a:ext cx="8514154" cy="0"/>
          </a:xfrm>
          <a:prstGeom prst="line">
            <a:avLst/>
          </a:prstGeom>
          <a:ln>
            <a:solidFill>
              <a:srgbClr val="EF7F1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2206" y="80126"/>
            <a:ext cx="8660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Структура проекта</a:t>
            </a:r>
            <a:endParaRPr lang="ru-RU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42" b="5365"/>
          <a:stretch/>
        </p:blipFill>
        <p:spPr>
          <a:xfrm>
            <a:off x="20246" y="5413234"/>
            <a:ext cx="12171754" cy="1438992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201305" y="1979662"/>
            <a:ext cx="4555981" cy="70517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Поле</a:t>
            </a:r>
            <a:endParaRPr lang="ru-RU" sz="2000" b="1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4780" y="2879276"/>
            <a:ext cx="4555981" cy="70517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Счетчик бомб</a:t>
            </a:r>
            <a:endParaRPr lang="ru-RU" sz="20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01305" y="1130712"/>
            <a:ext cx="4555981" cy="70723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Главное окно</a:t>
            </a:r>
            <a:endParaRPr lang="ru-RU" sz="2400" b="1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7068" y="4567868"/>
            <a:ext cx="4555981" cy="70517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Кнопка перезапуска</a:t>
            </a:r>
            <a:endParaRPr lang="ru-RU" sz="2000" b="1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7068" y="3720884"/>
            <a:ext cx="4555981" cy="70517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Счетчик времени</a:t>
            </a:r>
            <a:endParaRPr lang="ru-RU" sz="2000" b="1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2413376" y="3579166"/>
            <a:ext cx="131838" cy="141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2370933" y="4436049"/>
            <a:ext cx="131838" cy="141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2413375" y="2735265"/>
            <a:ext cx="131838" cy="141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Нижний колонтитул 9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7" name="Номер слайда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6A87-DF34-4F4B-843E-E71CC6A5B874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123" y="889038"/>
            <a:ext cx="4114312" cy="498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7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6"/>
          <p:cNvCxnSpPr/>
          <p:nvPr/>
        </p:nvCxnSpPr>
        <p:spPr>
          <a:xfrm>
            <a:off x="132206" y="1219200"/>
            <a:ext cx="8514154" cy="0"/>
          </a:xfrm>
          <a:prstGeom prst="line">
            <a:avLst/>
          </a:prstGeom>
          <a:ln>
            <a:solidFill>
              <a:srgbClr val="EF7F1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4510" y="444830"/>
            <a:ext cx="8727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Созданные классы</a:t>
            </a:r>
            <a:endParaRPr lang="ru-RU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42" b="5365"/>
          <a:stretch/>
        </p:blipFill>
        <p:spPr>
          <a:xfrm>
            <a:off x="20246" y="5419008"/>
            <a:ext cx="12171754" cy="1438992"/>
          </a:xfrm>
          <a:prstGeom prst="rect">
            <a:avLst/>
          </a:prstGeom>
        </p:spPr>
      </p:pic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816972509"/>
              </p:ext>
            </p:extLst>
          </p:nvPr>
        </p:nvGraphicFramePr>
        <p:xfrm>
          <a:off x="193440" y="1563014"/>
          <a:ext cx="11708274" cy="4575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6A87-DF34-4F4B-843E-E71CC6A5B87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9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6"/>
          <p:cNvCxnSpPr/>
          <p:nvPr/>
        </p:nvCxnSpPr>
        <p:spPr>
          <a:xfrm>
            <a:off x="132206" y="1219200"/>
            <a:ext cx="8514154" cy="0"/>
          </a:xfrm>
          <a:prstGeom prst="line">
            <a:avLst/>
          </a:prstGeom>
          <a:ln>
            <a:solidFill>
              <a:srgbClr val="EF7F1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4510" y="444830"/>
            <a:ext cx="8727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</a:t>
            </a:r>
            <a:r>
              <a:rPr lang="ru-RU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endParaRPr lang="ru-RU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42" b="5365"/>
          <a:stretch/>
        </p:blipFill>
        <p:spPr>
          <a:xfrm>
            <a:off x="0" y="5419008"/>
            <a:ext cx="12171754" cy="1438992"/>
          </a:xfrm>
          <a:prstGeom prst="rect">
            <a:avLst/>
          </a:prstGeom>
        </p:spPr>
      </p:pic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782417863"/>
              </p:ext>
            </p:extLst>
          </p:nvPr>
        </p:nvGraphicFramePr>
        <p:xfrm>
          <a:off x="184510" y="1342157"/>
          <a:ext cx="1181241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6A87-DF34-4F4B-843E-E71CC6A5B87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1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6"/>
          <p:cNvCxnSpPr/>
          <p:nvPr/>
        </p:nvCxnSpPr>
        <p:spPr>
          <a:xfrm>
            <a:off x="132206" y="1219200"/>
            <a:ext cx="8514154" cy="0"/>
          </a:xfrm>
          <a:prstGeom prst="line">
            <a:avLst/>
          </a:prstGeom>
          <a:ln>
            <a:solidFill>
              <a:srgbClr val="EF7F1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2206" y="83038"/>
            <a:ext cx="11864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Заключение, возможности для доработки</a:t>
            </a:r>
            <a:endParaRPr lang="ru-RU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42" b="5365"/>
          <a:stretch/>
        </p:blipFill>
        <p:spPr>
          <a:xfrm>
            <a:off x="0" y="5419008"/>
            <a:ext cx="12171754" cy="1438992"/>
          </a:xfrm>
          <a:prstGeom prst="rect">
            <a:avLst/>
          </a:prstGeom>
        </p:spPr>
      </p:pic>
      <p:sp>
        <p:nvSpPr>
          <p:cNvPr id="18" name="Скругленный прямоугольник 17"/>
          <p:cNvSpPr/>
          <p:nvPr/>
        </p:nvSpPr>
        <p:spPr>
          <a:xfrm>
            <a:off x="132206" y="1414419"/>
            <a:ext cx="11958270" cy="90075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Разные варианты полей</a:t>
            </a:r>
            <a:endParaRPr lang="ru-RU" sz="2400" b="1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32206" y="2434144"/>
            <a:ext cx="11958270" cy="90075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Сохранение результатов</a:t>
            </a:r>
            <a:endParaRPr lang="ru-RU" sz="2400" b="1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32206" y="3436798"/>
            <a:ext cx="11958270" cy="72976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Добавление музыки</a:t>
            </a:r>
            <a:endParaRPr lang="ru-RU" sz="2400" b="1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6A87-DF34-4F4B-843E-E71CC6A5B87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5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132206" y="1219200"/>
            <a:ext cx="8514154" cy="0"/>
          </a:xfrm>
          <a:prstGeom prst="line">
            <a:avLst/>
          </a:prstGeom>
          <a:ln>
            <a:solidFill>
              <a:srgbClr val="EF7F1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1960" y="2392680"/>
            <a:ext cx="11475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 smtClean="0">
                <a:solidFill>
                  <a:srgbClr val="002060"/>
                </a:solidFill>
              </a:rPr>
              <a:t>Спасибо за внимание!</a:t>
            </a:r>
            <a:endParaRPr lang="ru-RU" sz="6600" b="1" dirty="0">
              <a:solidFill>
                <a:srgbClr val="00206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42" b="5365"/>
          <a:stretch/>
        </p:blipFill>
        <p:spPr>
          <a:xfrm>
            <a:off x="0" y="5419008"/>
            <a:ext cx="12171754" cy="1438992"/>
          </a:xfrm>
          <a:prstGeom prst="rect">
            <a:avLst/>
          </a:prstGeom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6A87-DF34-4F4B-843E-E71CC6A5B87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6523</TotalTime>
  <Words>94</Words>
  <Application>Microsoft Office PowerPoint</Application>
  <PresentationFormat>Произвольный</PresentationFormat>
  <Paragraphs>45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Игра сапер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User</cp:lastModifiedBy>
  <cp:revision>390</cp:revision>
  <dcterms:created xsi:type="dcterms:W3CDTF">2018-06-21T08:47:00Z</dcterms:created>
  <dcterms:modified xsi:type="dcterms:W3CDTF">2020-02-27T18:28:25Z</dcterms:modified>
</cp:coreProperties>
</file>