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74" r:id="rId4"/>
    <p:sldId id="257" r:id="rId5"/>
    <p:sldId id="275" r:id="rId6"/>
    <p:sldId id="258" r:id="rId7"/>
    <p:sldId id="263" r:id="rId8"/>
    <p:sldId id="264" r:id="rId9"/>
    <p:sldId id="266" r:id="rId10"/>
    <p:sldId id="265" r:id="rId11"/>
    <p:sldId id="267" r:id="rId12"/>
    <p:sldId id="276" r:id="rId13"/>
    <p:sldId id="268" r:id="rId14"/>
    <p:sldId id="277" r:id="rId15"/>
    <p:sldId id="269" r:id="rId16"/>
    <p:sldId id="278" r:id="rId17"/>
    <p:sldId id="271" r:id="rId18"/>
    <p:sldId id="272" r:id="rId19"/>
  </p:sldIdLst>
  <p:sldSz cx="9144000" cy="5143500" type="screen16x9"/>
  <p:notesSz cx="6858000" cy="9144000"/>
  <p:embeddedFontLst>
    <p:embeddedFont>
      <p:font typeface="Catamaran" panose="020B0604020202020204" charset="0"/>
      <p:regular r:id="rId21"/>
      <p:bold r:id="rId22"/>
    </p:embeddedFont>
    <p:embeddedFont>
      <p:font typeface="Caveat" panose="020B0604020202020204" charset="0"/>
      <p:regular r:id="rId23"/>
      <p:bold r:id="rId24"/>
    </p:embeddedFont>
    <p:embeddedFont>
      <p:font typeface="Edwardian Script ITC" panose="030303020407070D0804" pitchFamily="66" charset="0"/>
      <p:regular r:id="rId25"/>
    </p:embeddedFont>
    <p:embeddedFont>
      <p:font typeface="Ink Free" panose="03080402000500000000" pitchFamily="66" charset="0"/>
      <p:regular r:id="rId26"/>
    </p:embeddedFont>
    <p:embeddedFont>
      <p:font typeface="Lexend Deca" panose="020B0604020202020204" charset="0"/>
      <p:regular r:id="rId27"/>
      <p:bold r:id="rId28"/>
    </p:embeddedFont>
    <p:embeddedFont>
      <p:font typeface="Lucida Handwriting" panose="03010101010101010101" pitchFamily="66" charset="0"/>
      <p:regular r:id="rId29"/>
    </p:embeddedFont>
    <p:embeddedFont>
      <p:font typeface="Noto Sans Symbols" panose="020B0604020202020204" charset="0"/>
      <p:regular r:id="rId30"/>
      <p:bold r:id="rId31"/>
    </p:embeddedFont>
    <p:embeddedFont>
      <p:font typeface="Univers Light" panose="020B0403020202020204" pitchFamily="34" charset="0"/>
      <p:regular r:id="rId32"/>
    </p:embeddedFont>
    <p:embeddedFont>
      <p:font typeface="Verdana Pro" panose="020B060403050404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41" roundtripDataSignature="AMtx7mhP474qFJP3CGBHz3Nb/BMt3eSM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F0D"/>
    <a:srgbClr val="261D0F"/>
    <a:srgbClr val="333333"/>
    <a:srgbClr val="5C433C"/>
    <a:srgbClr val="555740"/>
    <a:srgbClr val="EAEAEA"/>
    <a:srgbClr val="F2F2F2"/>
    <a:srgbClr val="000000"/>
    <a:srgbClr val="A6AEB0"/>
    <a:srgbClr val="C4C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26CB5D-51AF-49CB-ECBF-A5A40744438F}" v="1425" dt="2025-08-30T02:40:00.860"/>
    <p1510:client id="{4A1D7EEE-C7C4-030F-C8EF-293ACD5B6BA0}" v="833" dt="2025-08-30T02:45:25.770"/>
    <p1510:client id="{CC19BA8D-CFEB-7CEB-AC10-1827C2725CBE}" v="25" dt="2025-09-01T01:04:43.376"/>
    <p1510:client id="{DD51B48D-2CD2-7D94-D191-D93867CF52A7}" v="398" dt="2025-08-30T02:32:43.8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49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46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31926B-E18C-4CC6-9452-DC6FE31D426B}" type="doc">
      <dgm:prSet loTypeId="urn:microsoft.com/office/officeart/2017/3/layout/DropPinTimeline" loCatId="timeline" qsTypeId="urn:microsoft.com/office/officeart/2005/8/quickstyle/3d3" qsCatId="3D" csTypeId="urn:microsoft.com/office/officeart/2005/8/colors/accent4_1" csCatId="accent4" phldr="1"/>
      <dgm:spPr/>
      <dgm:t>
        <a:bodyPr/>
        <a:lstStyle/>
        <a:p>
          <a:endParaRPr lang="es-ES"/>
        </a:p>
      </dgm:t>
    </dgm:pt>
    <dgm:pt modelId="{1CAF077B-5E14-4E69-87D2-B596CD3790F0}">
      <dgm:prSet phldr="0" custT="1"/>
      <dgm:spPr/>
      <dgm:t>
        <a:bodyPr/>
        <a:lstStyle/>
        <a:p>
          <a:pPr>
            <a:defRPr b="1"/>
          </a:pPr>
          <a:r>
            <a:rPr lang="es-ES" sz="1400">
              <a:latin typeface="Univers Light" panose="020B0403020202020204" pitchFamily="34" charset="0"/>
              <a:ea typeface="+mn-ea"/>
              <a:cs typeface="+mn-cs"/>
            </a:rPr>
            <a:t>Investigaciones y Definición de requisitos iniciales (Sprint 0) </a:t>
          </a:r>
        </a:p>
      </dgm:t>
    </dgm:pt>
    <dgm:pt modelId="{B8BC1BBC-9FB1-4B71-840D-D4760C8A7F7E}" type="parTrans" cxnId="{E3361854-16F7-4A55-AA9B-387FB45A99CA}">
      <dgm:prSet/>
      <dgm:spPr/>
      <dgm:t>
        <a:bodyPr/>
        <a:lstStyle/>
        <a:p>
          <a:endParaRPr lang="es-ES">
            <a:latin typeface="Univers Light" panose="020B0403020202020204" pitchFamily="34" charset="0"/>
          </a:endParaRPr>
        </a:p>
      </dgm:t>
    </dgm:pt>
    <dgm:pt modelId="{396C5BA6-7B12-4B68-8F50-771BE1614E8C}" type="sibTrans" cxnId="{E3361854-16F7-4A55-AA9B-387FB45A99CA}">
      <dgm:prSet/>
      <dgm:spPr/>
      <dgm:t>
        <a:bodyPr/>
        <a:lstStyle/>
        <a:p>
          <a:endParaRPr lang="es-CL">
            <a:latin typeface="Univers Light" panose="020B0403020202020204" pitchFamily="34" charset="0"/>
          </a:endParaRPr>
        </a:p>
      </dgm:t>
    </dgm:pt>
    <dgm:pt modelId="{9CCA8820-2A5E-45DF-B254-71BAD7F04863}">
      <dgm:prSet phldr="0"/>
      <dgm:spPr/>
      <dgm:t>
        <a:bodyPr/>
        <a:lstStyle/>
        <a:p>
          <a:pPr>
            <a:defRPr b="1"/>
          </a:pPr>
          <a:r>
            <a:rPr lang="es-ES" sz="1300">
              <a:latin typeface="Univers Light" panose="020B0403020202020204" pitchFamily="34" charset="0"/>
              <a:ea typeface="+mn-ea"/>
              <a:cs typeface="+mn-cs"/>
            </a:rPr>
            <a:t>Diseño y Desarrollo inicial en Unity (Sprint 1)</a:t>
          </a:r>
        </a:p>
      </dgm:t>
    </dgm:pt>
    <dgm:pt modelId="{90035A72-19F2-461A-82BB-1E6766814FCA}" type="parTrans" cxnId="{0204122D-EB57-4883-841D-6412BD72F520}">
      <dgm:prSet/>
      <dgm:spPr/>
      <dgm:t>
        <a:bodyPr/>
        <a:lstStyle/>
        <a:p>
          <a:endParaRPr lang="es-ES">
            <a:latin typeface="Univers Light" panose="020B0403020202020204" pitchFamily="34" charset="0"/>
          </a:endParaRPr>
        </a:p>
      </dgm:t>
    </dgm:pt>
    <dgm:pt modelId="{98E33554-E889-4953-A90D-369F20CEB918}" type="sibTrans" cxnId="{0204122D-EB57-4883-841D-6412BD72F520}">
      <dgm:prSet/>
      <dgm:spPr/>
      <dgm:t>
        <a:bodyPr/>
        <a:lstStyle/>
        <a:p>
          <a:endParaRPr lang="es-ES">
            <a:latin typeface="Univers Light" panose="020B0403020202020204" pitchFamily="34" charset="0"/>
          </a:endParaRPr>
        </a:p>
      </dgm:t>
    </dgm:pt>
    <dgm:pt modelId="{C00FB43E-C2D5-400D-B83F-F5520101F52C}">
      <dgm:prSet phldr="0"/>
      <dgm:spPr/>
      <dgm:t>
        <a:bodyPr/>
        <a:lstStyle/>
        <a:p>
          <a:pPr>
            <a:defRPr b="1"/>
          </a:pPr>
          <a:r>
            <a:rPr lang="es-ES" sz="1300">
              <a:latin typeface="Univers Light" panose="020B0403020202020204" pitchFamily="34" charset="0"/>
              <a:ea typeface="+mn-ea"/>
              <a:cs typeface="+mn-cs"/>
            </a:rPr>
            <a:t>Desarrollo </a:t>
          </a:r>
          <a:r>
            <a:rPr lang="es-ES" sz="1300">
              <a:latin typeface="Univers Light" panose="020B0403020202020204" pitchFamily="34" charset="0"/>
              <a:ea typeface="Calibri"/>
              <a:cs typeface="Arial"/>
            </a:rPr>
            <a:t>de funcionalidades especificas </a:t>
          </a:r>
          <a:r>
            <a:rPr lang="es-ES" sz="1300">
              <a:latin typeface="Univers Light" panose="020B0403020202020204" pitchFamily="34" charset="0"/>
              <a:ea typeface="Calibri"/>
              <a:cs typeface="Calibri"/>
            </a:rPr>
            <a:t>(Sprint 2)</a:t>
          </a:r>
        </a:p>
      </dgm:t>
    </dgm:pt>
    <dgm:pt modelId="{8CFA1FEB-9F47-4459-9EAB-533B8C5BFDD3}" type="parTrans" cxnId="{58F04308-BCE6-412F-8DF9-EFF1EBB5D0BC}">
      <dgm:prSet/>
      <dgm:spPr/>
      <dgm:t>
        <a:bodyPr/>
        <a:lstStyle/>
        <a:p>
          <a:endParaRPr lang="es-ES">
            <a:latin typeface="Univers Light" panose="020B0403020202020204" pitchFamily="34" charset="0"/>
          </a:endParaRPr>
        </a:p>
      </dgm:t>
    </dgm:pt>
    <dgm:pt modelId="{D6CDBB10-7057-4E24-99EA-7601EC0C53AA}" type="sibTrans" cxnId="{58F04308-BCE6-412F-8DF9-EFF1EBB5D0BC}">
      <dgm:prSet/>
      <dgm:spPr/>
      <dgm:t>
        <a:bodyPr/>
        <a:lstStyle/>
        <a:p>
          <a:endParaRPr lang="es-ES">
            <a:latin typeface="Univers Light" panose="020B0403020202020204" pitchFamily="34" charset="0"/>
          </a:endParaRPr>
        </a:p>
      </dgm:t>
    </dgm:pt>
    <dgm:pt modelId="{01C9CB18-6FA4-4B65-8CB2-80AAEEA86E74}">
      <dgm:prSet phldr="0"/>
      <dgm:spPr/>
      <dgm:t>
        <a:bodyPr/>
        <a:lstStyle/>
        <a:p>
          <a:pPr>
            <a:defRPr b="1"/>
          </a:pPr>
          <a:r>
            <a:rPr lang="es-ES" sz="1300">
              <a:latin typeface="Univers Light" panose="020B0403020202020204" pitchFamily="34" charset="0"/>
              <a:ea typeface="+mn-ea"/>
              <a:cs typeface="+mn-cs"/>
            </a:rPr>
            <a:t>Correcciones y mejora</a:t>
          </a:r>
          <a:r>
            <a:rPr lang="es-ES" sz="1300">
              <a:latin typeface="Univers Light" panose="020B0403020202020204" pitchFamily="34" charset="0"/>
              <a:ea typeface="Calibri"/>
              <a:cs typeface="Arial"/>
            </a:rPr>
            <a:t> del Programa </a:t>
          </a:r>
          <a:r>
            <a:rPr lang="es-ES" sz="1300">
              <a:latin typeface="Univers Light" panose="020B0403020202020204" pitchFamily="34" charset="0"/>
              <a:ea typeface="Calibri"/>
              <a:cs typeface="Calibri"/>
            </a:rPr>
            <a:t>(Sprint 3)</a:t>
          </a:r>
        </a:p>
      </dgm:t>
    </dgm:pt>
    <dgm:pt modelId="{237BA003-9133-4961-AE88-FB7EAAC7F55F}" type="parTrans" cxnId="{3196A71F-13AC-4AE7-9000-8FE1DFD8C99E}">
      <dgm:prSet/>
      <dgm:spPr/>
      <dgm:t>
        <a:bodyPr/>
        <a:lstStyle/>
        <a:p>
          <a:endParaRPr lang="es-ES">
            <a:latin typeface="Univers Light" panose="020B0403020202020204" pitchFamily="34" charset="0"/>
          </a:endParaRPr>
        </a:p>
      </dgm:t>
    </dgm:pt>
    <dgm:pt modelId="{CB2B07BE-E92B-4113-8AFB-6BB0A0EDC747}" type="sibTrans" cxnId="{3196A71F-13AC-4AE7-9000-8FE1DFD8C99E}">
      <dgm:prSet/>
      <dgm:spPr/>
      <dgm:t>
        <a:bodyPr/>
        <a:lstStyle/>
        <a:p>
          <a:endParaRPr lang="es-ES">
            <a:latin typeface="Univers Light" panose="020B0403020202020204" pitchFamily="34" charset="0"/>
          </a:endParaRPr>
        </a:p>
      </dgm:t>
    </dgm:pt>
    <dgm:pt modelId="{E7331E38-D447-42CC-AE72-0D2F667EE5FD}">
      <dgm:prSet phldr="0"/>
      <dgm:spPr/>
      <dgm:t>
        <a:bodyPr/>
        <a:lstStyle/>
        <a:p>
          <a:pPr>
            <a:defRPr b="1"/>
          </a:pPr>
          <a:r>
            <a:rPr lang="es-ES" sz="1300">
              <a:latin typeface="Univers Light" panose="020B0403020202020204" pitchFamily="34" charset="0"/>
              <a:ea typeface="Calibri"/>
              <a:cs typeface="Calibri"/>
            </a:rPr>
            <a:t>Documentacion Tecnica y del Usuario, Feedback y Entrega Final (Sprint 4)</a:t>
          </a:r>
        </a:p>
      </dgm:t>
    </dgm:pt>
    <dgm:pt modelId="{E06B1134-33DD-4370-A598-08EA1C61AEE5}" type="parTrans" cxnId="{97F9C351-25FB-4529-8372-976215ABFB3A}">
      <dgm:prSet/>
      <dgm:spPr/>
      <dgm:t>
        <a:bodyPr/>
        <a:lstStyle/>
        <a:p>
          <a:endParaRPr lang="es-ES">
            <a:latin typeface="Univers Light" panose="020B0403020202020204" pitchFamily="34" charset="0"/>
          </a:endParaRPr>
        </a:p>
      </dgm:t>
    </dgm:pt>
    <dgm:pt modelId="{423BDE35-FBC9-44BB-8165-64FAD2A8A94A}" type="sibTrans" cxnId="{97F9C351-25FB-4529-8372-976215ABFB3A}">
      <dgm:prSet/>
      <dgm:spPr/>
      <dgm:t>
        <a:bodyPr/>
        <a:lstStyle/>
        <a:p>
          <a:endParaRPr lang="es-ES">
            <a:latin typeface="Univers Light" panose="020B0403020202020204" pitchFamily="34" charset="0"/>
          </a:endParaRPr>
        </a:p>
      </dgm:t>
    </dgm:pt>
    <dgm:pt modelId="{11E5A678-46D5-41DA-8AC6-1E1197BE397B}" type="pres">
      <dgm:prSet presAssocID="{3B31926B-E18C-4CC6-9452-DC6FE31D426B}" presName="root" presStyleCnt="0">
        <dgm:presLayoutVars>
          <dgm:chMax/>
          <dgm:chPref/>
          <dgm:animLvl val="lvl"/>
        </dgm:presLayoutVars>
      </dgm:prSet>
      <dgm:spPr/>
    </dgm:pt>
    <dgm:pt modelId="{3E675053-EABC-48D7-84DF-AF49489F13ED}" type="pres">
      <dgm:prSet presAssocID="{3B31926B-E18C-4CC6-9452-DC6FE31D426B}" presName="divider" presStyleLbl="fgAcc1" presStyleIdx="0" presStyleCnt="6"/>
      <dgm:spPr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>
          <a:solidFill>
            <a:schemeClr val="accent4">
              <a:hueOff val="0"/>
              <a:satOff val="0"/>
              <a:lumOff val="0"/>
              <a:alphaOff val="0"/>
            </a:schemeClr>
          </a:solidFill>
          <a:tailEnd type="triangle" w="lg" len="lg"/>
        </a:ln>
        <a:effectLst/>
      </dgm:spPr>
    </dgm:pt>
    <dgm:pt modelId="{68CB08F3-54C7-4FC1-9F75-CE2CB82DB89E}" type="pres">
      <dgm:prSet presAssocID="{3B31926B-E18C-4CC6-9452-DC6FE31D426B}" presName="nodes" presStyleCnt="0">
        <dgm:presLayoutVars>
          <dgm:chMax/>
          <dgm:chPref/>
          <dgm:animLvl val="lvl"/>
        </dgm:presLayoutVars>
      </dgm:prSet>
      <dgm:spPr/>
    </dgm:pt>
    <dgm:pt modelId="{B7877BE8-8CE7-4794-97B4-1A13C4D10E37}" type="pres">
      <dgm:prSet presAssocID="{1CAF077B-5E14-4E69-87D2-B596CD3790F0}" presName="composite" presStyleCnt="0"/>
      <dgm:spPr/>
    </dgm:pt>
    <dgm:pt modelId="{7D660F6B-6197-4DD3-B076-19ED52B2F233}" type="pres">
      <dgm:prSet presAssocID="{1CAF077B-5E14-4E69-87D2-B596CD3790F0}" presName="ConnectorPoint" presStyleLbl="lnNode1" presStyleIdx="0" presStyleCnt="5"/>
      <dgm:spPr>
        <a:solidFill>
          <a:schemeClr val="lt1">
            <a:hueOff val="0"/>
            <a:satOff val="0"/>
            <a:lumOff val="0"/>
            <a:alphaOff val="0"/>
          </a:schemeClr>
        </a:solidFill>
        <a:ln w="6350"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</dgm:pt>
    <dgm:pt modelId="{61BD6652-866E-4078-B355-805925A6CC0E}" type="pres">
      <dgm:prSet presAssocID="{1CAF077B-5E14-4E69-87D2-B596CD3790F0}" presName="DropPinPlaceHolder" presStyleCnt="0"/>
      <dgm:spPr/>
    </dgm:pt>
    <dgm:pt modelId="{A8C134E1-1005-454B-9479-91B300499AAB}" type="pres">
      <dgm:prSet presAssocID="{1CAF077B-5E14-4E69-87D2-B596CD3790F0}" presName="DropPin" presStyleLbl="alignNode1" presStyleIdx="0" presStyleCnt="5"/>
      <dgm:spPr/>
    </dgm:pt>
    <dgm:pt modelId="{473C1A4A-BE8C-4689-82C8-C3724D63CADB}" type="pres">
      <dgm:prSet presAssocID="{1CAF077B-5E14-4E69-87D2-B596CD3790F0}" presName="Ellipse" presStyleLbl="fgAcc1" presStyleIdx="1" presStyleCnt="6"/>
      <dgm:spPr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gm:spPr>
    </dgm:pt>
    <dgm:pt modelId="{6D487215-4426-4E89-968E-9FB2D034117D}" type="pres">
      <dgm:prSet presAssocID="{1CAF077B-5E14-4E69-87D2-B596CD3790F0}" presName="L2TextContainer" presStyleLbl="revTx" presStyleIdx="0" presStyleCnt="10">
        <dgm:presLayoutVars>
          <dgm:bulletEnabled val="1"/>
        </dgm:presLayoutVars>
      </dgm:prSet>
      <dgm:spPr/>
    </dgm:pt>
    <dgm:pt modelId="{115ED71D-56CD-41B7-ACBA-F100D521F5AE}" type="pres">
      <dgm:prSet presAssocID="{1CAF077B-5E14-4E69-87D2-B596CD3790F0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32C4758D-345E-46E3-BBEA-474913FE8A13}" type="pres">
      <dgm:prSet presAssocID="{1CAF077B-5E14-4E69-87D2-B596CD3790F0}" presName="ConnectLine" presStyleLbl="sibTrans1D1" presStyleIdx="0" presStyleCnt="5"/>
      <dgm:spPr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F497F53C-5E71-4B14-9E1F-C30728A536F3}" type="pres">
      <dgm:prSet presAssocID="{1CAF077B-5E14-4E69-87D2-B596CD3790F0}" presName="EmptyPlaceHolder" presStyleCnt="0"/>
      <dgm:spPr/>
    </dgm:pt>
    <dgm:pt modelId="{CBC19BBC-F35C-4634-B377-E3780CC79D33}" type="pres">
      <dgm:prSet presAssocID="{396C5BA6-7B12-4B68-8F50-771BE1614E8C}" presName="spaceBetweenRectangles" presStyleCnt="0"/>
      <dgm:spPr/>
    </dgm:pt>
    <dgm:pt modelId="{6BADEE86-2918-4D21-BF7C-F264B2960AF0}" type="pres">
      <dgm:prSet presAssocID="{9CCA8820-2A5E-45DF-B254-71BAD7F04863}" presName="composite" presStyleCnt="0"/>
      <dgm:spPr/>
    </dgm:pt>
    <dgm:pt modelId="{1E935A7A-728B-41F3-AD18-646609A80B7C}" type="pres">
      <dgm:prSet presAssocID="{9CCA8820-2A5E-45DF-B254-71BAD7F04863}" presName="ConnectorPoint" presStyleLbl="lnNode1" presStyleIdx="1" presStyleCnt="5"/>
      <dgm:spPr>
        <a:solidFill>
          <a:schemeClr val="lt1">
            <a:hueOff val="0"/>
            <a:satOff val="0"/>
            <a:lumOff val="0"/>
            <a:alphaOff val="0"/>
          </a:schemeClr>
        </a:solidFill>
        <a:ln w="6350"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</dgm:pt>
    <dgm:pt modelId="{A4582EC1-581E-461C-84A2-02DC329427F9}" type="pres">
      <dgm:prSet presAssocID="{9CCA8820-2A5E-45DF-B254-71BAD7F04863}" presName="DropPinPlaceHolder" presStyleCnt="0"/>
      <dgm:spPr/>
    </dgm:pt>
    <dgm:pt modelId="{80306B2F-B7B0-4CFE-A309-01DD9AC1FDF8}" type="pres">
      <dgm:prSet presAssocID="{9CCA8820-2A5E-45DF-B254-71BAD7F04863}" presName="DropPin" presStyleLbl="alignNode1" presStyleIdx="1" presStyleCnt="5"/>
      <dgm:spPr/>
    </dgm:pt>
    <dgm:pt modelId="{DD4CF791-7994-4A16-9F3E-19DF1B90A8CB}" type="pres">
      <dgm:prSet presAssocID="{9CCA8820-2A5E-45DF-B254-71BAD7F04863}" presName="Ellipse" presStyleLbl="fgAcc1" presStyleIdx="2" presStyleCnt="6"/>
      <dgm:spPr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gm:spPr>
    </dgm:pt>
    <dgm:pt modelId="{F658B8BF-47BF-466A-A3A8-8B8F2297B4E6}" type="pres">
      <dgm:prSet presAssocID="{9CCA8820-2A5E-45DF-B254-71BAD7F04863}" presName="L2TextContainer" presStyleLbl="revTx" presStyleIdx="2" presStyleCnt="10">
        <dgm:presLayoutVars>
          <dgm:bulletEnabled val="1"/>
        </dgm:presLayoutVars>
      </dgm:prSet>
      <dgm:spPr/>
    </dgm:pt>
    <dgm:pt modelId="{FE1DF850-1735-440B-951A-D00C25303969}" type="pres">
      <dgm:prSet presAssocID="{9CCA8820-2A5E-45DF-B254-71BAD7F04863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52F69B42-676F-439C-A419-81DF8DF68368}" type="pres">
      <dgm:prSet presAssocID="{9CCA8820-2A5E-45DF-B254-71BAD7F04863}" presName="ConnectLine" presStyleLbl="sibTrans1D1" presStyleIdx="1" presStyleCnt="5"/>
      <dgm:spPr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6C9400EE-9CF1-444C-AF4F-591644113A26}" type="pres">
      <dgm:prSet presAssocID="{9CCA8820-2A5E-45DF-B254-71BAD7F04863}" presName="EmptyPlaceHolder" presStyleCnt="0"/>
      <dgm:spPr/>
    </dgm:pt>
    <dgm:pt modelId="{4F7FFCFD-E2F4-442E-AD98-23DFD665903A}" type="pres">
      <dgm:prSet presAssocID="{98E33554-E889-4953-A90D-369F20CEB918}" presName="spaceBetweenRectangles" presStyleCnt="0"/>
      <dgm:spPr/>
    </dgm:pt>
    <dgm:pt modelId="{3BB21837-4E78-44DE-B87C-09DF718BA723}" type="pres">
      <dgm:prSet presAssocID="{C00FB43E-C2D5-400D-B83F-F5520101F52C}" presName="composite" presStyleCnt="0"/>
      <dgm:spPr/>
    </dgm:pt>
    <dgm:pt modelId="{CD60D7C9-EE94-489A-A2C8-754A39A7D8C6}" type="pres">
      <dgm:prSet presAssocID="{C00FB43E-C2D5-400D-B83F-F5520101F52C}" presName="ConnectorPoint" presStyleLbl="lnNode1" presStyleIdx="2" presStyleCnt="5"/>
      <dgm:spPr>
        <a:solidFill>
          <a:schemeClr val="lt1">
            <a:hueOff val="0"/>
            <a:satOff val="0"/>
            <a:lumOff val="0"/>
            <a:alphaOff val="0"/>
          </a:schemeClr>
        </a:solidFill>
        <a:ln w="6350"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</dgm:pt>
    <dgm:pt modelId="{3CEBA831-916A-459D-8CC5-FFC66E97A2F2}" type="pres">
      <dgm:prSet presAssocID="{C00FB43E-C2D5-400D-B83F-F5520101F52C}" presName="DropPinPlaceHolder" presStyleCnt="0"/>
      <dgm:spPr/>
    </dgm:pt>
    <dgm:pt modelId="{42B6838A-4CE7-43BA-ACCA-E933E09EF7A1}" type="pres">
      <dgm:prSet presAssocID="{C00FB43E-C2D5-400D-B83F-F5520101F52C}" presName="DropPin" presStyleLbl="alignNode1" presStyleIdx="2" presStyleCnt="5"/>
      <dgm:spPr/>
    </dgm:pt>
    <dgm:pt modelId="{AAB3688A-EF1A-4458-B875-C5068757E463}" type="pres">
      <dgm:prSet presAssocID="{C00FB43E-C2D5-400D-B83F-F5520101F52C}" presName="Ellipse" presStyleLbl="fgAcc1" presStyleIdx="3" presStyleCnt="6"/>
      <dgm:spPr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gm:spPr>
    </dgm:pt>
    <dgm:pt modelId="{486363CF-5499-4C75-A268-0B4B8FC2E3DF}" type="pres">
      <dgm:prSet presAssocID="{C00FB43E-C2D5-400D-B83F-F5520101F52C}" presName="L2TextContainer" presStyleLbl="revTx" presStyleIdx="4" presStyleCnt="10">
        <dgm:presLayoutVars>
          <dgm:bulletEnabled val="1"/>
        </dgm:presLayoutVars>
      </dgm:prSet>
      <dgm:spPr/>
    </dgm:pt>
    <dgm:pt modelId="{9E75555C-5B33-49F1-916B-DF1E1D941880}" type="pres">
      <dgm:prSet presAssocID="{C00FB43E-C2D5-400D-B83F-F5520101F52C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D1734D71-1739-46D3-BAC4-2D57C16BEC3E}" type="pres">
      <dgm:prSet presAssocID="{C00FB43E-C2D5-400D-B83F-F5520101F52C}" presName="ConnectLine" presStyleLbl="sibTrans1D1" presStyleIdx="2" presStyleCnt="5"/>
      <dgm:spPr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BD274C02-BABE-4770-A676-70D54D97AF5D}" type="pres">
      <dgm:prSet presAssocID="{C00FB43E-C2D5-400D-B83F-F5520101F52C}" presName="EmptyPlaceHolder" presStyleCnt="0"/>
      <dgm:spPr/>
    </dgm:pt>
    <dgm:pt modelId="{13A37155-5C06-4A91-8633-7A1DE548A284}" type="pres">
      <dgm:prSet presAssocID="{D6CDBB10-7057-4E24-99EA-7601EC0C53AA}" presName="spaceBetweenRectangles" presStyleCnt="0"/>
      <dgm:spPr/>
    </dgm:pt>
    <dgm:pt modelId="{F68413B1-2798-459D-A92A-757C23EB6E90}" type="pres">
      <dgm:prSet presAssocID="{01C9CB18-6FA4-4B65-8CB2-80AAEEA86E74}" presName="composite" presStyleCnt="0"/>
      <dgm:spPr/>
    </dgm:pt>
    <dgm:pt modelId="{EFD816D6-173B-4AF2-9411-957C5C37DF85}" type="pres">
      <dgm:prSet presAssocID="{01C9CB18-6FA4-4B65-8CB2-80AAEEA86E74}" presName="ConnectorPoint" presStyleLbl="lnNode1" presStyleIdx="3" presStyleCnt="5"/>
      <dgm:spPr>
        <a:solidFill>
          <a:schemeClr val="lt1">
            <a:hueOff val="0"/>
            <a:satOff val="0"/>
            <a:lumOff val="0"/>
            <a:alphaOff val="0"/>
          </a:schemeClr>
        </a:solidFill>
        <a:ln w="6350"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</dgm:pt>
    <dgm:pt modelId="{BAED9F7A-6077-42F0-BA1E-78D85F9AB281}" type="pres">
      <dgm:prSet presAssocID="{01C9CB18-6FA4-4B65-8CB2-80AAEEA86E74}" presName="DropPinPlaceHolder" presStyleCnt="0"/>
      <dgm:spPr/>
    </dgm:pt>
    <dgm:pt modelId="{034D88D5-A27C-4A0C-9BE8-A8055267CFA1}" type="pres">
      <dgm:prSet presAssocID="{01C9CB18-6FA4-4B65-8CB2-80AAEEA86E74}" presName="DropPin" presStyleLbl="alignNode1" presStyleIdx="3" presStyleCnt="5"/>
      <dgm:spPr/>
    </dgm:pt>
    <dgm:pt modelId="{E5107991-B1CE-4F82-9AB1-429FDBC4E926}" type="pres">
      <dgm:prSet presAssocID="{01C9CB18-6FA4-4B65-8CB2-80AAEEA86E74}" presName="Ellipse" presStyleLbl="fgAcc1" presStyleIdx="4" presStyleCnt="6"/>
      <dgm:spPr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gm:spPr>
    </dgm:pt>
    <dgm:pt modelId="{80BB81B0-F110-4C8D-B52B-B553532DFB70}" type="pres">
      <dgm:prSet presAssocID="{01C9CB18-6FA4-4B65-8CB2-80AAEEA86E74}" presName="L2TextContainer" presStyleLbl="revTx" presStyleIdx="6" presStyleCnt="10">
        <dgm:presLayoutVars>
          <dgm:bulletEnabled val="1"/>
        </dgm:presLayoutVars>
      </dgm:prSet>
      <dgm:spPr/>
    </dgm:pt>
    <dgm:pt modelId="{E50562F0-7121-4268-AF07-4D18D4CCF6D2}" type="pres">
      <dgm:prSet presAssocID="{01C9CB18-6FA4-4B65-8CB2-80AAEEA86E74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0221BE31-CC66-44B7-9438-D3FBFB796943}" type="pres">
      <dgm:prSet presAssocID="{01C9CB18-6FA4-4B65-8CB2-80AAEEA86E74}" presName="ConnectLine" presStyleLbl="sibTrans1D1" presStyleIdx="3" presStyleCnt="5"/>
      <dgm:spPr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44834825-5422-4F55-917C-74AA02008CEA}" type="pres">
      <dgm:prSet presAssocID="{01C9CB18-6FA4-4B65-8CB2-80AAEEA86E74}" presName="EmptyPlaceHolder" presStyleCnt="0"/>
      <dgm:spPr/>
    </dgm:pt>
    <dgm:pt modelId="{304FA6B8-A3AF-405D-B0A3-7FD109B90888}" type="pres">
      <dgm:prSet presAssocID="{CB2B07BE-E92B-4113-8AFB-6BB0A0EDC747}" presName="spaceBetweenRectangles" presStyleCnt="0"/>
      <dgm:spPr/>
    </dgm:pt>
    <dgm:pt modelId="{D1EEB8BE-E7CE-46EC-A6C0-8BDDF3DD42F0}" type="pres">
      <dgm:prSet presAssocID="{E7331E38-D447-42CC-AE72-0D2F667EE5FD}" presName="composite" presStyleCnt="0"/>
      <dgm:spPr/>
    </dgm:pt>
    <dgm:pt modelId="{658B1F45-DC0B-493B-BC2F-C9AFF3BD2970}" type="pres">
      <dgm:prSet presAssocID="{E7331E38-D447-42CC-AE72-0D2F667EE5FD}" presName="ConnectorPoint" presStyleLbl="lnNode1" presStyleIdx="4" presStyleCnt="5"/>
      <dgm:spPr>
        <a:solidFill>
          <a:schemeClr val="lt1">
            <a:hueOff val="0"/>
            <a:satOff val="0"/>
            <a:lumOff val="0"/>
            <a:alphaOff val="0"/>
          </a:schemeClr>
        </a:solidFill>
        <a:ln w="6350"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</dgm:pt>
    <dgm:pt modelId="{6658F71D-B314-4328-8112-3BEE86CB6A65}" type="pres">
      <dgm:prSet presAssocID="{E7331E38-D447-42CC-AE72-0D2F667EE5FD}" presName="DropPinPlaceHolder" presStyleCnt="0"/>
      <dgm:spPr/>
    </dgm:pt>
    <dgm:pt modelId="{ADA329A0-EED0-42EB-B624-3C4D88006652}" type="pres">
      <dgm:prSet presAssocID="{E7331E38-D447-42CC-AE72-0D2F667EE5FD}" presName="DropPin" presStyleLbl="alignNode1" presStyleIdx="4" presStyleCnt="5"/>
      <dgm:spPr/>
    </dgm:pt>
    <dgm:pt modelId="{024D70BE-2ABD-410E-B75D-1EE0DD1CFAF8}" type="pres">
      <dgm:prSet presAssocID="{E7331E38-D447-42CC-AE72-0D2F667EE5FD}" presName="Ellipse" presStyleLbl="fgAcc1" presStyleIdx="5" presStyleCnt="6"/>
      <dgm:spPr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gm:spPr>
    </dgm:pt>
    <dgm:pt modelId="{9B6BDEA1-9791-4ECB-B3DC-69AE73C013D9}" type="pres">
      <dgm:prSet presAssocID="{E7331E38-D447-42CC-AE72-0D2F667EE5FD}" presName="L2TextContainer" presStyleLbl="revTx" presStyleIdx="8" presStyleCnt="10">
        <dgm:presLayoutVars>
          <dgm:bulletEnabled val="1"/>
        </dgm:presLayoutVars>
      </dgm:prSet>
      <dgm:spPr/>
    </dgm:pt>
    <dgm:pt modelId="{FDE7F0D5-AB1A-42C5-B6C3-CD4817E59BD0}" type="pres">
      <dgm:prSet presAssocID="{E7331E38-D447-42CC-AE72-0D2F667EE5FD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D71C81A2-02DE-4D97-80FD-F0337E21A347}" type="pres">
      <dgm:prSet presAssocID="{E7331E38-D447-42CC-AE72-0D2F667EE5FD}" presName="ConnectLine" presStyleLbl="sibTrans1D1" presStyleIdx="4" presStyleCnt="5"/>
      <dgm:spPr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32DFD398-9114-4794-A07B-F4A7B884ABFD}" type="pres">
      <dgm:prSet presAssocID="{E7331E38-D447-42CC-AE72-0D2F667EE5FD}" presName="EmptyPlaceHolder" presStyleCnt="0"/>
      <dgm:spPr/>
    </dgm:pt>
  </dgm:ptLst>
  <dgm:cxnLst>
    <dgm:cxn modelId="{58F04308-BCE6-412F-8DF9-EFF1EBB5D0BC}" srcId="{3B31926B-E18C-4CC6-9452-DC6FE31D426B}" destId="{C00FB43E-C2D5-400D-B83F-F5520101F52C}" srcOrd="2" destOrd="0" parTransId="{8CFA1FEB-9F47-4459-9EAB-533B8C5BFDD3}" sibTransId="{D6CDBB10-7057-4E24-99EA-7601EC0C53AA}"/>
    <dgm:cxn modelId="{3196A71F-13AC-4AE7-9000-8FE1DFD8C99E}" srcId="{3B31926B-E18C-4CC6-9452-DC6FE31D426B}" destId="{01C9CB18-6FA4-4B65-8CB2-80AAEEA86E74}" srcOrd="3" destOrd="0" parTransId="{237BA003-9133-4961-AE88-FB7EAAC7F55F}" sibTransId="{CB2B07BE-E92B-4113-8AFB-6BB0A0EDC747}"/>
    <dgm:cxn modelId="{0204122D-EB57-4883-841D-6412BD72F520}" srcId="{3B31926B-E18C-4CC6-9452-DC6FE31D426B}" destId="{9CCA8820-2A5E-45DF-B254-71BAD7F04863}" srcOrd="1" destOrd="0" parTransId="{90035A72-19F2-461A-82BB-1E6766814FCA}" sibTransId="{98E33554-E889-4953-A90D-369F20CEB918}"/>
    <dgm:cxn modelId="{0C13B66C-5D1F-46D8-ADA1-CCDC73FB2761}" type="presOf" srcId="{9CCA8820-2A5E-45DF-B254-71BAD7F04863}" destId="{FE1DF850-1735-440B-951A-D00C25303969}" srcOrd="0" destOrd="0" presId="urn:microsoft.com/office/officeart/2017/3/layout/DropPinTimeline"/>
    <dgm:cxn modelId="{97F9C351-25FB-4529-8372-976215ABFB3A}" srcId="{3B31926B-E18C-4CC6-9452-DC6FE31D426B}" destId="{E7331E38-D447-42CC-AE72-0D2F667EE5FD}" srcOrd="4" destOrd="0" parTransId="{E06B1134-33DD-4370-A598-08EA1C61AEE5}" sibTransId="{423BDE35-FBC9-44BB-8165-64FAD2A8A94A}"/>
    <dgm:cxn modelId="{8E6A9053-AACD-4ACA-A76E-D227F0A5E522}" type="presOf" srcId="{3B31926B-E18C-4CC6-9452-DC6FE31D426B}" destId="{11E5A678-46D5-41DA-8AC6-1E1197BE397B}" srcOrd="0" destOrd="0" presId="urn:microsoft.com/office/officeart/2017/3/layout/DropPinTimeline"/>
    <dgm:cxn modelId="{E3361854-16F7-4A55-AA9B-387FB45A99CA}" srcId="{3B31926B-E18C-4CC6-9452-DC6FE31D426B}" destId="{1CAF077B-5E14-4E69-87D2-B596CD3790F0}" srcOrd="0" destOrd="0" parTransId="{B8BC1BBC-9FB1-4B71-840D-D4760C8A7F7E}" sibTransId="{396C5BA6-7B12-4B68-8F50-771BE1614E8C}"/>
    <dgm:cxn modelId="{9CAB5155-16E0-4F8B-89D7-AB813FFE0664}" type="presOf" srcId="{E7331E38-D447-42CC-AE72-0D2F667EE5FD}" destId="{FDE7F0D5-AB1A-42C5-B6C3-CD4817E59BD0}" srcOrd="0" destOrd="0" presId="urn:microsoft.com/office/officeart/2017/3/layout/DropPinTimeline"/>
    <dgm:cxn modelId="{E98FA8AE-0929-4F5C-9602-CE62D9653E11}" type="presOf" srcId="{C00FB43E-C2D5-400D-B83F-F5520101F52C}" destId="{9E75555C-5B33-49F1-916B-DF1E1D941880}" srcOrd="0" destOrd="0" presId="urn:microsoft.com/office/officeart/2017/3/layout/DropPinTimeline"/>
    <dgm:cxn modelId="{E104F4BF-D527-4157-938E-260CB72BC456}" type="presOf" srcId="{01C9CB18-6FA4-4B65-8CB2-80AAEEA86E74}" destId="{E50562F0-7121-4268-AF07-4D18D4CCF6D2}" srcOrd="0" destOrd="0" presId="urn:microsoft.com/office/officeart/2017/3/layout/DropPinTimeline"/>
    <dgm:cxn modelId="{88A65BF5-71AC-4800-9238-8CD25F981470}" type="presOf" srcId="{1CAF077B-5E14-4E69-87D2-B596CD3790F0}" destId="{115ED71D-56CD-41B7-ACBA-F100D521F5AE}" srcOrd="0" destOrd="0" presId="urn:microsoft.com/office/officeart/2017/3/layout/DropPinTimeline"/>
    <dgm:cxn modelId="{1D71A43F-41AD-43CB-9266-10E1B762BD17}" type="presParOf" srcId="{11E5A678-46D5-41DA-8AC6-1E1197BE397B}" destId="{3E675053-EABC-48D7-84DF-AF49489F13ED}" srcOrd="0" destOrd="0" presId="urn:microsoft.com/office/officeart/2017/3/layout/DropPinTimeline"/>
    <dgm:cxn modelId="{8A5DC78B-547A-40D2-BEF8-BEBB1124DA58}" type="presParOf" srcId="{11E5A678-46D5-41DA-8AC6-1E1197BE397B}" destId="{68CB08F3-54C7-4FC1-9F75-CE2CB82DB89E}" srcOrd="1" destOrd="0" presId="urn:microsoft.com/office/officeart/2017/3/layout/DropPinTimeline"/>
    <dgm:cxn modelId="{1D6F4B99-68ED-4245-9333-F461C74E9B3B}" type="presParOf" srcId="{68CB08F3-54C7-4FC1-9F75-CE2CB82DB89E}" destId="{B7877BE8-8CE7-4794-97B4-1A13C4D10E37}" srcOrd="0" destOrd="0" presId="urn:microsoft.com/office/officeart/2017/3/layout/DropPinTimeline"/>
    <dgm:cxn modelId="{E45716E1-6657-4357-8D01-1CB07DF0D374}" type="presParOf" srcId="{B7877BE8-8CE7-4794-97B4-1A13C4D10E37}" destId="{7D660F6B-6197-4DD3-B076-19ED52B2F233}" srcOrd="0" destOrd="0" presId="urn:microsoft.com/office/officeart/2017/3/layout/DropPinTimeline"/>
    <dgm:cxn modelId="{33531BCD-258F-48CF-AB64-5658E3CBEBFE}" type="presParOf" srcId="{B7877BE8-8CE7-4794-97B4-1A13C4D10E37}" destId="{61BD6652-866E-4078-B355-805925A6CC0E}" srcOrd="1" destOrd="0" presId="urn:microsoft.com/office/officeart/2017/3/layout/DropPinTimeline"/>
    <dgm:cxn modelId="{1D8C921D-AC73-403B-8B2B-8EF1CBAB07B0}" type="presParOf" srcId="{61BD6652-866E-4078-B355-805925A6CC0E}" destId="{A8C134E1-1005-454B-9479-91B300499AAB}" srcOrd="0" destOrd="0" presId="urn:microsoft.com/office/officeart/2017/3/layout/DropPinTimeline"/>
    <dgm:cxn modelId="{A589D824-1611-48E7-A8A4-45BA69B038A0}" type="presParOf" srcId="{61BD6652-866E-4078-B355-805925A6CC0E}" destId="{473C1A4A-BE8C-4689-82C8-C3724D63CADB}" srcOrd="1" destOrd="0" presId="urn:microsoft.com/office/officeart/2017/3/layout/DropPinTimeline"/>
    <dgm:cxn modelId="{230FD637-84CC-402E-B079-05FB8A8884C1}" type="presParOf" srcId="{B7877BE8-8CE7-4794-97B4-1A13C4D10E37}" destId="{6D487215-4426-4E89-968E-9FB2D034117D}" srcOrd="2" destOrd="0" presId="urn:microsoft.com/office/officeart/2017/3/layout/DropPinTimeline"/>
    <dgm:cxn modelId="{9C27E6C4-B800-4952-9FDA-589A05D59163}" type="presParOf" srcId="{B7877BE8-8CE7-4794-97B4-1A13C4D10E37}" destId="{115ED71D-56CD-41B7-ACBA-F100D521F5AE}" srcOrd="3" destOrd="0" presId="urn:microsoft.com/office/officeart/2017/3/layout/DropPinTimeline"/>
    <dgm:cxn modelId="{304B7DC2-C201-4096-805E-597B03619215}" type="presParOf" srcId="{B7877BE8-8CE7-4794-97B4-1A13C4D10E37}" destId="{32C4758D-345E-46E3-BBEA-474913FE8A13}" srcOrd="4" destOrd="0" presId="urn:microsoft.com/office/officeart/2017/3/layout/DropPinTimeline"/>
    <dgm:cxn modelId="{6CC8E484-814E-4A48-8675-82705699E3AB}" type="presParOf" srcId="{B7877BE8-8CE7-4794-97B4-1A13C4D10E37}" destId="{F497F53C-5E71-4B14-9E1F-C30728A536F3}" srcOrd="5" destOrd="0" presId="urn:microsoft.com/office/officeart/2017/3/layout/DropPinTimeline"/>
    <dgm:cxn modelId="{D1C0F8E7-867D-49F5-B1ED-4E31941CA062}" type="presParOf" srcId="{68CB08F3-54C7-4FC1-9F75-CE2CB82DB89E}" destId="{CBC19BBC-F35C-4634-B377-E3780CC79D33}" srcOrd="1" destOrd="0" presId="urn:microsoft.com/office/officeart/2017/3/layout/DropPinTimeline"/>
    <dgm:cxn modelId="{94AE5D89-448D-4311-8872-1F10EF1062F7}" type="presParOf" srcId="{68CB08F3-54C7-4FC1-9F75-CE2CB82DB89E}" destId="{6BADEE86-2918-4D21-BF7C-F264B2960AF0}" srcOrd="2" destOrd="0" presId="urn:microsoft.com/office/officeart/2017/3/layout/DropPinTimeline"/>
    <dgm:cxn modelId="{8D8D76E4-B041-4AE5-8133-239CF0202438}" type="presParOf" srcId="{6BADEE86-2918-4D21-BF7C-F264B2960AF0}" destId="{1E935A7A-728B-41F3-AD18-646609A80B7C}" srcOrd="0" destOrd="0" presId="urn:microsoft.com/office/officeart/2017/3/layout/DropPinTimeline"/>
    <dgm:cxn modelId="{02259B46-FE85-4DFF-A433-CD405308F5E5}" type="presParOf" srcId="{6BADEE86-2918-4D21-BF7C-F264B2960AF0}" destId="{A4582EC1-581E-461C-84A2-02DC329427F9}" srcOrd="1" destOrd="0" presId="urn:microsoft.com/office/officeart/2017/3/layout/DropPinTimeline"/>
    <dgm:cxn modelId="{CEE19FD1-B7E6-4C2A-9A80-AD964B374156}" type="presParOf" srcId="{A4582EC1-581E-461C-84A2-02DC329427F9}" destId="{80306B2F-B7B0-4CFE-A309-01DD9AC1FDF8}" srcOrd="0" destOrd="0" presId="urn:microsoft.com/office/officeart/2017/3/layout/DropPinTimeline"/>
    <dgm:cxn modelId="{33D7C182-A804-4FD6-8D1C-966E67709061}" type="presParOf" srcId="{A4582EC1-581E-461C-84A2-02DC329427F9}" destId="{DD4CF791-7994-4A16-9F3E-19DF1B90A8CB}" srcOrd="1" destOrd="0" presId="urn:microsoft.com/office/officeart/2017/3/layout/DropPinTimeline"/>
    <dgm:cxn modelId="{FB084EC2-63AF-46AA-831A-C5ED30E0EBA7}" type="presParOf" srcId="{6BADEE86-2918-4D21-BF7C-F264B2960AF0}" destId="{F658B8BF-47BF-466A-A3A8-8B8F2297B4E6}" srcOrd="2" destOrd="0" presId="urn:microsoft.com/office/officeart/2017/3/layout/DropPinTimeline"/>
    <dgm:cxn modelId="{F9EF0EAD-F641-470F-B896-BA0999E93EFC}" type="presParOf" srcId="{6BADEE86-2918-4D21-BF7C-F264B2960AF0}" destId="{FE1DF850-1735-440B-951A-D00C25303969}" srcOrd="3" destOrd="0" presId="urn:microsoft.com/office/officeart/2017/3/layout/DropPinTimeline"/>
    <dgm:cxn modelId="{C2C25C99-35F0-4808-A9D0-1E6105C1AA43}" type="presParOf" srcId="{6BADEE86-2918-4D21-BF7C-F264B2960AF0}" destId="{52F69B42-676F-439C-A419-81DF8DF68368}" srcOrd="4" destOrd="0" presId="urn:microsoft.com/office/officeart/2017/3/layout/DropPinTimeline"/>
    <dgm:cxn modelId="{FB43E62C-8AD2-49AF-9464-71BD1420C589}" type="presParOf" srcId="{6BADEE86-2918-4D21-BF7C-F264B2960AF0}" destId="{6C9400EE-9CF1-444C-AF4F-591644113A26}" srcOrd="5" destOrd="0" presId="urn:microsoft.com/office/officeart/2017/3/layout/DropPinTimeline"/>
    <dgm:cxn modelId="{376B75F9-CDE7-4DF1-A161-C13493633E38}" type="presParOf" srcId="{68CB08F3-54C7-4FC1-9F75-CE2CB82DB89E}" destId="{4F7FFCFD-E2F4-442E-AD98-23DFD665903A}" srcOrd="3" destOrd="0" presId="urn:microsoft.com/office/officeart/2017/3/layout/DropPinTimeline"/>
    <dgm:cxn modelId="{D31DAD20-3980-4628-B986-CDA844F65B67}" type="presParOf" srcId="{68CB08F3-54C7-4FC1-9F75-CE2CB82DB89E}" destId="{3BB21837-4E78-44DE-B87C-09DF718BA723}" srcOrd="4" destOrd="0" presId="urn:microsoft.com/office/officeart/2017/3/layout/DropPinTimeline"/>
    <dgm:cxn modelId="{465BB4FB-D10E-44EB-84E7-23D0F66029DA}" type="presParOf" srcId="{3BB21837-4E78-44DE-B87C-09DF718BA723}" destId="{CD60D7C9-EE94-489A-A2C8-754A39A7D8C6}" srcOrd="0" destOrd="0" presId="urn:microsoft.com/office/officeart/2017/3/layout/DropPinTimeline"/>
    <dgm:cxn modelId="{F199126E-34E3-4AD1-B51C-86C0A76E2786}" type="presParOf" srcId="{3BB21837-4E78-44DE-B87C-09DF718BA723}" destId="{3CEBA831-916A-459D-8CC5-FFC66E97A2F2}" srcOrd="1" destOrd="0" presId="urn:microsoft.com/office/officeart/2017/3/layout/DropPinTimeline"/>
    <dgm:cxn modelId="{B5C9F5AB-5E17-45CC-82CB-E722DD02DC8B}" type="presParOf" srcId="{3CEBA831-916A-459D-8CC5-FFC66E97A2F2}" destId="{42B6838A-4CE7-43BA-ACCA-E933E09EF7A1}" srcOrd="0" destOrd="0" presId="urn:microsoft.com/office/officeart/2017/3/layout/DropPinTimeline"/>
    <dgm:cxn modelId="{44A60DF0-C6DC-4F28-B765-CBEB2604468C}" type="presParOf" srcId="{3CEBA831-916A-459D-8CC5-FFC66E97A2F2}" destId="{AAB3688A-EF1A-4458-B875-C5068757E463}" srcOrd="1" destOrd="0" presId="urn:microsoft.com/office/officeart/2017/3/layout/DropPinTimeline"/>
    <dgm:cxn modelId="{9BD45416-E4B1-421B-9B86-646B1777F567}" type="presParOf" srcId="{3BB21837-4E78-44DE-B87C-09DF718BA723}" destId="{486363CF-5499-4C75-A268-0B4B8FC2E3DF}" srcOrd="2" destOrd="0" presId="urn:microsoft.com/office/officeart/2017/3/layout/DropPinTimeline"/>
    <dgm:cxn modelId="{6CADDE2A-E120-4BE2-9E62-5636226739B1}" type="presParOf" srcId="{3BB21837-4E78-44DE-B87C-09DF718BA723}" destId="{9E75555C-5B33-49F1-916B-DF1E1D941880}" srcOrd="3" destOrd="0" presId="urn:microsoft.com/office/officeart/2017/3/layout/DropPinTimeline"/>
    <dgm:cxn modelId="{692F132E-62EF-46DE-8554-8AD6691FE829}" type="presParOf" srcId="{3BB21837-4E78-44DE-B87C-09DF718BA723}" destId="{D1734D71-1739-46D3-BAC4-2D57C16BEC3E}" srcOrd="4" destOrd="0" presId="urn:microsoft.com/office/officeart/2017/3/layout/DropPinTimeline"/>
    <dgm:cxn modelId="{89D5517E-368A-4E65-A704-AC1E0B2EAEB5}" type="presParOf" srcId="{3BB21837-4E78-44DE-B87C-09DF718BA723}" destId="{BD274C02-BABE-4770-A676-70D54D97AF5D}" srcOrd="5" destOrd="0" presId="urn:microsoft.com/office/officeart/2017/3/layout/DropPinTimeline"/>
    <dgm:cxn modelId="{EE25AFFE-4031-4657-B5C3-E4AEA8FEB436}" type="presParOf" srcId="{68CB08F3-54C7-4FC1-9F75-CE2CB82DB89E}" destId="{13A37155-5C06-4A91-8633-7A1DE548A284}" srcOrd="5" destOrd="0" presId="urn:microsoft.com/office/officeart/2017/3/layout/DropPinTimeline"/>
    <dgm:cxn modelId="{992133A9-89AC-474F-841F-C14C7A9E6A20}" type="presParOf" srcId="{68CB08F3-54C7-4FC1-9F75-CE2CB82DB89E}" destId="{F68413B1-2798-459D-A92A-757C23EB6E90}" srcOrd="6" destOrd="0" presId="urn:microsoft.com/office/officeart/2017/3/layout/DropPinTimeline"/>
    <dgm:cxn modelId="{C7795A47-1C8F-4D26-9B18-DA3FE0BF606D}" type="presParOf" srcId="{F68413B1-2798-459D-A92A-757C23EB6E90}" destId="{EFD816D6-173B-4AF2-9411-957C5C37DF85}" srcOrd="0" destOrd="0" presId="urn:microsoft.com/office/officeart/2017/3/layout/DropPinTimeline"/>
    <dgm:cxn modelId="{E8FB81E8-CE8B-4A96-A5D0-32361B8E7D0E}" type="presParOf" srcId="{F68413B1-2798-459D-A92A-757C23EB6E90}" destId="{BAED9F7A-6077-42F0-BA1E-78D85F9AB281}" srcOrd="1" destOrd="0" presId="urn:microsoft.com/office/officeart/2017/3/layout/DropPinTimeline"/>
    <dgm:cxn modelId="{6EDAE88A-8BA5-4AE8-8216-DCC9992008BA}" type="presParOf" srcId="{BAED9F7A-6077-42F0-BA1E-78D85F9AB281}" destId="{034D88D5-A27C-4A0C-9BE8-A8055267CFA1}" srcOrd="0" destOrd="0" presId="urn:microsoft.com/office/officeart/2017/3/layout/DropPinTimeline"/>
    <dgm:cxn modelId="{94D06C1F-D3E1-4240-9A9A-C2EB410BA4FE}" type="presParOf" srcId="{BAED9F7A-6077-42F0-BA1E-78D85F9AB281}" destId="{E5107991-B1CE-4F82-9AB1-429FDBC4E926}" srcOrd="1" destOrd="0" presId="urn:microsoft.com/office/officeart/2017/3/layout/DropPinTimeline"/>
    <dgm:cxn modelId="{0B5D11A6-798F-44AC-8DBB-E0744FC9CA9B}" type="presParOf" srcId="{F68413B1-2798-459D-A92A-757C23EB6E90}" destId="{80BB81B0-F110-4C8D-B52B-B553532DFB70}" srcOrd="2" destOrd="0" presId="urn:microsoft.com/office/officeart/2017/3/layout/DropPinTimeline"/>
    <dgm:cxn modelId="{03437A6C-EB63-4D01-92BA-95FEBFBCA286}" type="presParOf" srcId="{F68413B1-2798-459D-A92A-757C23EB6E90}" destId="{E50562F0-7121-4268-AF07-4D18D4CCF6D2}" srcOrd="3" destOrd="0" presId="urn:microsoft.com/office/officeart/2017/3/layout/DropPinTimeline"/>
    <dgm:cxn modelId="{69BB4E9E-2F2E-4694-BEC9-D1128FB959F5}" type="presParOf" srcId="{F68413B1-2798-459D-A92A-757C23EB6E90}" destId="{0221BE31-CC66-44B7-9438-D3FBFB796943}" srcOrd="4" destOrd="0" presId="urn:microsoft.com/office/officeart/2017/3/layout/DropPinTimeline"/>
    <dgm:cxn modelId="{495AA49C-B102-41C6-8544-26B46010765D}" type="presParOf" srcId="{F68413B1-2798-459D-A92A-757C23EB6E90}" destId="{44834825-5422-4F55-917C-74AA02008CEA}" srcOrd="5" destOrd="0" presId="urn:microsoft.com/office/officeart/2017/3/layout/DropPinTimeline"/>
    <dgm:cxn modelId="{726D0F92-EDB2-4570-9EA7-2897A5B417DB}" type="presParOf" srcId="{68CB08F3-54C7-4FC1-9F75-CE2CB82DB89E}" destId="{304FA6B8-A3AF-405D-B0A3-7FD109B90888}" srcOrd="7" destOrd="0" presId="urn:microsoft.com/office/officeart/2017/3/layout/DropPinTimeline"/>
    <dgm:cxn modelId="{320A31E5-DA8B-4A4F-9299-3F7C6EDCE875}" type="presParOf" srcId="{68CB08F3-54C7-4FC1-9F75-CE2CB82DB89E}" destId="{D1EEB8BE-E7CE-46EC-A6C0-8BDDF3DD42F0}" srcOrd="8" destOrd="0" presId="urn:microsoft.com/office/officeart/2017/3/layout/DropPinTimeline"/>
    <dgm:cxn modelId="{A29F9ED8-8135-4B12-AA9D-CCDC91B250ED}" type="presParOf" srcId="{D1EEB8BE-E7CE-46EC-A6C0-8BDDF3DD42F0}" destId="{658B1F45-DC0B-493B-BC2F-C9AFF3BD2970}" srcOrd="0" destOrd="0" presId="urn:microsoft.com/office/officeart/2017/3/layout/DropPinTimeline"/>
    <dgm:cxn modelId="{406B1FB0-8714-4777-BC24-A83F91325DAF}" type="presParOf" srcId="{D1EEB8BE-E7CE-46EC-A6C0-8BDDF3DD42F0}" destId="{6658F71D-B314-4328-8112-3BEE86CB6A65}" srcOrd="1" destOrd="0" presId="urn:microsoft.com/office/officeart/2017/3/layout/DropPinTimeline"/>
    <dgm:cxn modelId="{68052FA2-176B-4E39-937F-DFB386E2DA4C}" type="presParOf" srcId="{6658F71D-B314-4328-8112-3BEE86CB6A65}" destId="{ADA329A0-EED0-42EB-B624-3C4D88006652}" srcOrd="0" destOrd="0" presId="urn:microsoft.com/office/officeart/2017/3/layout/DropPinTimeline"/>
    <dgm:cxn modelId="{538478C8-9DCD-4C83-B7E9-1B23D2A12031}" type="presParOf" srcId="{6658F71D-B314-4328-8112-3BEE86CB6A65}" destId="{024D70BE-2ABD-410E-B75D-1EE0DD1CFAF8}" srcOrd="1" destOrd="0" presId="urn:microsoft.com/office/officeart/2017/3/layout/DropPinTimeline"/>
    <dgm:cxn modelId="{256CC413-DCA1-4724-8D4B-FED0DAB944EE}" type="presParOf" srcId="{D1EEB8BE-E7CE-46EC-A6C0-8BDDF3DD42F0}" destId="{9B6BDEA1-9791-4ECB-B3DC-69AE73C013D9}" srcOrd="2" destOrd="0" presId="urn:microsoft.com/office/officeart/2017/3/layout/DropPinTimeline"/>
    <dgm:cxn modelId="{FFDDF8F3-30FA-4726-BF0F-CA83668D94BD}" type="presParOf" srcId="{D1EEB8BE-E7CE-46EC-A6C0-8BDDF3DD42F0}" destId="{FDE7F0D5-AB1A-42C5-B6C3-CD4817E59BD0}" srcOrd="3" destOrd="0" presId="urn:microsoft.com/office/officeart/2017/3/layout/DropPinTimeline"/>
    <dgm:cxn modelId="{4898FB8D-7792-4A0C-B358-C5AAF7F9E098}" type="presParOf" srcId="{D1EEB8BE-E7CE-46EC-A6C0-8BDDF3DD42F0}" destId="{D71C81A2-02DE-4D97-80FD-F0337E21A347}" srcOrd="4" destOrd="0" presId="urn:microsoft.com/office/officeart/2017/3/layout/DropPinTimeline"/>
    <dgm:cxn modelId="{EBD4BCCA-3B05-4A90-A050-0F7E7E63D891}" type="presParOf" srcId="{D1EEB8BE-E7CE-46EC-A6C0-8BDDF3DD42F0}" destId="{32DFD398-9114-4794-A07B-F4A7B884ABFD}" srcOrd="5" destOrd="0" presId="urn:microsoft.com/office/officeart/2017/3/layout/DropPinTimeline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675053-EABC-48D7-84DF-AF49489F13ED}">
      <dsp:nvSpPr>
        <dsp:cNvPr id="0" name=""/>
        <dsp:cNvSpPr/>
      </dsp:nvSpPr>
      <dsp:spPr>
        <a:xfrm>
          <a:off x="0" y="1746299"/>
          <a:ext cx="8579887" cy="0"/>
        </a:xfrm>
        <a:prstGeom prst="line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9050">
          <a:solidFill>
            <a:schemeClr val="accent4">
              <a:hueOff val="0"/>
              <a:satOff val="0"/>
              <a:lumOff val="0"/>
              <a:alphaOff val="0"/>
            </a:schemeClr>
          </a:solidFill>
          <a:tailEnd type="triangle" w="lg" len="lg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C134E1-1005-454B-9479-91B300499AAB}">
      <dsp:nvSpPr>
        <dsp:cNvPr id="0" name=""/>
        <dsp:cNvSpPr/>
      </dsp:nvSpPr>
      <dsp:spPr>
        <a:xfrm rot="8100000">
          <a:off x="56529" y="402453"/>
          <a:ext cx="256842" cy="256842"/>
        </a:xfrm>
        <a:prstGeom prst="teardrop">
          <a:avLst>
            <a:gd name="adj" fmla="val 11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3C1A4A-BE8C-4689-82C8-C3724D63CADB}">
      <dsp:nvSpPr>
        <dsp:cNvPr id="0" name=""/>
        <dsp:cNvSpPr/>
      </dsp:nvSpPr>
      <dsp:spPr>
        <a:xfrm>
          <a:off x="85062" y="430986"/>
          <a:ext cx="199776" cy="199776"/>
        </a:xfrm>
        <a:prstGeom prst="ellipse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487215-4426-4E89-968E-9FB2D034117D}">
      <dsp:nvSpPr>
        <dsp:cNvPr id="0" name=""/>
        <dsp:cNvSpPr/>
      </dsp:nvSpPr>
      <dsp:spPr>
        <a:xfrm>
          <a:off x="366565" y="712489"/>
          <a:ext cx="2374927" cy="1033809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5ED71D-56CD-41B7-ACBA-F100D521F5AE}">
      <dsp:nvSpPr>
        <dsp:cNvPr id="0" name=""/>
        <dsp:cNvSpPr/>
      </dsp:nvSpPr>
      <dsp:spPr>
        <a:xfrm>
          <a:off x="366565" y="349259"/>
          <a:ext cx="2374927" cy="36323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890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400" kern="1200">
              <a:latin typeface="Univers Light" panose="020B0403020202020204" pitchFamily="34" charset="0"/>
              <a:ea typeface="+mn-ea"/>
              <a:cs typeface="+mn-cs"/>
            </a:rPr>
            <a:t>Investigaciones y Definición de requisitos iniciales (Sprint 0) </a:t>
          </a:r>
        </a:p>
      </dsp:txBody>
      <dsp:txXfrm>
        <a:off x="366565" y="349259"/>
        <a:ext cx="2374927" cy="363230"/>
      </dsp:txXfrm>
    </dsp:sp>
    <dsp:sp modelId="{32C4758D-345E-46E3-BBEA-474913FE8A13}">
      <dsp:nvSpPr>
        <dsp:cNvPr id="0" name=""/>
        <dsp:cNvSpPr/>
      </dsp:nvSpPr>
      <dsp:spPr>
        <a:xfrm>
          <a:off x="184950" y="712489"/>
          <a:ext cx="0" cy="1033809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60F6B-6197-4DD3-B076-19ED52B2F233}">
      <dsp:nvSpPr>
        <dsp:cNvPr id="0" name=""/>
        <dsp:cNvSpPr/>
      </dsp:nvSpPr>
      <dsp:spPr>
        <a:xfrm>
          <a:off x="152260" y="1713608"/>
          <a:ext cx="65381" cy="653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0306B2F-B7B0-4CFE-A309-01DD9AC1FDF8}">
      <dsp:nvSpPr>
        <dsp:cNvPr id="0" name=""/>
        <dsp:cNvSpPr/>
      </dsp:nvSpPr>
      <dsp:spPr>
        <a:xfrm rot="18900000">
          <a:off x="1487208" y="2833301"/>
          <a:ext cx="256842" cy="256842"/>
        </a:xfrm>
        <a:prstGeom prst="teardrop">
          <a:avLst>
            <a:gd name="adj" fmla="val 11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4CF791-7994-4A16-9F3E-19DF1B90A8CB}">
      <dsp:nvSpPr>
        <dsp:cNvPr id="0" name=""/>
        <dsp:cNvSpPr/>
      </dsp:nvSpPr>
      <dsp:spPr>
        <a:xfrm>
          <a:off x="1515741" y="2861834"/>
          <a:ext cx="199776" cy="199776"/>
        </a:xfrm>
        <a:prstGeom prst="ellipse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58B8BF-47BF-466A-A3A8-8B8F2297B4E6}">
      <dsp:nvSpPr>
        <dsp:cNvPr id="0" name=""/>
        <dsp:cNvSpPr/>
      </dsp:nvSpPr>
      <dsp:spPr>
        <a:xfrm>
          <a:off x="1797245" y="1746299"/>
          <a:ext cx="2374927" cy="1033809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1DF850-1735-440B-951A-D00C25303969}">
      <dsp:nvSpPr>
        <dsp:cNvPr id="0" name=""/>
        <dsp:cNvSpPr/>
      </dsp:nvSpPr>
      <dsp:spPr>
        <a:xfrm>
          <a:off x="1797245" y="2780108"/>
          <a:ext cx="2374927" cy="36323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300" kern="1200">
              <a:latin typeface="Univers Light" panose="020B0403020202020204" pitchFamily="34" charset="0"/>
              <a:ea typeface="+mn-ea"/>
              <a:cs typeface="+mn-cs"/>
            </a:rPr>
            <a:t>Diseño y Desarrollo inicial en Unity (Sprint 1)</a:t>
          </a:r>
        </a:p>
      </dsp:txBody>
      <dsp:txXfrm>
        <a:off x="1797245" y="2780108"/>
        <a:ext cx="2374927" cy="363230"/>
      </dsp:txXfrm>
    </dsp:sp>
    <dsp:sp modelId="{52F69B42-676F-439C-A419-81DF8DF68368}">
      <dsp:nvSpPr>
        <dsp:cNvPr id="0" name=""/>
        <dsp:cNvSpPr/>
      </dsp:nvSpPr>
      <dsp:spPr>
        <a:xfrm>
          <a:off x="1615630" y="1746299"/>
          <a:ext cx="0" cy="1033809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935A7A-728B-41F3-AD18-646609A80B7C}">
      <dsp:nvSpPr>
        <dsp:cNvPr id="0" name=""/>
        <dsp:cNvSpPr/>
      </dsp:nvSpPr>
      <dsp:spPr>
        <a:xfrm>
          <a:off x="1582939" y="1713608"/>
          <a:ext cx="65381" cy="653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B6838A-4CE7-43BA-ACCA-E933E09EF7A1}">
      <dsp:nvSpPr>
        <dsp:cNvPr id="0" name=""/>
        <dsp:cNvSpPr/>
      </dsp:nvSpPr>
      <dsp:spPr>
        <a:xfrm rot="8100000">
          <a:off x="2917888" y="402453"/>
          <a:ext cx="256842" cy="256842"/>
        </a:xfrm>
        <a:prstGeom prst="teardrop">
          <a:avLst>
            <a:gd name="adj" fmla="val 11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B3688A-EF1A-4458-B875-C5068757E463}">
      <dsp:nvSpPr>
        <dsp:cNvPr id="0" name=""/>
        <dsp:cNvSpPr/>
      </dsp:nvSpPr>
      <dsp:spPr>
        <a:xfrm>
          <a:off x="2946421" y="430986"/>
          <a:ext cx="199776" cy="199776"/>
        </a:xfrm>
        <a:prstGeom prst="ellipse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363CF-5499-4C75-A268-0B4B8FC2E3DF}">
      <dsp:nvSpPr>
        <dsp:cNvPr id="0" name=""/>
        <dsp:cNvSpPr/>
      </dsp:nvSpPr>
      <dsp:spPr>
        <a:xfrm>
          <a:off x="3227924" y="712489"/>
          <a:ext cx="2374927" cy="1033809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75555C-5B33-49F1-916B-DF1E1D941880}">
      <dsp:nvSpPr>
        <dsp:cNvPr id="0" name=""/>
        <dsp:cNvSpPr/>
      </dsp:nvSpPr>
      <dsp:spPr>
        <a:xfrm>
          <a:off x="3227924" y="349259"/>
          <a:ext cx="2374927" cy="36323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300" kern="1200">
              <a:latin typeface="Univers Light" panose="020B0403020202020204" pitchFamily="34" charset="0"/>
              <a:ea typeface="+mn-ea"/>
              <a:cs typeface="+mn-cs"/>
            </a:rPr>
            <a:t>Desarrollo </a:t>
          </a:r>
          <a:r>
            <a:rPr lang="es-ES" sz="1300" kern="1200">
              <a:latin typeface="Univers Light" panose="020B0403020202020204" pitchFamily="34" charset="0"/>
              <a:ea typeface="Calibri"/>
              <a:cs typeface="Arial"/>
            </a:rPr>
            <a:t>de funcionalidades especificas </a:t>
          </a:r>
          <a:r>
            <a:rPr lang="es-ES" sz="1300" kern="1200">
              <a:latin typeface="Univers Light" panose="020B0403020202020204" pitchFamily="34" charset="0"/>
              <a:ea typeface="Calibri"/>
              <a:cs typeface="Calibri"/>
            </a:rPr>
            <a:t>(Sprint 2)</a:t>
          </a:r>
        </a:p>
      </dsp:txBody>
      <dsp:txXfrm>
        <a:off x="3227924" y="349259"/>
        <a:ext cx="2374927" cy="363230"/>
      </dsp:txXfrm>
    </dsp:sp>
    <dsp:sp modelId="{D1734D71-1739-46D3-BAC4-2D57C16BEC3E}">
      <dsp:nvSpPr>
        <dsp:cNvPr id="0" name=""/>
        <dsp:cNvSpPr/>
      </dsp:nvSpPr>
      <dsp:spPr>
        <a:xfrm>
          <a:off x="3046309" y="712489"/>
          <a:ext cx="0" cy="1033809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0D7C9-EE94-489A-A2C8-754A39A7D8C6}">
      <dsp:nvSpPr>
        <dsp:cNvPr id="0" name=""/>
        <dsp:cNvSpPr/>
      </dsp:nvSpPr>
      <dsp:spPr>
        <a:xfrm>
          <a:off x="3013618" y="1713608"/>
          <a:ext cx="65381" cy="653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4D88D5-A27C-4A0C-9BE8-A8055267CFA1}">
      <dsp:nvSpPr>
        <dsp:cNvPr id="0" name=""/>
        <dsp:cNvSpPr/>
      </dsp:nvSpPr>
      <dsp:spPr>
        <a:xfrm rot="18900000">
          <a:off x="4348567" y="2833301"/>
          <a:ext cx="256842" cy="256842"/>
        </a:xfrm>
        <a:prstGeom prst="teardrop">
          <a:avLst>
            <a:gd name="adj" fmla="val 11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107991-B1CE-4F82-9AB1-429FDBC4E926}">
      <dsp:nvSpPr>
        <dsp:cNvPr id="0" name=""/>
        <dsp:cNvSpPr/>
      </dsp:nvSpPr>
      <dsp:spPr>
        <a:xfrm>
          <a:off x="4377100" y="2861834"/>
          <a:ext cx="199776" cy="199776"/>
        </a:xfrm>
        <a:prstGeom prst="ellipse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BB81B0-F110-4C8D-B52B-B553532DFB70}">
      <dsp:nvSpPr>
        <dsp:cNvPr id="0" name=""/>
        <dsp:cNvSpPr/>
      </dsp:nvSpPr>
      <dsp:spPr>
        <a:xfrm>
          <a:off x="4658604" y="1746299"/>
          <a:ext cx="2374927" cy="1033809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0562F0-7121-4268-AF07-4D18D4CCF6D2}">
      <dsp:nvSpPr>
        <dsp:cNvPr id="0" name=""/>
        <dsp:cNvSpPr/>
      </dsp:nvSpPr>
      <dsp:spPr>
        <a:xfrm>
          <a:off x="4658604" y="2780108"/>
          <a:ext cx="2374927" cy="36323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300" kern="1200">
              <a:latin typeface="Univers Light" panose="020B0403020202020204" pitchFamily="34" charset="0"/>
              <a:ea typeface="+mn-ea"/>
              <a:cs typeface="+mn-cs"/>
            </a:rPr>
            <a:t>Correcciones y mejora</a:t>
          </a:r>
          <a:r>
            <a:rPr lang="es-ES" sz="1300" kern="1200">
              <a:latin typeface="Univers Light" panose="020B0403020202020204" pitchFamily="34" charset="0"/>
              <a:ea typeface="Calibri"/>
              <a:cs typeface="Arial"/>
            </a:rPr>
            <a:t> del Programa </a:t>
          </a:r>
          <a:r>
            <a:rPr lang="es-ES" sz="1300" kern="1200">
              <a:latin typeface="Univers Light" panose="020B0403020202020204" pitchFamily="34" charset="0"/>
              <a:ea typeface="Calibri"/>
              <a:cs typeface="Calibri"/>
            </a:rPr>
            <a:t>(Sprint 3)</a:t>
          </a:r>
        </a:p>
      </dsp:txBody>
      <dsp:txXfrm>
        <a:off x="4658604" y="2780108"/>
        <a:ext cx="2374927" cy="363230"/>
      </dsp:txXfrm>
    </dsp:sp>
    <dsp:sp modelId="{0221BE31-CC66-44B7-9438-D3FBFB796943}">
      <dsp:nvSpPr>
        <dsp:cNvPr id="0" name=""/>
        <dsp:cNvSpPr/>
      </dsp:nvSpPr>
      <dsp:spPr>
        <a:xfrm>
          <a:off x="4476989" y="1746299"/>
          <a:ext cx="0" cy="1033809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D816D6-173B-4AF2-9411-957C5C37DF85}">
      <dsp:nvSpPr>
        <dsp:cNvPr id="0" name=""/>
        <dsp:cNvSpPr/>
      </dsp:nvSpPr>
      <dsp:spPr>
        <a:xfrm>
          <a:off x="4444298" y="1713608"/>
          <a:ext cx="65381" cy="653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DA329A0-EED0-42EB-B624-3C4D88006652}">
      <dsp:nvSpPr>
        <dsp:cNvPr id="0" name=""/>
        <dsp:cNvSpPr/>
      </dsp:nvSpPr>
      <dsp:spPr>
        <a:xfrm rot="8100000">
          <a:off x="5779247" y="402453"/>
          <a:ext cx="256842" cy="256842"/>
        </a:xfrm>
        <a:prstGeom prst="teardrop">
          <a:avLst>
            <a:gd name="adj" fmla="val 11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4D70BE-2ABD-410E-B75D-1EE0DD1CFAF8}">
      <dsp:nvSpPr>
        <dsp:cNvPr id="0" name=""/>
        <dsp:cNvSpPr/>
      </dsp:nvSpPr>
      <dsp:spPr>
        <a:xfrm>
          <a:off x="5807780" y="430986"/>
          <a:ext cx="199776" cy="199776"/>
        </a:xfrm>
        <a:prstGeom prst="ellipse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6BDEA1-9791-4ECB-B3DC-69AE73C013D9}">
      <dsp:nvSpPr>
        <dsp:cNvPr id="0" name=""/>
        <dsp:cNvSpPr/>
      </dsp:nvSpPr>
      <dsp:spPr>
        <a:xfrm>
          <a:off x="6089283" y="712489"/>
          <a:ext cx="2365913" cy="1033809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E7F0D5-AB1A-42C5-B6C3-CD4817E59BD0}">
      <dsp:nvSpPr>
        <dsp:cNvPr id="0" name=""/>
        <dsp:cNvSpPr/>
      </dsp:nvSpPr>
      <dsp:spPr>
        <a:xfrm>
          <a:off x="6089283" y="349259"/>
          <a:ext cx="2365913" cy="363230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300" kern="1200">
              <a:latin typeface="Univers Light" panose="020B0403020202020204" pitchFamily="34" charset="0"/>
              <a:ea typeface="Calibri"/>
              <a:cs typeface="Calibri"/>
            </a:rPr>
            <a:t>Documentacion Tecnica y del Usuario, Feedback y Entrega Final (Sprint 4)</a:t>
          </a:r>
        </a:p>
      </dsp:txBody>
      <dsp:txXfrm>
        <a:off x="6089283" y="349259"/>
        <a:ext cx="2365913" cy="363230"/>
      </dsp:txXfrm>
    </dsp:sp>
    <dsp:sp modelId="{D71C81A2-02DE-4D97-80FD-F0337E21A347}">
      <dsp:nvSpPr>
        <dsp:cNvPr id="0" name=""/>
        <dsp:cNvSpPr/>
      </dsp:nvSpPr>
      <dsp:spPr>
        <a:xfrm>
          <a:off x="5907668" y="712489"/>
          <a:ext cx="0" cy="1033809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8B1F45-DC0B-493B-BC2F-C9AFF3BD2970}">
      <dsp:nvSpPr>
        <dsp:cNvPr id="0" name=""/>
        <dsp:cNvSpPr/>
      </dsp:nvSpPr>
      <dsp:spPr>
        <a:xfrm>
          <a:off x="5874977" y="1713608"/>
          <a:ext cx="65381" cy="6538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8bccec9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378bccec9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8bccec90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378bccec90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>
          <a:extLst>
            <a:ext uri="{FF2B5EF4-FFF2-40B4-BE49-F238E27FC236}">
              <a16:creationId xmlns:a16="http://schemas.microsoft.com/office/drawing/2014/main" id="{AE26E9B2-1F51-48AC-D21A-27DF0FE31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8bccec90d_1_1:notes">
            <a:extLst>
              <a:ext uri="{FF2B5EF4-FFF2-40B4-BE49-F238E27FC236}">
                <a16:creationId xmlns:a16="http://schemas.microsoft.com/office/drawing/2014/main" id="{518FECB2-E02F-65A5-E08E-08AE22D98A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378bccec90d_1_1:notes">
            <a:extLst>
              <a:ext uri="{FF2B5EF4-FFF2-40B4-BE49-F238E27FC236}">
                <a16:creationId xmlns:a16="http://schemas.microsoft.com/office/drawing/2014/main" id="{7A0E8B3D-E811-5F23-0D4C-99B78DED75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3120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63026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0425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dk2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4"/>
          <p:cNvSpPr txBox="1">
            <a:spLocks noGrp="1"/>
          </p:cNvSpPr>
          <p:nvPr>
            <p:ph type="title"/>
          </p:nvPr>
        </p:nvSpPr>
        <p:spPr>
          <a:xfrm>
            <a:off x="713160" y="1130040"/>
            <a:ext cx="7717320" cy="247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14"/>
          <p:cNvSpPr/>
          <p:nvPr/>
        </p:nvSpPr>
        <p:spPr>
          <a:xfrm>
            <a:off x="-565200" y="-462600"/>
            <a:ext cx="59086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9" name="Google Shape;9;p14"/>
          <p:cNvSpPr/>
          <p:nvPr/>
        </p:nvSpPr>
        <p:spPr>
          <a:xfrm>
            <a:off x="3799800" y="4608720"/>
            <a:ext cx="59086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0" name="Google Shape;10;p1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>
  <p:cSld name="1_BLANK">
    <p:bg>
      <p:bgPr>
        <a:solidFill>
          <a:schemeClr val="accent4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Hombre sentado en una mesa&#10;&#10;El contenido generado por IA puede ser incorrecto.">
            <a:extLst>
              <a:ext uri="{FF2B5EF4-FFF2-40B4-BE49-F238E27FC236}">
                <a16:creationId xmlns:a16="http://schemas.microsoft.com/office/drawing/2014/main" id="{CB3F7EF3-E0DC-ABE2-F860-B34ED0837C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67451" y="0"/>
            <a:ext cx="28765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2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8319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577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06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>
  <p:cSld name="1_BLANK">
    <p:bg>
      <p:bgPr>
        <a:solidFill>
          <a:schemeClr val="accent4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a taza de cafe&#10;&#10;El contenido generado por IA puede ser incorrecto.">
            <a:extLst>
              <a:ext uri="{FF2B5EF4-FFF2-40B4-BE49-F238E27FC236}">
                <a16:creationId xmlns:a16="http://schemas.microsoft.com/office/drawing/2014/main" id="{3C9AA81A-7790-0867-A341-CE5BBCA09D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33051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654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1">
  <p:cSld name="BLANK_1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>
            <a:spLocks noGrp="1"/>
          </p:cNvSpPr>
          <p:nvPr>
            <p:ph type="title"/>
          </p:nvPr>
        </p:nvSpPr>
        <p:spPr>
          <a:xfrm>
            <a:off x="1522800" y="2047680"/>
            <a:ext cx="283788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title" idx="2"/>
          </p:nvPr>
        </p:nvSpPr>
        <p:spPr>
          <a:xfrm>
            <a:off x="2589840" y="1454400"/>
            <a:ext cx="703440" cy="59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title" idx="3"/>
          </p:nvPr>
        </p:nvSpPr>
        <p:spPr>
          <a:xfrm>
            <a:off x="4782960" y="2047680"/>
            <a:ext cx="283788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title" idx="4"/>
          </p:nvPr>
        </p:nvSpPr>
        <p:spPr>
          <a:xfrm>
            <a:off x="5850360" y="1454400"/>
            <a:ext cx="703440" cy="59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title" idx="5"/>
          </p:nvPr>
        </p:nvSpPr>
        <p:spPr>
          <a:xfrm>
            <a:off x="1522800" y="3689640"/>
            <a:ext cx="283788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title" idx="6"/>
          </p:nvPr>
        </p:nvSpPr>
        <p:spPr>
          <a:xfrm>
            <a:off x="2589840" y="3096360"/>
            <a:ext cx="703440" cy="59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title" idx="7"/>
          </p:nvPr>
        </p:nvSpPr>
        <p:spPr>
          <a:xfrm>
            <a:off x="4782960" y="3689640"/>
            <a:ext cx="283788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title" idx="8"/>
          </p:nvPr>
        </p:nvSpPr>
        <p:spPr>
          <a:xfrm>
            <a:off x="5850360" y="3096360"/>
            <a:ext cx="703440" cy="59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title" idx="9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7" name="Google Shape;47;p21"/>
          <p:cNvSpPr/>
          <p:nvPr/>
        </p:nvSpPr>
        <p:spPr>
          <a:xfrm rot="5400000">
            <a:off x="-2062440" y="2056680"/>
            <a:ext cx="403596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8" name="Google Shape;48;p21"/>
          <p:cNvSpPr/>
          <p:nvPr/>
        </p:nvSpPr>
        <p:spPr>
          <a:xfrm rot="5400000">
            <a:off x="7170840" y="2056680"/>
            <a:ext cx="403596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_1">
  <p:cSld name="TITLE_ONLY_1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1" name="Google Shape;51;p22"/>
          <p:cNvSpPr/>
          <p:nvPr/>
        </p:nvSpPr>
        <p:spPr>
          <a:xfrm>
            <a:off x="-796320" y="-462600"/>
            <a:ext cx="220212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2" name="Google Shape;52;p22"/>
          <p:cNvSpPr/>
          <p:nvPr/>
        </p:nvSpPr>
        <p:spPr>
          <a:xfrm rot="5400000">
            <a:off x="7831080" y="-462240"/>
            <a:ext cx="220212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FE0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_1_1">
  <p:cSld name="SECTION_HEADER_1_1">
    <p:bg>
      <p:bgPr>
        <a:solidFill>
          <a:schemeClr val="dk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>
            <a:spLocks noGrp="1"/>
          </p:cNvSpPr>
          <p:nvPr>
            <p:ph type="title"/>
          </p:nvPr>
        </p:nvSpPr>
        <p:spPr>
          <a:xfrm>
            <a:off x="5432760" y="1451880"/>
            <a:ext cx="2997720" cy="156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5" name="Google Shape;55;p23"/>
          <p:cNvSpPr/>
          <p:nvPr/>
        </p:nvSpPr>
        <p:spPr>
          <a:xfrm>
            <a:off x="5527440" y="-212040"/>
            <a:ext cx="290304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6" name="Google Shape;56;p23"/>
          <p:cNvSpPr/>
          <p:nvPr/>
        </p:nvSpPr>
        <p:spPr>
          <a:xfrm>
            <a:off x="713160" y="4353480"/>
            <a:ext cx="290304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1_1">
  <p:cSld name="BLANK_1_1">
    <p:bg>
      <p:bgPr>
        <a:solidFill>
          <a:schemeClr val="dk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4"/>
          <p:cNvSpPr txBox="1">
            <a:spLocks noGrp="1"/>
          </p:cNvSpPr>
          <p:nvPr>
            <p:ph type="title"/>
          </p:nvPr>
        </p:nvSpPr>
        <p:spPr>
          <a:xfrm>
            <a:off x="2289960" y="2855160"/>
            <a:ext cx="4563720" cy="66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9" name="Google Shape;59;p24"/>
          <p:cNvSpPr/>
          <p:nvPr/>
        </p:nvSpPr>
        <p:spPr>
          <a:xfrm>
            <a:off x="3053160" y="-570600"/>
            <a:ext cx="3037320" cy="1109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E7E4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0" name="Google Shape;60;p24"/>
          <p:cNvSpPr/>
          <p:nvPr/>
        </p:nvSpPr>
        <p:spPr>
          <a:xfrm>
            <a:off x="3053160" y="4560480"/>
            <a:ext cx="3037320" cy="1109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_1">
  <p:cSld name="CUSTOM_1">
    <p:bg>
      <p:bgPr>
        <a:solidFill>
          <a:schemeClr val="dk2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5230800" y="1648800"/>
            <a:ext cx="319968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25"/>
          <p:cNvSpPr/>
          <p:nvPr/>
        </p:nvSpPr>
        <p:spPr>
          <a:xfrm>
            <a:off x="6413400" y="-462600"/>
            <a:ext cx="403416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4" name="Google Shape;64;p25"/>
          <p:cNvSpPr/>
          <p:nvPr/>
        </p:nvSpPr>
        <p:spPr>
          <a:xfrm>
            <a:off x="6413400" y="4608720"/>
            <a:ext cx="403416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FE0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1_TITLE">
    <p:bg>
      <p:bgPr>
        <a:solidFill>
          <a:schemeClr val="dk2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4"/>
          <p:cNvSpPr/>
          <p:nvPr/>
        </p:nvSpPr>
        <p:spPr>
          <a:xfrm>
            <a:off x="-565200" y="-462600"/>
            <a:ext cx="59086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9" name="Google Shape;9;p14"/>
          <p:cNvSpPr/>
          <p:nvPr/>
        </p:nvSpPr>
        <p:spPr>
          <a:xfrm>
            <a:off x="3799800" y="4608720"/>
            <a:ext cx="59086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2" name="Imagen 1" descr="Una persona en frente de laptop&#10;&#10;El contenido generado por IA puede ser incorrecto.">
            <a:extLst>
              <a:ext uri="{FF2B5EF4-FFF2-40B4-BE49-F238E27FC236}">
                <a16:creationId xmlns:a16="http://schemas.microsoft.com/office/drawing/2014/main" id="{AD23157B-B13C-3DCF-3256-1BE1ADD6AE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2404" t="44" r="24678" b="-11"/>
          <a:stretch>
            <a:fillRect/>
          </a:stretch>
        </p:blipFill>
        <p:spPr>
          <a:xfrm>
            <a:off x="-513" y="-152237"/>
            <a:ext cx="3394248" cy="5440819"/>
          </a:xfrm>
          <a:prstGeom prst="rect">
            <a:avLst/>
          </a:prstGeom>
        </p:spPr>
      </p:pic>
      <p:sp>
        <p:nvSpPr>
          <p:cNvPr id="7" name="Google Shape;7;p14"/>
          <p:cNvSpPr txBox="1">
            <a:spLocks noGrp="1"/>
          </p:cNvSpPr>
          <p:nvPr>
            <p:ph type="title"/>
          </p:nvPr>
        </p:nvSpPr>
        <p:spPr>
          <a:xfrm>
            <a:off x="713160" y="1130040"/>
            <a:ext cx="7717320" cy="247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 dirty="0"/>
          </a:p>
        </p:txBody>
      </p:sp>
      <p:sp>
        <p:nvSpPr>
          <p:cNvPr id="10" name="Google Shape;10;p1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53346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_1">
  <p:cSld name="TITLE_AND_TWO_COLUMNS_1">
    <p:bg>
      <p:bgPr>
        <a:solidFill>
          <a:schemeClr val="dk2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7" name="Google Shape;67;p26"/>
          <p:cNvSpPr/>
          <p:nvPr/>
        </p:nvSpPr>
        <p:spPr>
          <a:xfrm rot="5400000">
            <a:off x="-1171800" y="2927520"/>
            <a:ext cx="23590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8" name="Google Shape;68;p26"/>
          <p:cNvSpPr/>
          <p:nvPr/>
        </p:nvSpPr>
        <p:spPr>
          <a:xfrm rot="5400000">
            <a:off x="7957440" y="1218240"/>
            <a:ext cx="23590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1_1_1_2">
  <p:cSld name="BLANK_1_1_1_2">
    <p:bg>
      <p:bgPr>
        <a:solidFill>
          <a:schemeClr val="dk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>
            <a:spLocks noGrp="1"/>
          </p:cNvSpPr>
          <p:nvPr>
            <p:ph type="title"/>
          </p:nvPr>
        </p:nvSpPr>
        <p:spPr>
          <a:xfrm>
            <a:off x="720000" y="2784600"/>
            <a:ext cx="233604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title" idx="2"/>
          </p:nvPr>
        </p:nvSpPr>
        <p:spPr>
          <a:xfrm>
            <a:off x="3403800" y="2784600"/>
            <a:ext cx="233604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title" idx="3"/>
          </p:nvPr>
        </p:nvSpPr>
        <p:spPr>
          <a:xfrm>
            <a:off x="6087600" y="2784600"/>
            <a:ext cx="233604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title" idx="4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4" name="Google Shape;74;p27"/>
          <p:cNvSpPr/>
          <p:nvPr/>
        </p:nvSpPr>
        <p:spPr>
          <a:xfrm>
            <a:off x="-1303920" y="-462600"/>
            <a:ext cx="403416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5" name="Google Shape;75;p27"/>
          <p:cNvSpPr/>
          <p:nvPr/>
        </p:nvSpPr>
        <p:spPr>
          <a:xfrm>
            <a:off x="6413400" y="4608720"/>
            <a:ext cx="403416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FE0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1_1_1_1">
  <p:cSld name="BLANK_1_1_1_1">
    <p:bg>
      <p:bgPr>
        <a:solidFill>
          <a:schemeClr val="dk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8"/>
          <p:cNvSpPr txBox="1">
            <a:spLocks noGrp="1"/>
          </p:cNvSpPr>
          <p:nvPr>
            <p:ph type="title"/>
          </p:nvPr>
        </p:nvSpPr>
        <p:spPr>
          <a:xfrm>
            <a:off x="1354320" y="1786320"/>
            <a:ext cx="273204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title" idx="2"/>
          </p:nvPr>
        </p:nvSpPr>
        <p:spPr>
          <a:xfrm>
            <a:off x="5057280" y="1786320"/>
            <a:ext cx="273204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title" idx="3"/>
          </p:nvPr>
        </p:nvSpPr>
        <p:spPr>
          <a:xfrm>
            <a:off x="1354320" y="3219480"/>
            <a:ext cx="273204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title" idx="4"/>
          </p:nvPr>
        </p:nvSpPr>
        <p:spPr>
          <a:xfrm>
            <a:off x="5057280" y="3219480"/>
            <a:ext cx="273204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title" idx="5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2" name="Google Shape;82;p28"/>
          <p:cNvSpPr/>
          <p:nvPr/>
        </p:nvSpPr>
        <p:spPr>
          <a:xfrm>
            <a:off x="-738360" y="539640"/>
            <a:ext cx="290304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83" name="Google Shape;83;p28"/>
          <p:cNvSpPr/>
          <p:nvPr/>
        </p:nvSpPr>
        <p:spPr>
          <a:xfrm>
            <a:off x="6978960" y="539640"/>
            <a:ext cx="290304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FE0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1_1_1_1_1">
  <p:cSld name="BLANK_1_1_1_1_1">
    <p:bg>
      <p:bgPr>
        <a:solidFill>
          <a:schemeClr val="dk2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9"/>
          <p:cNvSpPr txBox="1">
            <a:spLocks noGrp="1"/>
          </p:cNvSpPr>
          <p:nvPr>
            <p:ph type="title"/>
          </p:nvPr>
        </p:nvSpPr>
        <p:spPr>
          <a:xfrm>
            <a:off x="1098360" y="1950840"/>
            <a:ext cx="207864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6" name="Google Shape;86;p29"/>
          <p:cNvSpPr txBox="1">
            <a:spLocks noGrp="1"/>
          </p:cNvSpPr>
          <p:nvPr>
            <p:ph type="title" idx="2"/>
          </p:nvPr>
        </p:nvSpPr>
        <p:spPr>
          <a:xfrm>
            <a:off x="3532680" y="1950840"/>
            <a:ext cx="207864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7" name="Google Shape;87;p29"/>
          <p:cNvSpPr txBox="1">
            <a:spLocks noGrp="1"/>
          </p:cNvSpPr>
          <p:nvPr>
            <p:ph type="title" idx="3"/>
          </p:nvPr>
        </p:nvSpPr>
        <p:spPr>
          <a:xfrm>
            <a:off x="1098360" y="3689640"/>
            <a:ext cx="207864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8" name="Google Shape;88;p29"/>
          <p:cNvSpPr txBox="1">
            <a:spLocks noGrp="1"/>
          </p:cNvSpPr>
          <p:nvPr>
            <p:ph type="title" idx="4"/>
          </p:nvPr>
        </p:nvSpPr>
        <p:spPr>
          <a:xfrm>
            <a:off x="3532680" y="3689640"/>
            <a:ext cx="207864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9" name="Google Shape;89;p29"/>
          <p:cNvSpPr txBox="1">
            <a:spLocks noGrp="1"/>
          </p:cNvSpPr>
          <p:nvPr>
            <p:ph type="title" idx="5"/>
          </p:nvPr>
        </p:nvSpPr>
        <p:spPr>
          <a:xfrm>
            <a:off x="5966640" y="1950840"/>
            <a:ext cx="207864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0" name="Google Shape;90;p29"/>
          <p:cNvSpPr txBox="1">
            <a:spLocks noGrp="1"/>
          </p:cNvSpPr>
          <p:nvPr>
            <p:ph type="title" idx="6"/>
          </p:nvPr>
        </p:nvSpPr>
        <p:spPr>
          <a:xfrm>
            <a:off x="5966640" y="3689640"/>
            <a:ext cx="207864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1" name="Google Shape;91;p29"/>
          <p:cNvSpPr txBox="1">
            <a:spLocks noGrp="1"/>
          </p:cNvSpPr>
          <p:nvPr>
            <p:ph type="title" idx="7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2" name="Google Shape;92;p29"/>
          <p:cNvSpPr/>
          <p:nvPr/>
        </p:nvSpPr>
        <p:spPr>
          <a:xfrm rot="5400000">
            <a:off x="-1171800" y="1218240"/>
            <a:ext cx="23590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93" name="Google Shape;93;p29"/>
          <p:cNvSpPr/>
          <p:nvPr/>
        </p:nvSpPr>
        <p:spPr>
          <a:xfrm rot="5400000">
            <a:off x="7957440" y="2927520"/>
            <a:ext cx="23590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1_1_1_1_1_1">
  <p:cSld name="BLANK_1_1_1_1_1_1">
    <p:bg>
      <p:bgPr>
        <a:solidFill>
          <a:schemeClr val="dk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0"/>
          <p:cNvSpPr txBox="1">
            <a:spLocks noGrp="1"/>
          </p:cNvSpPr>
          <p:nvPr>
            <p:ph type="title"/>
          </p:nvPr>
        </p:nvSpPr>
        <p:spPr>
          <a:xfrm>
            <a:off x="1151640" y="1438920"/>
            <a:ext cx="2137680" cy="51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6" name="Google Shape;96;p30"/>
          <p:cNvSpPr txBox="1">
            <a:spLocks noGrp="1"/>
          </p:cNvSpPr>
          <p:nvPr>
            <p:ph type="title" idx="2"/>
          </p:nvPr>
        </p:nvSpPr>
        <p:spPr>
          <a:xfrm>
            <a:off x="5854680" y="1936080"/>
            <a:ext cx="2137680" cy="51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7" name="Google Shape;97;p30"/>
          <p:cNvSpPr txBox="1">
            <a:spLocks noGrp="1"/>
          </p:cNvSpPr>
          <p:nvPr>
            <p:ph type="title" idx="3"/>
          </p:nvPr>
        </p:nvSpPr>
        <p:spPr>
          <a:xfrm>
            <a:off x="5854680" y="2930040"/>
            <a:ext cx="2137680" cy="51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8" name="Google Shape;98;p30"/>
          <p:cNvSpPr txBox="1">
            <a:spLocks noGrp="1"/>
          </p:cNvSpPr>
          <p:nvPr>
            <p:ph type="title" idx="4"/>
          </p:nvPr>
        </p:nvSpPr>
        <p:spPr>
          <a:xfrm>
            <a:off x="1151640" y="2432880"/>
            <a:ext cx="2137680" cy="51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99" name="Google Shape;99;p30"/>
          <p:cNvSpPr txBox="1">
            <a:spLocks noGrp="1"/>
          </p:cNvSpPr>
          <p:nvPr>
            <p:ph type="title" idx="5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0" name="Google Shape;100;p30"/>
          <p:cNvSpPr/>
          <p:nvPr/>
        </p:nvSpPr>
        <p:spPr>
          <a:xfrm>
            <a:off x="-457920" y="-212040"/>
            <a:ext cx="290304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01" name="Google Shape;101;p30"/>
          <p:cNvSpPr/>
          <p:nvPr/>
        </p:nvSpPr>
        <p:spPr>
          <a:xfrm>
            <a:off x="6698520" y="4353480"/>
            <a:ext cx="290304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02" name="Google Shape;102;p30"/>
          <p:cNvSpPr txBox="1">
            <a:spLocks noGrp="1"/>
          </p:cNvSpPr>
          <p:nvPr>
            <p:ph type="title" idx="6"/>
          </p:nvPr>
        </p:nvSpPr>
        <p:spPr>
          <a:xfrm>
            <a:off x="1151280" y="3427200"/>
            <a:ext cx="2137680" cy="51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1_1_1_1_1_1_1">
  <p:cSld name="BLANK_1_1_1_1_1_1_1">
    <p:bg>
      <p:bgPr>
        <a:solidFill>
          <a:schemeClr val="dk2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1"/>
          <p:cNvSpPr/>
          <p:nvPr/>
        </p:nvSpPr>
        <p:spPr>
          <a:xfrm>
            <a:off x="-565200" y="-462600"/>
            <a:ext cx="59086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05" name="Google Shape;105;p31"/>
          <p:cNvSpPr/>
          <p:nvPr/>
        </p:nvSpPr>
        <p:spPr>
          <a:xfrm>
            <a:off x="3799800" y="4608720"/>
            <a:ext cx="59086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1_1_1_1_1_1_1_1">
  <p:cSld name="BLANK_1_1_1_1_1_1_1_1">
    <p:bg>
      <p:bgPr>
        <a:solidFill>
          <a:schemeClr val="dk2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2"/>
          <p:cNvSpPr/>
          <p:nvPr/>
        </p:nvSpPr>
        <p:spPr>
          <a:xfrm>
            <a:off x="-808920" y="539640"/>
            <a:ext cx="3037320" cy="1109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FE0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08" name="Google Shape;108;p32"/>
          <p:cNvSpPr/>
          <p:nvPr/>
        </p:nvSpPr>
        <p:spPr>
          <a:xfrm>
            <a:off x="6912000" y="3498480"/>
            <a:ext cx="3037320" cy="1109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bg>
      <p:bgPr>
        <a:solidFill>
          <a:schemeClr val="dk2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3"/>
          <p:cNvSpPr txBox="1"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1" name="Google Shape;111;p33"/>
          <p:cNvSpPr txBox="1">
            <a:spLocks noGrp="1"/>
          </p:cNvSpPr>
          <p:nvPr>
            <p:ph type="body" idx="1"/>
          </p:nvPr>
        </p:nvSpPr>
        <p:spPr>
          <a:xfrm>
            <a:off x="2194920" y="1457280"/>
            <a:ext cx="4754160" cy="293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2" name="Google Shape;112;p33"/>
          <p:cNvSpPr/>
          <p:nvPr/>
        </p:nvSpPr>
        <p:spPr>
          <a:xfrm rot="5400000">
            <a:off x="-187200" y="4401720"/>
            <a:ext cx="255492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E7E4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13" name="Google Shape;113;p33"/>
          <p:cNvSpPr/>
          <p:nvPr/>
        </p:nvSpPr>
        <p:spPr>
          <a:xfrm rot="5400000">
            <a:off x="6777000" y="4401720"/>
            <a:ext cx="255492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 type="twoObj">
  <p:cSld name="TWO_OBJECTS">
    <p:bg>
      <p:bgPr>
        <a:solidFill>
          <a:schemeClr val="dk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4"/>
          <p:cNvSpPr txBox="1"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6" name="Google Shape;116;p34"/>
          <p:cNvSpPr/>
          <p:nvPr/>
        </p:nvSpPr>
        <p:spPr>
          <a:xfrm>
            <a:off x="-1303920" y="-462600"/>
            <a:ext cx="403416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17" name="Google Shape;117;p34"/>
          <p:cNvSpPr/>
          <p:nvPr/>
        </p:nvSpPr>
        <p:spPr>
          <a:xfrm>
            <a:off x="6413400" y="4608720"/>
            <a:ext cx="403416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FE0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5"/>
          <p:cNvSpPr txBox="1">
            <a:spLocks noGrp="1"/>
          </p:cNvSpPr>
          <p:nvPr>
            <p:ph type="title"/>
          </p:nvPr>
        </p:nvSpPr>
        <p:spPr>
          <a:xfrm>
            <a:off x="720000" y="53964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0" name="Google Shape;120;p35"/>
          <p:cNvSpPr/>
          <p:nvPr/>
        </p:nvSpPr>
        <p:spPr>
          <a:xfrm rot="5400000">
            <a:off x="6743520" y="-209160"/>
            <a:ext cx="23590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21" name="Google Shape;121;p35"/>
          <p:cNvSpPr/>
          <p:nvPr/>
        </p:nvSpPr>
        <p:spPr>
          <a:xfrm>
            <a:off x="-1335600" y="4633920"/>
            <a:ext cx="23590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" type="blank">
  <p:cSld name="BLANK">
    <p:bg>
      <p:bgPr>
        <a:solidFill>
          <a:schemeClr val="dk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title"/>
          </p:nvPr>
        </p:nvSpPr>
        <p:spPr>
          <a:xfrm>
            <a:off x="2391840" y="1562760"/>
            <a:ext cx="4359960" cy="84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" name="Google Shape;13;p15"/>
          <p:cNvSpPr/>
          <p:nvPr/>
        </p:nvSpPr>
        <p:spPr>
          <a:xfrm>
            <a:off x="5176080" y="420480"/>
            <a:ext cx="3155040" cy="80388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4" name="Google Shape;14;p15"/>
          <p:cNvSpPr/>
          <p:nvPr/>
        </p:nvSpPr>
        <p:spPr>
          <a:xfrm>
            <a:off x="812520" y="3918600"/>
            <a:ext cx="3155040" cy="80388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5" name="Google Shape;15;p1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_COLUMN_TEXT">
  <p:cSld name="ONE_COLUMN_TEXT">
    <p:bg>
      <p:bgPr>
        <a:solidFill>
          <a:schemeClr val="dk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6"/>
          <p:cNvSpPr txBox="1">
            <a:spLocks noGrp="1"/>
          </p:cNvSpPr>
          <p:nvPr>
            <p:ph type="title"/>
          </p:nvPr>
        </p:nvSpPr>
        <p:spPr>
          <a:xfrm>
            <a:off x="713160" y="541080"/>
            <a:ext cx="36043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4" name="Google Shape;124;p36"/>
          <p:cNvSpPr/>
          <p:nvPr/>
        </p:nvSpPr>
        <p:spPr>
          <a:xfrm>
            <a:off x="-1303920" y="-614880"/>
            <a:ext cx="562176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25" name="Google Shape;125;p36"/>
          <p:cNvSpPr/>
          <p:nvPr/>
        </p:nvSpPr>
        <p:spPr>
          <a:xfrm>
            <a:off x="-1303920" y="4761000"/>
            <a:ext cx="562176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_POINT">
  <p:cSld name="MAIN_POINT">
    <p:bg>
      <p:bgPr>
        <a:solidFill>
          <a:schemeClr val="dk2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7"/>
          <p:cNvSpPr txBox="1">
            <a:spLocks noGrp="1"/>
          </p:cNvSpPr>
          <p:nvPr>
            <p:ph type="title"/>
          </p:nvPr>
        </p:nvSpPr>
        <p:spPr>
          <a:xfrm>
            <a:off x="1388160" y="1374840"/>
            <a:ext cx="6367320" cy="2393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8" name="Google Shape;128;p37"/>
          <p:cNvSpPr/>
          <p:nvPr/>
        </p:nvSpPr>
        <p:spPr>
          <a:xfrm rot="5400000">
            <a:off x="6337800" y="-212040"/>
            <a:ext cx="41860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29" name="Google Shape;129;p37"/>
          <p:cNvSpPr/>
          <p:nvPr/>
        </p:nvSpPr>
        <p:spPr>
          <a:xfrm rot="5400000">
            <a:off x="-1379520" y="4353480"/>
            <a:ext cx="41860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bg>
      <p:bgPr>
        <a:solidFill>
          <a:schemeClr val="dk2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8"/>
          <p:cNvSpPr txBox="1">
            <a:spLocks noGrp="1"/>
          </p:cNvSpPr>
          <p:nvPr>
            <p:ph type="title"/>
          </p:nvPr>
        </p:nvSpPr>
        <p:spPr>
          <a:xfrm>
            <a:off x="720000" y="3323520"/>
            <a:ext cx="4289400" cy="123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2" name="Google Shape;132;p38"/>
          <p:cNvSpPr/>
          <p:nvPr/>
        </p:nvSpPr>
        <p:spPr>
          <a:xfrm>
            <a:off x="-808920" y="539640"/>
            <a:ext cx="3037320" cy="1109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FE0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33" name="Google Shape;133;p38"/>
          <p:cNvSpPr/>
          <p:nvPr/>
        </p:nvSpPr>
        <p:spPr>
          <a:xfrm>
            <a:off x="6912000" y="3498480"/>
            <a:ext cx="3037320" cy="1109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_1">
  <p:cSld name="SECTION_HEADER_1">
    <p:bg>
      <p:bgPr>
        <a:solidFill>
          <a:schemeClr val="dk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 txBox="1">
            <a:spLocks noGrp="1"/>
          </p:cNvSpPr>
          <p:nvPr>
            <p:ph type="title"/>
          </p:nvPr>
        </p:nvSpPr>
        <p:spPr>
          <a:xfrm>
            <a:off x="713160" y="1469880"/>
            <a:ext cx="2997720" cy="156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8" name="Google Shape;18;p16"/>
          <p:cNvSpPr/>
          <p:nvPr/>
        </p:nvSpPr>
        <p:spPr>
          <a:xfrm>
            <a:off x="713160" y="-212040"/>
            <a:ext cx="290304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9" name="Google Shape;19;p16"/>
          <p:cNvSpPr/>
          <p:nvPr/>
        </p:nvSpPr>
        <p:spPr>
          <a:xfrm>
            <a:off x="5488560" y="4353480"/>
            <a:ext cx="290304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9CF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0" name="Google Shape;20;p1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2391840" y="2561400"/>
            <a:ext cx="4359960" cy="84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title" idx="2"/>
          </p:nvPr>
        </p:nvSpPr>
        <p:spPr>
          <a:xfrm>
            <a:off x="2996640" y="1262160"/>
            <a:ext cx="3150720" cy="84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4" name="Google Shape;24;p17"/>
          <p:cNvSpPr/>
          <p:nvPr/>
        </p:nvSpPr>
        <p:spPr>
          <a:xfrm>
            <a:off x="-808920" y="539640"/>
            <a:ext cx="3037320" cy="1109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5" name="Google Shape;25;p17"/>
          <p:cNvSpPr/>
          <p:nvPr/>
        </p:nvSpPr>
        <p:spPr>
          <a:xfrm>
            <a:off x="6912000" y="3498480"/>
            <a:ext cx="3037320" cy="1109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1_1_1_1_1_1_2">
  <p:cSld name="BLANK_1_1_1_1_1_1_2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2135520" y="563400"/>
            <a:ext cx="4872960" cy="1048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9" name="Google Shape;29;p18"/>
          <p:cNvSpPr/>
          <p:nvPr/>
        </p:nvSpPr>
        <p:spPr>
          <a:xfrm>
            <a:off x="2555280" y="3617640"/>
            <a:ext cx="4033440" cy="46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0" u="none" strike="noStrike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lang="fr-FR" sz="1000" b="1" u="sng" strike="noStrike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fr-FR" sz="1000" b="0" u="none" strike="noStrike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</a:rPr>
              <a:t>, and includes icons by </a:t>
            </a:r>
            <a:r>
              <a:rPr lang="fr-FR" sz="1000" b="1" u="sng" strike="noStrike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fr-FR" sz="1000" b="0" u="none" strike="noStrike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</a:rPr>
              <a:t> and infographics &amp; images by </a:t>
            </a:r>
            <a:r>
              <a:rPr lang="fr-FR" sz="1000" b="1" u="sng" strike="noStrike">
                <a:solidFill>
                  <a:srgbClr val="191919"/>
                </a:solid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0" name="Google Shape;30;p18"/>
          <p:cNvSpPr/>
          <p:nvPr/>
        </p:nvSpPr>
        <p:spPr>
          <a:xfrm rot="5400000">
            <a:off x="-948600" y="193680"/>
            <a:ext cx="43264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1" name="Google Shape;31;p18"/>
          <p:cNvSpPr/>
          <p:nvPr/>
        </p:nvSpPr>
        <p:spPr>
          <a:xfrm rot="5400000">
            <a:off x="5766840" y="3947760"/>
            <a:ext cx="432648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FE0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_NUMBER">
  <p:cSld name="BIG_NUMBER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>
            <a:spLocks noGrp="1"/>
          </p:cNvSpPr>
          <p:nvPr>
            <p:ph type="title" hasCustomPrompt="1"/>
          </p:nvPr>
        </p:nvSpPr>
        <p:spPr>
          <a:xfrm>
            <a:off x="1284120" y="1413000"/>
            <a:ext cx="6575760" cy="18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r>
              <a:t>xx%</a:t>
            </a:r>
          </a:p>
        </p:txBody>
      </p:sp>
      <p:sp>
        <p:nvSpPr>
          <p:cNvPr id="34" name="Google Shape;34;p19"/>
          <p:cNvSpPr/>
          <p:nvPr/>
        </p:nvSpPr>
        <p:spPr>
          <a:xfrm>
            <a:off x="1595880" y="-462600"/>
            <a:ext cx="595152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D9CF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5" name="Google Shape;35;p19"/>
          <p:cNvSpPr/>
          <p:nvPr/>
        </p:nvSpPr>
        <p:spPr>
          <a:xfrm rot="-600">
            <a:off x="1595880" y="4608360"/>
            <a:ext cx="5951520" cy="1001520"/>
          </a:xfrm>
          <a:prstGeom prst="roundRect">
            <a:avLst>
              <a:gd name="adj" fmla="val 50000"/>
            </a:avLst>
          </a:prstGeom>
          <a:noFill/>
          <a:ln w="38100" cap="flat" cmpd="sng">
            <a:solidFill>
              <a:srgbClr val="FFE0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u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 2">
    <p:bg>
      <p:bgPr>
        <a:solidFill>
          <a:schemeClr val="accent4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07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80" r:id="rId9"/>
    <p:sldLayoutId id="2147483679" r:id="rId10"/>
    <p:sldLayoutId id="2147483678" r:id="rId11"/>
    <p:sldLayoutId id="2147483677" r:id="rId12"/>
    <p:sldLayoutId id="2147483675" r:id="rId13"/>
    <p:sldLayoutId id="2147483674" r:id="rId14"/>
    <p:sldLayoutId id="2147483656" r:id="rId15"/>
    <p:sldLayoutId id="2147483657" r:id="rId16"/>
    <p:sldLayoutId id="2147483658" r:id="rId17"/>
    <p:sldLayoutId id="2147483659" r:id="rId18"/>
    <p:sldLayoutId id="2147483660" r:id="rId19"/>
    <p:sldLayoutId id="2147483661" r:id="rId20"/>
    <p:sldLayoutId id="2147483662" r:id="rId21"/>
    <p:sldLayoutId id="2147483663" r:id="rId22"/>
    <p:sldLayoutId id="2147483664" r:id="rId23"/>
    <p:sldLayoutId id="2147483665" r:id="rId24"/>
    <p:sldLayoutId id="2147483666" r:id="rId25"/>
    <p:sldLayoutId id="2147483667" r:id="rId26"/>
    <p:sldLayoutId id="2147483668" r:id="rId27"/>
    <p:sldLayoutId id="2147483669" r:id="rId28"/>
    <p:sldLayoutId id="2147483670" r:id="rId29"/>
    <p:sldLayoutId id="2147483671" r:id="rId30"/>
    <p:sldLayoutId id="2147483672" r:id="rId31"/>
    <p:sldLayoutId id="2147483673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Relationship Id="rId5" Type="http://schemas.microsoft.com/office/2007/relationships/hdphoto" Target="../media/hdphoto1.wdp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jpeg"/><Relationship Id="rId5" Type="http://schemas.openxmlformats.org/officeDocument/2006/relationships/image" Target="../media/image38.jpe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p1"/>
          <p:cNvCxnSpPr/>
          <p:nvPr/>
        </p:nvCxnSpPr>
        <p:spPr>
          <a:xfrm>
            <a:off x="5548057" y="2394912"/>
            <a:ext cx="1681050" cy="300"/>
          </a:xfrm>
          <a:prstGeom prst="straightConnector1">
            <a:avLst/>
          </a:prstGeom>
          <a:noFill/>
          <a:ln w="38100" cap="flat" cmpd="sng">
            <a:solidFill>
              <a:srgbClr val="D2DAE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" name="Google Shape;138;p1">
            <a:extLst>
              <a:ext uri="{FF2B5EF4-FFF2-40B4-BE49-F238E27FC236}">
                <a16:creationId xmlns:a16="http://schemas.microsoft.com/office/drawing/2014/main" id="{EBFB5017-2223-EF41-022B-B3D06E7398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04872" y="1270897"/>
            <a:ext cx="4169956" cy="21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Lexend Deca"/>
              <a:buNone/>
            </a:pPr>
            <a:r>
              <a:rPr lang="fr-FR" sz="7200" b="0" u="none" strike="noStrike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Calma</a:t>
            </a:r>
            <a:endParaRPr sz="7200" b="0" u="none" strike="noStrike" dirty="0">
              <a:solidFill>
                <a:schemeClr val="dk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Lexend Deca"/>
              <a:buNone/>
            </a:pPr>
            <a:r>
              <a:rPr lang="fr-FR" sz="7200" b="0" u="none" strike="noStrike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V</a:t>
            </a:r>
            <a:r>
              <a:rPr lang="fr-FR" sz="7200" dirty="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R</a:t>
            </a:r>
            <a:endParaRPr sz="7200" b="0" u="none" strike="noStrik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40;p1">
            <a:extLst>
              <a:ext uri="{FF2B5EF4-FFF2-40B4-BE49-F238E27FC236}">
                <a16:creationId xmlns:a16="http://schemas.microsoft.com/office/drawing/2014/main" id="{06729B65-6095-E3DE-69A9-3C03BDAA30DC}"/>
              </a:ext>
            </a:extLst>
          </p:cNvPr>
          <p:cNvSpPr txBox="1">
            <a:spLocks/>
          </p:cNvSpPr>
          <p:nvPr/>
        </p:nvSpPr>
        <p:spPr>
          <a:xfrm>
            <a:off x="4211392" y="3571013"/>
            <a:ext cx="43620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90000"/>
              </a:lnSpc>
              <a:buClr>
                <a:schemeClr val="dk1"/>
              </a:buClr>
              <a:buSzPts val="1600"/>
              <a:buFont typeface="Catamaran"/>
              <a:buNone/>
            </a:pPr>
            <a:r>
              <a:rPr lang="fr-FR" sz="2800" b="1" i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“Ven, Respira y Calma”</a:t>
            </a:r>
            <a:endParaRPr lang="fr-FR" sz="2800" b="1" i="1"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814EEC-452A-1A25-09C9-DA24AD12845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43503" y="1292271"/>
            <a:ext cx="4114800" cy="3305175"/>
          </a:xfrm>
          <a:prstGeom prst="rect">
            <a:avLst/>
          </a:prstGeom>
          <a:solidFill>
            <a:srgbClr val="ECEAC6">
              <a:alpha val="80000"/>
            </a:srgbClr>
          </a:solidFill>
        </p:spPr>
        <p:txBody>
          <a:bodyPr anchor="ctr">
            <a:normAutofit/>
          </a:bodyPr>
          <a:lstStyle/>
          <a:p>
            <a:pPr algn="ctr"/>
            <a:r>
              <a:rPr lang="es-ES" sz="2400" b="1"/>
              <a:t>Scrum</a:t>
            </a:r>
            <a:endParaRPr lang="es-ES" b="1"/>
          </a:p>
          <a:p>
            <a:pPr algn="ctr"/>
            <a:r>
              <a:rPr lang="es-ES" sz="2000"/>
              <a:t>Marco de trabajo ágil para</a:t>
            </a:r>
            <a:endParaRPr lang="es-ES"/>
          </a:p>
          <a:p>
            <a:pPr algn="ctr"/>
            <a:r>
              <a:rPr lang="es-ES" sz="2000"/>
              <a:t>gestionar y desarrollar productos</a:t>
            </a:r>
            <a:endParaRPr lang="es-ES"/>
          </a:p>
          <a:p>
            <a:pPr algn="ctr"/>
            <a:r>
              <a:rPr lang="es-ES" sz="2000"/>
              <a:t>complejos. </a:t>
            </a:r>
            <a:endParaRPr lang="es-ES"/>
          </a:p>
          <a:p>
            <a:pPr algn="ctr"/>
            <a:endParaRPr lang="es-ES" sz="2000"/>
          </a:p>
          <a:p>
            <a:pPr algn="ctr"/>
            <a:r>
              <a:rPr lang="es-ES" sz="2000"/>
              <a:t>Es un proceso iterativo e</a:t>
            </a:r>
            <a:endParaRPr lang="es-ES"/>
          </a:p>
          <a:p>
            <a:pPr algn="ctr"/>
            <a:r>
              <a:rPr lang="es-ES" sz="2000"/>
              <a:t>incremental que se enfoca en</a:t>
            </a:r>
            <a:endParaRPr lang="es-ES"/>
          </a:p>
          <a:p>
            <a:pPr algn="ctr"/>
            <a:r>
              <a:rPr lang="es-ES" sz="2000"/>
              <a:t>entregar valor al cliente de forma</a:t>
            </a:r>
            <a:endParaRPr lang="es-ES"/>
          </a:p>
          <a:p>
            <a:pPr algn="ctr"/>
            <a:r>
              <a:rPr lang="es-ES" sz="2000"/>
              <a:t>temprana y continua.</a:t>
            </a:r>
            <a:endParaRPr lang="es-ES"/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989DF163-83CB-8DC9-D5BC-BF7F06E7F80B}"/>
              </a:ext>
            </a:extLst>
          </p:cNvPr>
          <p:cNvSpPr txBox="1">
            <a:spLocks/>
          </p:cNvSpPr>
          <p:nvPr/>
        </p:nvSpPr>
        <p:spPr>
          <a:xfrm>
            <a:off x="4610763" y="1292271"/>
            <a:ext cx="4114800" cy="3305981"/>
          </a:xfrm>
          <a:prstGeom prst="rect">
            <a:avLst/>
          </a:prstGeom>
          <a:solidFill>
            <a:srgbClr val="ACB33A">
              <a:alpha val="6000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s-ES" sz="2400" b="1" err="1"/>
              <a:t>Design</a:t>
            </a:r>
            <a:r>
              <a:rPr lang="es-ES" sz="2400" b="1"/>
              <a:t> </a:t>
            </a:r>
            <a:r>
              <a:rPr lang="es-ES" sz="2400" b="1" err="1"/>
              <a:t>Thinking</a:t>
            </a:r>
            <a:endParaRPr lang="es-ES" b="1"/>
          </a:p>
          <a:p>
            <a:pPr algn="ctr">
              <a:lnSpc>
                <a:spcPct val="110000"/>
              </a:lnSpc>
            </a:pPr>
            <a:r>
              <a:rPr lang="es-ES" sz="2200"/>
              <a:t>Proceso de pensamiento para</a:t>
            </a:r>
            <a:endParaRPr lang="es-ES"/>
          </a:p>
          <a:p>
            <a:pPr algn="ctr">
              <a:lnSpc>
                <a:spcPct val="110000"/>
              </a:lnSpc>
            </a:pPr>
            <a:r>
              <a:rPr lang="es-ES" sz="2200"/>
              <a:t>resolver problemas complejos de una manera centrada en el ser humano. </a:t>
            </a:r>
            <a:endParaRPr lang="es-ES"/>
          </a:p>
          <a:p>
            <a:pPr algn="ctr">
              <a:lnSpc>
                <a:spcPct val="110000"/>
              </a:lnSpc>
            </a:pPr>
            <a:endParaRPr lang="es-ES" sz="2200"/>
          </a:p>
          <a:p>
            <a:pPr algn="ctr">
              <a:lnSpc>
                <a:spcPct val="110000"/>
              </a:lnSpc>
            </a:pPr>
            <a:r>
              <a:rPr lang="es-ES" sz="2200"/>
              <a:t>Su objetivo es comprender profundamente las necesidades reales de los usuarios para encontrar soluciones innovadoras y deseables.</a:t>
            </a:r>
            <a:endParaRPr lang="es-E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BFDFA7D-BAAC-A665-85E1-13FB19213F44}"/>
              </a:ext>
            </a:extLst>
          </p:cNvPr>
          <p:cNvSpPr txBox="1">
            <a:spLocks/>
          </p:cNvSpPr>
          <p:nvPr/>
        </p:nvSpPr>
        <p:spPr>
          <a:xfrm>
            <a:off x="2300903" y="335280"/>
            <a:ext cx="4367260" cy="691588"/>
          </a:xfrm>
          <a:prstGeom prst="rect">
            <a:avLst/>
          </a:prstGeom>
          <a:solidFill>
            <a:srgbClr val="FFDC6D">
              <a:alpha val="40000"/>
            </a:srgbClr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/>
              <a:t>Metodologías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4485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">
            <a:extLst>
              <a:ext uri="{FF2B5EF4-FFF2-40B4-BE49-F238E27FC236}">
                <a16:creationId xmlns:a16="http://schemas.microsoft.com/office/drawing/2014/main" id="{8BAB063F-08E3-87A3-BD52-71378853D4FD}"/>
              </a:ext>
            </a:extLst>
          </p:cNvPr>
          <p:cNvSpPr txBox="1">
            <a:spLocks/>
          </p:cNvSpPr>
          <p:nvPr/>
        </p:nvSpPr>
        <p:spPr>
          <a:xfrm>
            <a:off x="2501479" y="298609"/>
            <a:ext cx="4296720" cy="629625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rgbClr val="404142"/>
            </a:solidFill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200"/>
              <a:t>Historias de Usuario</a:t>
            </a:r>
            <a:endParaRPr lang="es-ES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35FAFCC-4F40-024E-6D25-AD127ED6902F}"/>
              </a:ext>
            </a:extLst>
          </p:cNvPr>
          <p:cNvSpPr/>
          <p:nvPr/>
        </p:nvSpPr>
        <p:spPr>
          <a:xfrm>
            <a:off x="52439" y="960419"/>
            <a:ext cx="1759818" cy="356640"/>
          </a:xfrm>
          <a:prstGeom prst="roundRect">
            <a:avLst/>
          </a:prstGeom>
          <a:solidFill>
            <a:srgbClr val="EBDEC7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>
                <a:solidFill>
                  <a:srgbClr val="525252"/>
                </a:solidFill>
                <a:latin typeface="Univers Light" panose="020B0403020202020204" pitchFamily="34" charset="0"/>
                <a:cs typeface="Arial"/>
              </a:rPr>
              <a:t>Estudiante</a:t>
            </a:r>
            <a:endParaRPr lang="es-ES" sz="2000">
              <a:solidFill>
                <a:srgbClr val="525252"/>
              </a:solidFill>
              <a:latin typeface="Univers Light" panose="020B0403020202020204" pitchFamily="34" charset="0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20E8502-9BB9-F8B9-878B-4A78F6A8ABEF}"/>
              </a:ext>
            </a:extLst>
          </p:cNvPr>
          <p:cNvSpPr/>
          <p:nvPr/>
        </p:nvSpPr>
        <p:spPr>
          <a:xfrm>
            <a:off x="7331743" y="1424940"/>
            <a:ext cx="1759818" cy="421533"/>
          </a:xfrm>
          <a:prstGeom prst="roundRect">
            <a:avLst/>
          </a:prstGeom>
          <a:solidFill>
            <a:srgbClr val="EBDEC7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>
                <a:solidFill>
                  <a:srgbClr val="525252"/>
                </a:solidFill>
                <a:latin typeface="Univers Light" panose="020B0403020202020204" pitchFamily="34" charset="0"/>
                <a:cs typeface="Arial"/>
              </a:rPr>
              <a:t>Docente</a:t>
            </a:r>
            <a:endParaRPr lang="es-ES" sz="2000">
              <a:solidFill>
                <a:srgbClr val="525252"/>
              </a:solidFill>
              <a:latin typeface="Univers Light" panose="020B0403020202020204" pitchFamily="34" charset="0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AD4A575-4F2E-FECE-C983-0850732BE0E5}"/>
              </a:ext>
            </a:extLst>
          </p:cNvPr>
          <p:cNvSpPr/>
          <p:nvPr/>
        </p:nvSpPr>
        <p:spPr>
          <a:xfrm>
            <a:off x="7331743" y="3328249"/>
            <a:ext cx="1759818" cy="421533"/>
          </a:xfrm>
          <a:prstGeom prst="roundRect">
            <a:avLst/>
          </a:prstGeom>
          <a:solidFill>
            <a:srgbClr val="EBDEC7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000">
                <a:solidFill>
                  <a:srgbClr val="525252"/>
                </a:solidFill>
                <a:latin typeface="Univers Light" panose="020B0403020202020204" pitchFamily="34" charset="0"/>
                <a:cs typeface="Arial"/>
              </a:rPr>
              <a:t>Psicólogo</a:t>
            </a:r>
            <a:endParaRPr lang="es-ES" sz="2000">
              <a:solidFill>
                <a:srgbClr val="525252"/>
              </a:solidFill>
              <a:latin typeface="Univers Light" panose="020B0403020202020204" pitchFamily="34" charset="0"/>
            </a:endParaRP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ACE1D1A2-1E92-AD2A-9892-4FC5F262D214}"/>
              </a:ext>
            </a:extLst>
          </p:cNvPr>
          <p:cNvSpPr/>
          <p:nvPr/>
        </p:nvSpPr>
        <p:spPr>
          <a:xfrm>
            <a:off x="52439" y="1334248"/>
            <a:ext cx="4123260" cy="1131130"/>
          </a:xfrm>
          <a:prstGeom prst="roundRect">
            <a:avLst>
              <a:gd name="adj" fmla="val 8271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s-ES">
                <a:solidFill>
                  <a:schemeClr val="tx1"/>
                </a:solidFill>
                <a:ea typeface="+mn-lt"/>
                <a:cs typeface="+mn-lt"/>
              </a:rPr>
              <a:t>Como estudiante, me gustaría acceder a un espacio VR que ofrezca ejercicios para la relajación emocional y entornos seguros, para poder manejar mejor las situaciones de estrés.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B2A1258F-1B8C-87BE-EB46-91548643CF1A}"/>
              </a:ext>
            </a:extLst>
          </p:cNvPr>
          <p:cNvSpPr/>
          <p:nvPr/>
        </p:nvSpPr>
        <p:spPr>
          <a:xfrm>
            <a:off x="5038037" y="1846473"/>
            <a:ext cx="4053524" cy="1410603"/>
          </a:xfrm>
          <a:prstGeom prst="roundRect">
            <a:avLst>
              <a:gd name="adj" fmla="val 6403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r"/>
            <a:r>
              <a:rPr lang="es-ES">
                <a:solidFill>
                  <a:schemeClr val="tx1"/>
                </a:solidFill>
                <a:cs typeface="Arial"/>
              </a:rPr>
              <a:t>Como docente,  me gustaría poder recomendarles a mis estudiantes sesiones de VR con ejercicios de autorregulación y entornos seguros, para acompañarlos en situaciones de estrés y favorecer en su rendimiento académico.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8D87F232-D7FE-26B8-EF1D-E90C2A0F628D}"/>
              </a:ext>
            </a:extLst>
          </p:cNvPr>
          <p:cNvSpPr/>
          <p:nvPr/>
        </p:nvSpPr>
        <p:spPr>
          <a:xfrm>
            <a:off x="5038037" y="3749782"/>
            <a:ext cx="4053524" cy="1161502"/>
          </a:xfrm>
          <a:prstGeom prst="roundRect">
            <a:avLst>
              <a:gd name="adj" fmla="val 8794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solidFill>
                  <a:schemeClr val="tx1"/>
                </a:solidFill>
                <a:cs typeface="Arial"/>
              </a:rPr>
              <a:t>Como psicólogo, me gustaría sugerir a los estudiantes ejercicios de VR personalizados para brindarles apoyo individual y favorecer la regulación emocional.</a:t>
            </a:r>
          </a:p>
        </p:txBody>
      </p:sp>
      <p:pic>
        <p:nvPicPr>
          <p:cNvPr id="9" name="Imagen 8" descr="Imagen de la pantalla de un computador&#10;&#10;El contenido generado por IA puede ser incorrecto.">
            <a:extLst>
              <a:ext uri="{FF2B5EF4-FFF2-40B4-BE49-F238E27FC236}">
                <a16:creationId xmlns:a16="http://schemas.microsoft.com/office/drawing/2014/main" id="{E67DCAA4-903A-4105-AD20-D72F023B7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13760">
            <a:off x="883888" y="3947160"/>
            <a:ext cx="2739051" cy="964124"/>
          </a:xfrm>
          <a:prstGeom prst="rect">
            <a:avLst/>
          </a:prstGeom>
        </p:spPr>
      </p:pic>
      <p:pic>
        <p:nvPicPr>
          <p:cNvPr id="3078" name="Picture 6" descr="Imágenes de Mano escribiendo png - Descarga gratuita en Freepik">
            <a:extLst>
              <a:ext uri="{FF2B5EF4-FFF2-40B4-BE49-F238E27FC236}">
                <a16:creationId xmlns:a16="http://schemas.microsoft.com/office/drawing/2014/main" id="{8EF11322-6A80-4941-AC75-79534341BF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33" b="99797" l="10000" r="98784">
                        <a14:foregroundMark x1="60811" y1="54767" x2="94730" y2="84584"/>
                        <a14:foregroundMark x1="94730" y1="84584" x2="96216" y2="89249"/>
                        <a14:foregroundMark x1="96351" y1="84381" x2="98514" y2="90669"/>
                        <a14:foregroundMark x1="96622" y1="91075" x2="98784" y2="99797"/>
                        <a14:backgroundMark x1="46892" y1="49696" x2="61486" y2="68357"/>
                        <a14:backgroundMark x1="61486" y1="68357" x2="78649" y2="80325"/>
                        <a14:backgroundMark x1="78649" y1="80325" x2="93784" y2="99797"/>
                        <a14:backgroundMark x1="95000" y1="99189" x2="88919" y2="88235"/>
                        <a14:backgroundMark x1="88919" y1="88235" x2="57838" y2="60041"/>
                        <a14:backgroundMark x1="50000" y1="52535" x2="47568" y2="50101"/>
                        <a14:backgroundMark x1="52297" y1="52941" x2="46081" y2="48884"/>
                        <a14:backgroundMark x1="50946" y1="48682" x2="50676" y2="49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070" t="31358" b="-247"/>
          <a:stretch/>
        </p:blipFill>
        <p:spPr bwMode="auto">
          <a:xfrm rot="556913" flipH="1">
            <a:off x="-695104" y="3576653"/>
            <a:ext cx="2483261" cy="188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AEDB993A-A2C7-4A12-91A7-FFDBF77DB25C}"/>
              </a:ext>
            </a:extLst>
          </p:cNvPr>
          <p:cNvSpPr/>
          <p:nvPr/>
        </p:nvSpPr>
        <p:spPr>
          <a:xfrm>
            <a:off x="2605795" y="3643844"/>
            <a:ext cx="228600" cy="196452"/>
          </a:xfrm>
          <a:prstGeom prst="ellipse">
            <a:avLst/>
          </a:prstGeom>
          <a:solidFill>
            <a:srgbClr val="D2DAE9"/>
          </a:solidFill>
          <a:ln>
            <a:solidFill>
              <a:srgbClr val="58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923F5111-4FC6-4A74-B638-187D8C5EF235}"/>
              </a:ext>
            </a:extLst>
          </p:cNvPr>
          <p:cNvSpPr/>
          <p:nvPr/>
        </p:nvSpPr>
        <p:spPr>
          <a:xfrm>
            <a:off x="2404994" y="3184674"/>
            <a:ext cx="334439" cy="287150"/>
          </a:xfrm>
          <a:prstGeom prst="ellipse">
            <a:avLst/>
          </a:prstGeom>
          <a:solidFill>
            <a:srgbClr val="D2DAE9"/>
          </a:solidFill>
          <a:ln>
            <a:solidFill>
              <a:srgbClr val="58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50014317-0C80-4645-8943-24B7AB629AC2}"/>
              </a:ext>
            </a:extLst>
          </p:cNvPr>
          <p:cNvSpPr/>
          <p:nvPr/>
        </p:nvSpPr>
        <p:spPr>
          <a:xfrm>
            <a:off x="2171700" y="2502385"/>
            <a:ext cx="535949" cy="492140"/>
          </a:xfrm>
          <a:prstGeom prst="ellipse">
            <a:avLst/>
          </a:prstGeom>
          <a:solidFill>
            <a:srgbClr val="D2DAE9"/>
          </a:solidFill>
          <a:ln>
            <a:solidFill>
              <a:srgbClr val="58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7FD149C5-D129-4A80-914D-CBEB66EA0E8A}"/>
              </a:ext>
            </a:extLst>
          </p:cNvPr>
          <p:cNvSpPr/>
          <p:nvPr/>
        </p:nvSpPr>
        <p:spPr>
          <a:xfrm>
            <a:off x="3779071" y="3420324"/>
            <a:ext cx="228600" cy="196452"/>
          </a:xfrm>
          <a:prstGeom prst="ellipse">
            <a:avLst/>
          </a:prstGeom>
          <a:solidFill>
            <a:srgbClr val="D2DAE9"/>
          </a:solidFill>
          <a:ln>
            <a:solidFill>
              <a:srgbClr val="58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E972F3DA-64AF-4061-855D-924A24632A72}"/>
              </a:ext>
            </a:extLst>
          </p:cNvPr>
          <p:cNvSpPr/>
          <p:nvPr/>
        </p:nvSpPr>
        <p:spPr>
          <a:xfrm>
            <a:off x="4061969" y="3041099"/>
            <a:ext cx="334439" cy="287150"/>
          </a:xfrm>
          <a:prstGeom prst="ellipse">
            <a:avLst/>
          </a:prstGeom>
          <a:solidFill>
            <a:srgbClr val="D2DAE9"/>
          </a:solidFill>
          <a:ln>
            <a:solidFill>
              <a:srgbClr val="58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10510D03-F115-4DF2-8E3E-D933749B44C2}"/>
              </a:ext>
            </a:extLst>
          </p:cNvPr>
          <p:cNvSpPr/>
          <p:nvPr/>
        </p:nvSpPr>
        <p:spPr>
          <a:xfrm>
            <a:off x="4425111" y="2465378"/>
            <a:ext cx="535949" cy="492140"/>
          </a:xfrm>
          <a:prstGeom prst="ellipse">
            <a:avLst/>
          </a:prstGeom>
          <a:solidFill>
            <a:srgbClr val="D2DAE9"/>
          </a:solidFill>
          <a:ln>
            <a:solidFill>
              <a:srgbClr val="58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90271FF3-82E1-4A3C-8836-7784D5AB3EF6}"/>
              </a:ext>
            </a:extLst>
          </p:cNvPr>
          <p:cNvSpPr/>
          <p:nvPr/>
        </p:nvSpPr>
        <p:spPr>
          <a:xfrm>
            <a:off x="3762162" y="4324580"/>
            <a:ext cx="228600" cy="196452"/>
          </a:xfrm>
          <a:prstGeom prst="ellipse">
            <a:avLst/>
          </a:prstGeom>
          <a:solidFill>
            <a:srgbClr val="D2DAE9"/>
          </a:solidFill>
          <a:ln>
            <a:solidFill>
              <a:srgbClr val="58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EFA6459A-E815-4525-BDCA-B35DCE2E7E13}"/>
              </a:ext>
            </a:extLst>
          </p:cNvPr>
          <p:cNvSpPr/>
          <p:nvPr/>
        </p:nvSpPr>
        <p:spPr>
          <a:xfrm>
            <a:off x="4123440" y="4111180"/>
            <a:ext cx="334439" cy="287150"/>
          </a:xfrm>
          <a:prstGeom prst="ellipse">
            <a:avLst/>
          </a:prstGeom>
          <a:solidFill>
            <a:srgbClr val="D2DAE9"/>
          </a:solidFill>
          <a:ln>
            <a:solidFill>
              <a:srgbClr val="58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C7BD5C92-2DD6-45A2-9F51-E40DDCB92E20}"/>
              </a:ext>
            </a:extLst>
          </p:cNvPr>
          <p:cNvSpPr/>
          <p:nvPr/>
        </p:nvSpPr>
        <p:spPr>
          <a:xfrm>
            <a:off x="4449241" y="3594226"/>
            <a:ext cx="535949" cy="492140"/>
          </a:xfrm>
          <a:prstGeom prst="ellipse">
            <a:avLst/>
          </a:prstGeom>
          <a:solidFill>
            <a:srgbClr val="D2DAE9"/>
          </a:solidFill>
          <a:ln>
            <a:solidFill>
              <a:srgbClr val="585B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302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>
            <a:extLst>
              <a:ext uri="{FF2B5EF4-FFF2-40B4-BE49-F238E27FC236}">
                <a16:creationId xmlns:a16="http://schemas.microsoft.com/office/drawing/2014/main" id="{F88AD3FD-744F-41C6-8EE0-2D0C8182A4B0}"/>
              </a:ext>
            </a:extLst>
          </p:cNvPr>
          <p:cNvGrpSpPr/>
          <p:nvPr/>
        </p:nvGrpSpPr>
        <p:grpSpPr>
          <a:xfrm>
            <a:off x="5936251" y="1753951"/>
            <a:ext cx="2237913" cy="2989309"/>
            <a:chOff x="1032930" y="1747218"/>
            <a:chExt cx="2511238" cy="3270917"/>
          </a:xfrm>
          <a:solidFill>
            <a:srgbClr val="EAEAE6">
              <a:alpha val="69804"/>
            </a:srgbClr>
          </a:solidFill>
        </p:grpSpPr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6F184176-C777-4AB6-8D3F-FD7746EC4CD6}"/>
                </a:ext>
              </a:extLst>
            </p:cNvPr>
            <p:cNvSpPr/>
            <p:nvPr/>
          </p:nvSpPr>
          <p:spPr>
            <a:xfrm>
              <a:off x="1032930" y="1747218"/>
              <a:ext cx="2511238" cy="3270917"/>
            </a:xfrm>
            <a:prstGeom prst="rect">
              <a:avLst/>
            </a:prstGeom>
            <a:grpFill/>
            <a:ln>
              <a:solidFill>
                <a:srgbClr val="464A34">
                  <a:alpha val="69804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s-ES" sz="1800" b="1">
                <a:solidFill>
                  <a:srgbClr val="EAEAEA"/>
                </a:solidFill>
                <a:latin typeface="Univers Light" panose="020B0403020202020204" pitchFamily="34" charset="0"/>
              </a:endParaRPr>
            </a:p>
            <a:p>
              <a:pPr algn="ctr"/>
              <a:endParaRPr lang="es-ES" sz="1800" b="1">
                <a:solidFill>
                  <a:srgbClr val="EAEAEA"/>
                </a:solidFill>
                <a:latin typeface="Univers Light" panose="020B0403020202020204" pitchFamily="34" charset="0"/>
                <a:cs typeface="Arial"/>
              </a:endParaRPr>
            </a:p>
            <a:p>
              <a:pPr algn="ctr"/>
              <a:endParaRPr lang="es-ES" sz="1800" b="1">
                <a:solidFill>
                  <a:srgbClr val="EAEAEA"/>
                </a:solidFill>
                <a:latin typeface="Univers Light" panose="020B0403020202020204" pitchFamily="34" charset="0"/>
                <a:cs typeface="Arial"/>
              </a:endParaRPr>
            </a:p>
            <a:p>
              <a:pPr algn="ctr"/>
              <a:endParaRPr lang="es-ES" sz="1800" b="1">
                <a:solidFill>
                  <a:srgbClr val="EAEAEA"/>
                </a:solidFill>
                <a:latin typeface="Univers Light" panose="020B0403020202020204" pitchFamily="34" charset="0"/>
                <a:cs typeface="Arial"/>
              </a:endParaRPr>
            </a:p>
            <a:p>
              <a:pPr algn="ctr"/>
              <a:endParaRPr lang="es-ES" sz="1800" b="1">
                <a:solidFill>
                  <a:srgbClr val="EAEAEA"/>
                </a:solidFill>
                <a:latin typeface="Univers Light" panose="020B0403020202020204" pitchFamily="34" charset="0"/>
                <a:cs typeface="Arial"/>
              </a:endParaRPr>
            </a:p>
            <a:p>
              <a:pPr algn="ctr"/>
              <a:endParaRPr lang="es-ES" sz="1800" b="1">
                <a:solidFill>
                  <a:srgbClr val="EAEAEA"/>
                </a:solidFill>
                <a:latin typeface="Univers Light" panose="020B0403020202020204" pitchFamily="34" charset="0"/>
                <a:cs typeface="Arial"/>
              </a:endParaRPr>
            </a:p>
            <a:p>
              <a:pPr algn="ctr"/>
              <a:endParaRPr lang="es-ES" sz="1800" b="1">
                <a:solidFill>
                  <a:srgbClr val="EAEAEA"/>
                </a:solidFill>
                <a:latin typeface="Univers Light" panose="020B0403020202020204" pitchFamily="34" charset="0"/>
                <a:cs typeface="Arial"/>
              </a:endParaRPr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6F1185BD-F979-45CE-BBF1-5DD1447A8C87}"/>
                </a:ext>
              </a:extLst>
            </p:cNvPr>
            <p:cNvSpPr/>
            <p:nvPr/>
          </p:nvSpPr>
          <p:spPr>
            <a:xfrm>
              <a:off x="1032930" y="1747218"/>
              <a:ext cx="2511238" cy="736439"/>
            </a:xfrm>
            <a:prstGeom prst="rect">
              <a:avLst/>
            </a:prstGeom>
            <a:solidFill>
              <a:srgbClr val="464A34">
                <a:alpha val="69804"/>
              </a:srgbClr>
            </a:solidFill>
            <a:ln>
              <a:solidFill>
                <a:srgbClr val="464A34">
                  <a:alpha val="69804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800" b="1">
                  <a:solidFill>
                    <a:srgbClr val="EAEAEA"/>
                  </a:solidFill>
                  <a:latin typeface="Univers Light" panose="020B0403020202020204" pitchFamily="34" charset="0"/>
                  <a:cs typeface="Arial"/>
                </a:rPr>
                <a:t>CAPA FRONTEND</a:t>
              </a:r>
              <a:endParaRPr lang="es-ES" sz="1800" b="1">
                <a:solidFill>
                  <a:srgbClr val="EAEAEA"/>
                </a:solidFill>
                <a:latin typeface="Univers Light" panose="020B0403020202020204" pitchFamily="34" charset="0"/>
              </a:endParaRP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67EDF687-8AA3-47FD-B646-B4EF95F2E086}"/>
              </a:ext>
            </a:extLst>
          </p:cNvPr>
          <p:cNvGrpSpPr/>
          <p:nvPr/>
        </p:nvGrpSpPr>
        <p:grpSpPr>
          <a:xfrm>
            <a:off x="3456524" y="1741648"/>
            <a:ext cx="2237913" cy="2989309"/>
            <a:chOff x="1032930" y="1747218"/>
            <a:chExt cx="2511238" cy="3270917"/>
          </a:xfrm>
          <a:solidFill>
            <a:srgbClr val="EAEAE6">
              <a:alpha val="69804"/>
            </a:srgbClr>
          </a:solidFill>
        </p:grpSpPr>
        <p:sp>
          <p:nvSpPr>
            <p:cNvPr id="29" name="Rectángulo 28">
              <a:extLst>
                <a:ext uri="{FF2B5EF4-FFF2-40B4-BE49-F238E27FC236}">
                  <a16:creationId xmlns:a16="http://schemas.microsoft.com/office/drawing/2014/main" id="{903BED92-64DD-46DE-91B4-0AE52457A75B}"/>
                </a:ext>
              </a:extLst>
            </p:cNvPr>
            <p:cNvSpPr/>
            <p:nvPr/>
          </p:nvSpPr>
          <p:spPr>
            <a:xfrm>
              <a:off x="1032930" y="1747218"/>
              <a:ext cx="2511238" cy="3270917"/>
            </a:xfrm>
            <a:prstGeom prst="rect">
              <a:avLst/>
            </a:prstGeom>
            <a:grpFill/>
            <a:ln>
              <a:solidFill>
                <a:srgbClr val="464A34">
                  <a:alpha val="69804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s-ES" sz="1800" b="1">
                <a:solidFill>
                  <a:srgbClr val="EAEAEA"/>
                </a:solidFill>
                <a:latin typeface="Univers Light" panose="020B0403020202020204" pitchFamily="34" charset="0"/>
              </a:endParaRPr>
            </a:p>
            <a:p>
              <a:pPr algn="ctr"/>
              <a:endParaRPr lang="es-ES" sz="1800" b="1">
                <a:solidFill>
                  <a:srgbClr val="EAEAEA"/>
                </a:solidFill>
                <a:latin typeface="Univers Light" panose="020B0403020202020204" pitchFamily="34" charset="0"/>
                <a:cs typeface="Arial"/>
              </a:endParaRPr>
            </a:p>
            <a:p>
              <a:pPr algn="ctr"/>
              <a:endParaRPr lang="es-ES" sz="1800" b="1">
                <a:solidFill>
                  <a:srgbClr val="EAEAEA"/>
                </a:solidFill>
                <a:latin typeface="Univers Light" panose="020B0403020202020204" pitchFamily="34" charset="0"/>
                <a:cs typeface="Arial"/>
              </a:endParaRPr>
            </a:p>
            <a:p>
              <a:pPr algn="ctr"/>
              <a:endParaRPr lang="es-ES" sz="1800" b="1">
                <a:solidFill>
                  <a:srgbClr val="EAEAEA"/>
                </a:solidFill>
                <a:latin typeface="Univers Light" panose="020B0403020202020204" pitchFamily="34" charset="0"/>
                <a:cs typeface="Arial"/>
              </a:endParaRPr>
            </a:p>
            <a:p>
              <a:pPr algn="ctr"/>
              <a:endParaRPr lang="es-ES" sz="1800" b="1">
                <a:solidFill>
                  <a:srgbClr val="EAEAEA"/>
                </a:solidFill>
                <a:latin typeface="Univers Light" panose="020B0403020202020204" pitchFamily="34" charset="0"/>
                <a:cs typeface="Arial"/>
              </a:endParaRPr>
            </a:p>
            <a:p>
              <a:pPr algn="ctr"/>
              <a:endParaRPr lang="es-ES" sz="1800" b="1">
                <a:solidFill>
                  <a:srgbClr val="EAEAEA"/>
                </a:solidFill>
                <a:latin typeface="Univers Light" panose="020B0403020202020204" pitchFamily="34" charset="0"/>
                <a:cs typeface="Arial"/>
              </a:endParaRPr>
            </a:p>
            <a:p>
              <a:pPr algn="ctr"/>
              <a:endParaRPr lang="es-ES" sz="1800" b="1">
                <a:solidFill>
                  <a:srgbClr val="EAEAEA"/>
                </a:solidFill>
                <a:latin typeface="Univers Light" panose="020B0403020202020204" pitchFamily="34" charset="0"/>
                <a:cs typeface="Arial"/>
              </a:endParaRPr>
            </a:p>
          </p:txBody>
        </p:sp>
        <p:sp>
          <p:nvSpPr>
            <p:cNvPr id="30" name="Rectángulo 29">
              <a:extLst>
                <a:ext uri="{FF2B5EF4-FFF2-40B4-BE49-F238E27FC236}">
                  <a16:creationId xmlns:a16="http://schemas.microsoft.com/office/drawing/2014/main" id="{29109E6F-8422-4715-8B1B-4ACED42B8784}"/>
                </a:ext>
              </a:extLst>
            </p:cNvPr>
            <p:cNvSpPr/>
            <p:nvPr/>
          </p:nvSpPr>
          <p:spPr>
            <a:xfrm>
              <a:off x="1032930" y="1747218"/>
              <a:ext cx="2511238" cy="736439"/>
            </a:xfrm>
            <a:prstGeom prst="rect">
              <a:avLst/>
            </a:prstGeom>
            <a:solidFill>
              <a:srgbClr val="464A34">
                <a:alpha val="69804"/>
              </a:srgbClr>
            </a:solidFill>
            <a:ln>
              <a:solidFill>
                <a:srgbClr val="464A34">
                  <a:alpha val="69804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800" b="1">
                  <a:solidFill>
                    <a:srgbClr val="EAEAEA"/>
                  </a:solidFill>
                  <a:latin typeface="Univers Light" panose="020B0403020202020204" pitchFamily="34" charset="0"/>
                  <a:cs typeface="Arial"/>
                </a:rPr>
                <a:t>CAPA MIDDLE-CONTROL</a:t>
              </a:r>
              <a:endParaRPr lang="es-ES" sz="1800" b="1">
                <a:solidFill>
                  <a:srgbClr val="EAEAEA"/>
                </a:solidFill>
                <a:latin typeface="Univers Light" panose="020B0403020202020204" pitchFamily="34" charset="0"/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48E0B79-0EFF-B85D-BFBF-307BF707AB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60613" y="96475"/>
            <a:ext cx="3078628" cy="707542"/>
          </a:xfrm>
          <a:prstGeom prst="rect">
            <a:avLst/>
          </a:prstGeom>
          <a:solidFill>
            <a:srgbClr val="555740"/>
          </a:solidFill>
        </p:spPr>
        <p:txBody>
          <a:bodyPr anchor="ctr"/>
          <a:lstStyle/>
          <a:p>
            <a:pPr algn="ctr"/>
            <a:r>
              <a:rPr lang="es-ES" sz="3600">
                <a:solidFill>
                  <a:srgbClr val="EAEAEA"/>
                </a:solidFill>
              </a:rPr>
              <a:t>Arquitectura</a:t>
            </a:r>
          </a:p>
        </p:txBody>
      </p:sp>
      <p:sp>
        <p:nvSpPr>
          <p:cNvPr id="151" name="Rectángulo 150">
            <a:extLst>
              <a:ext uri="{FF2B5EF4-FFF2-40B4-BE49-F238E27FC236}">
                <a16:creationId xmlns:a16="http://schemas.microsoft.com/office/drawing/2014/main" id="{689E32A0-1F84-28B4-4D09-32948910DCCB}"/>
              </a:ext>
            </a:extLst>
          </p:cNvPr>
          <p:cNvSpPr/>
          <p:nvPr/>
        </p:nvSpPr>
        <p:spPr>
          <a:xfrm>
            <a:off x="954165" y="1088895"/>
            <a:ext cx="7194308" cy="633316"/>
          </a:xfrm>
          <a:prstGeom prst="rect">
            <a:avLst/>
          </a:prstGeom>
          <a:solidFill>
            <a:srgbClr val="464A34">
              <a:alpha val="69804"/>
            </a:srgbClr>
          </a:solidFill>
          <a:ln>
            <a:solidFill>
              <a:srgbClr val="464A34">
                <a:alpha val="69804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4400">
                <a:solidFill>
                  <a:srgbClr val="FFFFFF"/>
                </a:solidFill>
                <a:latin typeface="Verdana Pro"/>
                <a:cs typeface="Arial"/>
              </a:rPr>
              <a:t>CALMA VR</a:t>
            </a:r>
            <a:endParaRPr lang="es-ES" sz="2000">
              <a:solidFill>
                <a:srgbClr val="FFFFFF"/>
              </a:solidFill>
            </a:endParaRPr>
          </a:p>
        </p:txBody>
      </p:sp>
      <p:grpSp>
        <p:nvGrpSpPr>
          <p:cNvPr id="157" name="Grupo 156">
            <a:extLst>
              <a:ext uri="{FF2B5EF4-FFF2-40B4-BE49-F238E27FC236}">
                <a16:creationId xmlns:a16="http://schemas.microsoft.com/office/drawing/2014/main" id="{3FD7D44B-D130-DC02-6009-E6038D2CD43F}"/>
              </a:ext>
            </a:extLst>
          </p:cNvPr>
          <p:cNvGrpSpPr/>
          <p:nvPr/>
        </p:nvGrpSpPr>
        <p:grpSpPr>
          <a:xfrm>
            <a:off x="958386" y="1730652"/>
            <a:ext cx="2237913" cy="2989309"/>
            <a:chOff x="1032930" y="1747218"/>
            <a:chExt cx="2511238" cy="3270917"/>
          </a:xfrm>
          <a:solidFill>
            <a:srgbClr val="EAEAE6">
              <a:alpha val="69804"/>
            </a:srgbClr>
          </a:solidFill>
        </p:grpSpPr>
        <p:sp>
          <p:nvSpPr>
            <p:cNvPr id="158" name="Rectángulo 157">
              <a:extLst>
                <a:ext uri="{FF2B5EF4-FFF2-40B4-BE49-F238E27FC236}">
                  <a16:creationId xmlns:a16="http://schemas.microsoft.com/office/drawing/2014/main" id="{309A07D0-7523-579B-9913-87CB197FBCFD}"/>
                </a:ext>
              </a:extLst>
            </p:cNvPr>
            <p:cNvSpPr/>
            <p:nvPr/>
          </p:nvSpPr>
          <p:spPr>
            <a:xfrm>
              <a:off x="1032930" y="1747218"/>
              <a:ext cx="2511238" cy="3270917"/>
            </a:xfrm>
            <a:prstGeom prst="rect">
              <a:avLst/>
            </a:prstGeom>
            <a:grpFill/>
            <a:ln>
              <a:solidFill>
                <a:srgbClr val="464A34">
                  <a:alpha val="69804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s-ES" sz="1800" b="1">
                <a:solidFill>
                  <a:srgbClr val="EAEAEA"/>
                </a:solidFill>
                <a:latin typeface="Univers Light" panose="020B0403020202020204" pitchFamily="34" charset="0"/>
              </a:endParaRPr>
            </a:p>
            <a:p>
              <a:pPr algn="ctr"/>
              <a:endParaRPr lang="es-ES" sz="1800" b="1">
                <a:solidFill>
                  <a:srgbClr val="EAEAEA"/>
                </a:solidFill>
                <a:latin typeface="Univers Light" panose="020B0403020202020204" pitchFamily="34" charset="0"/>
                <a:cs typeface="Arial"/>
              </a:endParaRPr>
            </a:p>
            <a:p>
              <a:pPr algn="ctr"/>
              <a:endParaRPr lang="es-ES" sz="1800" b="1">
                <a:solidFill>
                  <a:srgbClr val="EAEAEA"/>
                </a:solidFill>
                <a:latin typeface="Univers Light" panose="020B0403020202020204" pitchFamily="34" charset="0"/>
                <a:cs typeface="Arial"/>
              </a:endParaRPr>
            </a:p>
            <a:p>
              <a:pPr algn="ctr"/>
              <a:endParaRPr lang="es-ES" sz="1800" b="1">
                <a:solidFill>
                  <a:srgbClr val="EAEAEA"/>
                </a:solidFill>
                <a:latin typeface="Univers Light" panose="020B0403020202020204" pitchFamily="34" charset="0"/>
                <a:cs typeface="Arial"/>
              </a:endParaRPr>
            </a:p>
            <a:p>
              <a:pPr algn="ctr"/>
              <a:endParaRPr lang="es-ES" sz="1800" b="1">
                <a:solidFill>
                  <a:srgbClr val="EAEAEA"/>
                </a:solidFill>
                <a:latin typeface="Univers Light" panose="020B0403020202020204" pitchFamily="34" charset="0"/>
                <a:cs typeface="Arial"/>
              </a:endParaRPr>
            </a:p>
            <a:p>
              <a:pPr algn="ctr"/>
              <a:endParaRPr lang="es-ES" sz="1800" b="1">
                <a:solidFill>
                  <a:srgbClr val="EAEAEA"/>
                </a:solidFill>
                <a:latin typeface="Univers Light" panose="020B0403020202020204" pitchFamily="34" charset="0"/>
                <a:cs typeface="Arial"/>
              </a:endParaRPr>
            </a:p>
            <a:p>
              <a:pPr algn="ctr"/>
              <a:endParaRPr lang="es-ES" sz="1800" b="1">
                <a:solidFill>
                  <a:srgbClr val="EAEAEA"/>
                </a:solidFill>
                <a:latin typeface="Univers Light" panose="020B0403020202020204" pitchFamily="34" charset="0"/>
                <a:cs typeface="Arial"/>
              </a:endParaRPr>
            </a:p>
          </p:txBody>
        </p:sp>
        <p:sp>
          <p:nvSpPr>
            <p:cNvPr id="159" name="Rectángulo 158">
              <a:extLst>
                <a:ext uri="{FF2B5EF4-FFF2-40B4-BE49-F238E27FC236}">
                  <a16:creationId xmlns:a16="http://schemas.microsoft.com/office/drawing/2014/main" id="{EEDC9F70-467D-309E-B8C7-494D78B6B06A}"/>
                </a:ext>
              </a:extLst>
            </p:cNvPr>
            <p:cNvSpPr/>
            <p:nvPr/>
          </p:nvSpPr>
          <p:spPr>
            <a:xfrm>
              <a:off x="1032930" y="1747218"/>
              <a:ext cx="2511238" cy="736439"/>
            </a:xfrm>
            <a:prstGeom prst="rect">
              <a:avLst/>
            </a:prstGeom>
            <a:solidFill>
              <a:srgbClr val="464A34">
                <a:alpha val="69804"/>
              </a:srgbClr>
            </a:solidFill>
            <a:ln>
              <a:solidFill>
                <a:srgbClr val="464A34">
                  <a:alpha val="69804"/>
                </a:srgb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800" b="1">
                  <a:solidFill>
                    <a:srgbClr val="EAEAEA"/>
                  </a:solidFill>
                  <a:latin typeface="Univers Light" panose="020B0403020202020204" pitchFamily="34" charset="0"/>
                  <a:cs typeface="Arial"/>
                </a:rPr>
                <a:t>CAPA BACKEND</a:t>
              </a:r>
              <a:endParaRPr lang="es-ES" sz="1800" b="1">
                <a:solidFill>
                  <a:srgbClr val="EAEAEA"/>
                </a:solidFill>
                <a:latin typeface="Univers Light" panose="020B0403020202020204" pitchFamily="34" charset="0"/>
              </a:endParaRPr>
            </a:p>
          </p:txBody>
        </p:sp>
      </p:grpSp>
      <p:pic>
        <p:nvPicPr>
          <p:cNvPr id="163" name="Imagen 162" descr="Íconos de desktop en SVG, PNG, AI para descargar">
            <a:extLst>
              <a:ext uri="{FF2B5EF4-FFF2-40B4-BE49-F238E27FC236}">
                <a16:creationId xmlns:a16="http://schemas.microsoft.com/office/drawing/2014/main" id="{DD04BD4C-4889-FFFF-90E9-D7E410EA48BC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rcRect l="64706" t="21923" r="392" b="21154"/>
          <a:stretch>
            <a:fillRect/>
          </a:stretch>
        </p:blipFill>
        <p:spPr>
          <a:xfrm>
            <a:off x="129927" y="2772068"/>
            <a:ext cx="739774" cy="1225377"/>
          </a:xfrm>
          <a:prstGeom prst="rect">
            <a:avLst/>
          </a:prstGeom>
        </p:spPr>
      </p:pic>
      <p:pic>
        <p:nvPicPr>
          <p:cNvPr id="164" name="Imagen 163" descr="Usuario - Iconos gratis de social">
            <a:extLst>
              <a:ext uri="{FF2B5EF4-FFF2-40B4-BE49-F238E27FC236}">
                <a16:creationId xmlns:a16="http://schemas.microsoft.com/office/drawing/2014/main" id="{11412F45-8717-6109-008A-1A35FD5C742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8253281" y="2992248"/>
            <a:ext cx="764078" cy="796042"/>
          </a:xfrm>
          <a:prstGeom prst="rect">
            <a:avLst/>
          </a:prstGeom>
          <a:ln>
            <a:noFill/>
          </a:ln>
        </p:spPr>
      </p:pic>
      <p:pic>
        <p:nvPicPr>
          <p:cNvPr id="168" name="Imagen 167" descr="SQLite - Wikipedia, la enciclopedia libre">
            <a:extLst>
              <a:ext uri="{FF2B5EF4-FFF2-40B4-BE49-F238E27FC236}">
                <a16:creationId xmlns:a16="http://schemas.microsoft.com/office/drawing/2014/main" id="{F68CF349-F324-6ED9-20E6-D29323880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143" y="2734089"/>
            <a:ext cx="1224170" cy="544997"/>
          </a:xfrm>
          <a:prstGeom prst="rect">
            <a:avLst/>
          </a:prstGeom>
        </p:spPr>
      </p:pic>
      <p:pic>
        <p:nvPicPr>
          <p:cNvPr id="170" name="Imagen 169" descr="File:Mongodb.png - Wikimedia Commons">
            <a:extLst>
              <a:ext uri="{FF2B5EF4-FFF2-40B4-BE49-F238E27FC236}">
                <a16:creationId xmlns:a16="http://schemas.microsoft.com/office/drawing/2014/main" id="{A2B72A71-E7F0-6ECB-205D-9D947247934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3318" r="538" b="227"/>
          <a:stretch>
            <a:fillRect/>
          </a:stretch>
        </p:blipFill>
        <p:spPr>
          <a:xfrm>
            <a:off x="1888434" y="3283099"/>
            <a:ext cx="1264437" cy="496504"/>
          </a:xfrm>
          <a:prstGeom prst="rect">
            <a:avLst/>
          </a:prstGeom>
        </p:spPr>
      </p:pic>
      <p:pic>
        <p:nvPicPr>
          <p:cNvPr id="172" name="Imagen 171" descr="PlayMaker - Visual Scripting for Unity">
            <a:extLst>
              <a:ext uri="{FF2B5EF4-FFF2-40B4-BE49-F238E27FC236}">
                <a16:creationId xmlns:a16="http://schemas.microsoft.com/office/drawing/2014/main" id="{3C8D10E8-8CFB-6E81-60E6-713EA3E5413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8980" t="24038" r="12435" b="4808"/>
          <a:stretch>
            <a:fillRect/>
          </a:stretch>
        </p:blipFill>
        <p:spPr>
          <a:xfrm>
            <a:off x="3548384" y="2449665"/>
            <a:ext cx="1555303" cy="607268"/>
          </a:xfrm>
          <a:prstGeom prst="rect">
            <a:avLst/>
          </a:prstGeom>
        </p:spPr>
      </p:pic>
      <p:pic>
        <p:nvPicPr>
          <p:cNvPr id="173" name="Gráfico 172" descr="Unity Technologies - Wikipedia, la enciclopedia libre">
            <a:extLst>
              <a:ext uri="{FF2B5EF4-FFF2-40B4-BE49-F238E27FC236}">
                <a16:creationId xmlns:a16="http://schemas.microsoft.com/office/drawing/2014/main" id="{E2D88571-588C-2192-5C28-CD3494AE31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74927" y="2573393"/>
            <a:ext cx="1506154" cy="532042"/>
          </a:xfrm>
          <a:prstGeom prst="rect">
            <a:avLst/>
          </a:prstGeom>
        </p:spPr>
      </p:pic>
      <p:pic>
        <p:nvPicPr>
          <p:cNvPr id="174" name="Gráfico 173" descr="Meta Quest Logotipo Vector - Descarga Gratis SVG | Worldvectorlogo">
            <a:extLst>
              <a:ext uri="{FF2B5EF4-FFF2-40B4-BE49-F238E27FC236}">
                <a16:creationId xmlns:a16="http://schemas.microsoft.com/office/drawing/2014/main" id="{FC19871A-F890-0FA2-C66F-F58DA1A662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59182" y="3307143"/>
            <a:ext cx="1737643" cy="222011"/>
          </a:xfrm>
          <a:prstGeom prst="rect">
            <a:avLst/>
          </a:prstGeom>
        </p:spPr>
      </p:pic>
      <p:sp>
        <p:nvSpPr>
          <p:cNvPr id="175" name="Signo más 174">
            <a:extLst>
              <a:ext uri="{FF2B5EF4-FFF2-40B4-BE49-F238E27FC236}">
                <a16:creationId xmlns:a16="http://schemas.microsoft.com/office/drawing/2014/main" id="{75B777F8-C90F-100A-A03A-6A88E3C9406D}"/>
              </a:ext>
            </a:extLst>
          </p:cNvPr>
          <p:cNvSpPr/>
          <p:nvPr/>
        </p:nvSpPr>
        <p:spPr>
          <a:xfrm>
            <a:off x="6887377" y="3026898"/>
            <a:ext cx="280268" cy="280268"/>
          </a:xfrm>
          <a:prstGeom prst="mathPlus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0" name="Imagen 99">
            <a:extLst>
              <a:ext uri="{FF2B5EF4-FFF2-40B4-BE49-F238E27FC236}">
                <a16:creationId xmlns:a16="http://schemas.microsoft.com/office/drawing/2014/main" id="{E9C0B25C-7890-F495-8C40-143E348CCE6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51093" y="4042843"/>
            <a:ext cx="1366405" cy="662421"/>
          </a:xfrm>
          <a:prstGeom prst="rect">
            <a:avLst/>
          </a:prstGeom>
        </p:spPr>
      </p:pic>
      <p:sp>
        <p:nvSpPr>
          <p:cNvPr id="176" name="Signo más 175">
            <a:extLst>
              <a:ext uri="{FF2B5EF4-FFF2-40B4-BE49-F238E27FC236}">
                <a16:creationId xmlns:a16="http://schemas.microsoft.com/office/drawing/2014/main" id="{05EEC068-7C15-ED9F-923F-46D6A8D3960F}"/>
              </a:ext>
            </a:extLst>
          </p:cNvPr>
          <p:cNvSpPr/>
          <p:nvPr/>
        </p:nvSpPr>
        <p:spPr>
          <a:xfrm>
            <a:off x="2141757" y="3243923"/>
            <a:ext cx="280268" cy="280268"/>
          </a:xfrm>
          <a:prstGeom prst="mathPlus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AC37F7E6-B3BF-89FB-7646-F24392F41B57}"/>
              </a:ext>
            </a:extLst>
          </p:cNvPr>
          <p:cNvSpPr/>
          <p:nvPr/>
        </p:nvSpPr>
        <p:spPr>
          <a:xfrm>
            <a:off x="3037753" y="2023240"/>
            <a:ext cx="515333" cy="777520"/>
          </a:xfrm>
          <a:prstGeom prst="rightArrow">
            <a:avLst/>
          </a:prstGeom>
          <a:solidFill>
            <a:srgbClr val="848B61"/>
          </a:solidFill>
          <a:ln>
            <a:solidFill>
              <a:srgbClr val="676C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OpenXR, the key to scalability in virtual and augmented reality">
            <a:extLst>
              <a:ext uri="{FF2B5EF4-FFF2-40B4-BE49-F238E27FC236}">
                <a16:creationId xmlns:a16="http://schemas.microsoft.com/office/drawing/2014/main" id="{F34C0A14-580E-4017-81CF-AC739EAE7B6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26082" y="3071881"/>
            <a:ext cx="1340427" cy="967774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12A8D1A0-E095-C1B8-FDA2-05BF275D0A0C}"/>
              </a:ext>
            </a:extLst>
          </p:cNvPr>
          <p:cNvSpPr/>
          <p:nvPr/>
        </p:nvSpPr>
        <p:spPr>
          <a:xfrm>
            <a:off x="5504607" y="2023240"/>
            <a:ext cx="515333" cy="777520"/>
          </a:xfrm>
          <a:prstGeom prst="rightArrow">
            <a:avLst/>
          </a:prstGeom>
          <a:solidFill>
            <a:srgbClr val="848B61"/>
          </a:solidFill>
          <a:ln>
            <a:solidFill>
              <a:srgbClr val="676C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Signo más 7">
            <a:extLst>
              <a:ext uri="{FF2B5EF4-FFF2-40B4-BE49-F238E27FC236}">
                <a16:creationId xmlns:a16="http://schemas.microsoft.com/office/drawing/2014/main" id="{BF4D252D-24A9-1B0F-3271-4070C7CFCBB6}"/>
              </a:ext>
            </a:extLst>
          </p:cNvPr>
          <p:cNvSpPr/>
          <p:nvPr/>
        </p:nvSpPr>
        <p:spPr>
          <a:xfrm>
            <a:off x="4234573" y="3886578"/>
            <a:ext cx="280268" cy="280268"/>
          </a:xfrm>
          <a:prstGeom prst="mathPlus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: curvado 8">
            <a:extLst>
              <a:ext uri="{FF2B5EF4-FFF2-40B4-BE49-F238E27FC236}">
                <a16:creationId xmlns:a16="http://schemas.microsoft.com/office/drawing/2014/main" id="{42560B1C-2D4E-EF07-F070-8A990EA2D83D}"/>
              </a:ext>
            </a:extLst>
          </p:cNvPr>
          <p:cNvCxnSpPr/>
          <p:nvPr/>
        </p:nvCxnSpPr>
        <p:spPr>
          <a:xfrm>
            <a:off x="5102373" y="2773588"/>
            <a:ext cx="1165380" cy="213346"/>
          </a:xfrm>
          <a:prstGeom prst="curvedConnector3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960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1FF37-6477-48D5-B13D-CA75472C9B8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94840" y="59293"/>
            <a:ext cx="4359275" cy="758825"/>
          </a:xfrm>
          <a:prstGeom prst="rect">
            <a:avLst/>
          </a:prstGeom>
          <a:solidFill>
            <a:srgbClr val="33333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s-ES" sz="4000">
                <a:solidFill>
                  <a:schemeClr val="accent6"/>
                </a:solidFill>
              </a:rPr>
              <a:t>Roles</a:t>
            </a:r>
          </a:p>
        </p:txBody>
      </p:sp>
      <p:pic>
        <p:nvPicPr>
          <p:cNvPr id="4" name="Imagen 3" descr="DANITSA MILENKA CHANDIA CELIS">
            <a:extLst>
              <a:ext uri="{FF2B5EF4-FFF2-40B4-BE49-F238E27FC236}">
                <a16:creationId xmlns:a16="http://schemas.microsoft.com/office/drawing/2014/main" id="{D9575B94-D383-1474-A977-00B1BCBCA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81" y="993913"/>
            <a:ext cx="1368959" cy="141632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9F74610-F116-CF7D-35D2-7590B4DA0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41" y="2990021"/>
            <a:ext cx="1366631" cy="141632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Imagen 2" descr="Mujer posando para una foto&#10;&#10;El contenido generado por IA puede ser incorrecto.">
            <a:extLst>
              <a:ext uri="{FF2B5EF4-FFF2-40B4-BE49-F238E27FC236}">
                <a16:creationId xmlns:a16="http://schemas.microsoft.com/office/drawing/2014/main" id="{CEAA9CC6-EB45-4B77-F01B-F853F1E9DF2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205" t="6916" r="24754" b="30426"/>
          <a:stretch>
            <a:fillRect/>
          </a:stretch>
        </p:blipFill>
        <p:spPr>
          <a:xfrm>
            <a:off x="3889275" y="997527"/>
            <a:ext cx="1367675" cy="144228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n 6" descr="Alison Bottinelli Thomassen">
            <a:extLst>
              <a:ext uri="{FF2B5EF4-FFF2-40B4-BE49-F238E27FC236}">
                <a16:creationId xmlns:a16="http://schemas.microsoft.com/office/drawing/2014/main" id="{E0E86CA0-393C-2FD8-8082-F67D330F26B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7977" b="38461"/>
          <a:stretch>
            <a:fillRect/>
          </a:stretch>
        </p:blipFill>
        <p:spPr>
          <a:xfrm>
            <a:off x="6680888" y="1042039"/>
            <a:ext cx="1496511" cy="144772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n 5" descr="Mauricio Figueroa Colarte">
            <a:extLst>
              <a:ext uri="{FF2B5EF4-FFF2-40B4-BE49-F238E27FC236}">
                <a16:creationId xmlns:a16="http://schemas.microsoft.com/office/drawing/2014/main" id="{EDE9E9A6-ED84-6213-C4A7-C47D8132D7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1525" y="2973971"/>
            <a:ext cx="1367997" cy="141433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F223359-55EE-17F6-511F-F1FAFB521320}"/>
              </a:ext>
            </a:extLst>
          </p:cNvPr>
          <p:cNvSpPr txBox="1"/>
          <p:nvPr/>
        </p:nvSpPr>
        <p:spPr>
          <a:xfrm>
            <a:off x="5074360" y="4418786"/>
            <a:ext cx="19356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600"/>
              <a:t>Mauricio Figueroa</a:t>
            </a:r>
          </a:p>
          <a:p>
            <a:pPr algn="ctr"/>
            <a:r>
              <a:rPr lang="es-ES" sz="1600" b="1"/>
              <a:t>Scrum Master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7A9067E-1773-7F07-D33B-3C22C397E3C1}"/>
              </a:ext>
            </a:extLst>
          </p:cNvPr>
          <p:cNvSpPr txBox="1"/>
          <p:nvPr/>
        </p:nvSpPr>
        <p:spPr>
          <a:xfrm>
            <a:off x="6526279" y="2488453"/>
            <a:ext cx="19356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600"/>
              <a:t>Allison </a:t>
            </a:r>
            <a:r>
              <a:rPr lang="es-ES" sz="1600" err="1"/>
              <a:t>Botinelli</a:t>
            </a:r>
          </a:p>
          <a:p>
            <a:pPr algn="ctr"/>
            <a:r>
              <a:rPr lang="es-ES" sz="1600" b="1" err="1"/>
              <a:t>Product</a:t>
            </a:r>
            <a:r>
              <a:rPr lang="es-ES" sz="1600" b="1"/>
              <a:t> </a:t>
            </a:r>
            <a:r>
              <a:rPr lang="es-ES" sz="1600" b="1" err="1"/>
              <a:t>Owner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DF40C64-FAD4-7E88-600D-56F2A99D0DE5}"/>
              </a:ext>
            </a:extLst>
          </p:cNvPr>
          <p:cNvSpPr txBox="1"/>
          <p:nvPr/>
        </p:nvSpPr>
        <p:spPr>
          <a:xfrm>
            <a:off x="3606995" y="2542514"/>
            <a:ext cx="19356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600"/>
              <a:t>Renata Besoain</a:t>
            </a:r>
            <a:endParaRPr lang="es-ES" sz="1600" err="1"/>
          </a:p>
          <a:p>
            <a:pPr algn="ctr"/>
            <a:r>
              <a:rPr lang="es-ES" sz="1600" b="1"/>
              <a:t>Scrum </a:t>
            </a:r>
            <a:r>
              <a:rPr lang="es-ES" sz="1600" b="1" err="1"/>
              <a:t>Team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235BBFF-61B0-D57F-AC42-462A5DD22EA0}"/>
              </a:ext>
            </a:extLst>
          </p:cNvPr>
          <p:cNvSpPr txBox="1"/>
          <p:nvPr/>
        </p:nvSpPr>
        <p:spPr>
          <a:xfrm>
            <a:off x="2108738" y="4441953"/>
            <a:ext cx="19356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600"/>
              <a:t>Alonso García</a:t>
            </a:r>
            <a:endParaRPr lang="es-ES" sz="1600" err="1"/>
          </a:p>
          <a:p>
            <a:pPr algn="ctr"/>
            <a:r>
              <a:rPr lang="es-ES" sz="1600" b="1"/>
              <a:t>Scrum </a:t>
            </a:r>
            <a:r>
              <a:rPr lang="es-ES" sz="1600" b="1" err="1"/>
              <a:t>Team</a:t>
            </a:r>
            <a:endParaRPr lang="es-ES" sz="1600" b="1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37092C8-6C2E-855D-10FA-136D16434124}"/>
              </a:ext>
            </a:extLst>
          </p:cNvPr>
          <p:cNvSpPr txBox="1"/>
          <p:nvPr/>
        </p:nvSpPr>
        <p:spPr>
          <a:xfrm>
            <a:off x="741771" y="2418945"/>
            <a:ext cx="19356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600" err="1"/>
              <a:t>Danitsa</a:t>
            </a:r>
            <a:r>
              <a:rPr lang="es-ES" sz="1600"/>
              <a:t> Chandia</a:t>
            </a:r>
            <a:endParaRPr lang="es-ES" sz="1600" err="1"/>
          </a:p>
          <a:p>
            <a:pPr algn="ctr"/>
            <a:r>
              <a:rPr lang="es-ES" sz="1600" b="1"/>
              <a:t>Scrum </a:t>
            </a:r>
            <a:r>
              <a:rPr lang="es-ES" sz="1600" b="1" err="1"/>
              <a:t>Team</a:t>
            </a:r>
            <a:endParaRPr lang="es-ES" sz="1600" b="1"/>
          </a:p>
        </p:txBody>
      </p:sp>
    </p:spTree>
    <p:extLst>
      <p:ext uri="{BB962C8B-B14F-4D97-AF65-F5344CB8AC3E}">
        <p14:creationId xmlns:p14="http://schemas.microsoft.com/office/powerpoint/2010/main" val="335679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947148E-9A98-2E07-C186-36224760C5BB}"/>
              </a:ext>
            </a:extLst>
          </p:cNvPr>
          <p:cNvSpPr txBox="1">
            <a:spLocks/>
          </p:cNvSpPr>
          <p:nvPr/>
        </p:nvSpPr>
        <p:spPr>
          <a:xfrm>
            <a:off x="279989" y="388620"/>
            <a:ext cx="3116060" cy="759372"/>
          </a:xfrm>
          <a:prstGeom prst="rect">
            <a:avLst/>
          </a:prstGeom>
          <a:solidFill>
            <a:srgbClr val="C4C9CA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600"/>
              <a:t>Evidencias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B7672E5A-6554-D799-071F-10FF0F084036}"/>
              </a:ext>
            </a:extLst>
          </p:cNvPr>
          <p:cNvGrpSpPr/>
          <p:nvPr/>
        </p:nvGrpSpPr>
        <p:grpSpPr>
          <a:xfrm>
            <a:off x="966800" y="1379946"/>
            <a:ext cx="1458604" cy="1577305"/>
            <a:chOff x="889570" y="1789264"/>
            <a:chExt cx="1458604" cy="1577305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D3B896C7-B660-D602-C715-7B99F96154A1}"/>
                </a:ext>
              </a:extLst>
            </p:cNvPr>
            <p:cNvSpPr/>
            <p:nvPr/>
          </p:nvSpPr>
          <p:spPr>
            <a:xfrm>
              <a:off x="889570" y="1789264"/>
              <a:ext cx="1458604" cy="1438485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E0068FD9-74A2-BDBD-30F7-2282253C879B}"/>
                </a:ext>
              </a:extLst>
            </p:cNvPr>
            <p:cNvSpPr/>
            <p:nvPr/>
          </p:nvSpPr>
          <p:spPr>
            <a:xfrm>
              <a:off x="962194" y="2823365"/>
              <a:ext cx="1324458" cy="543204"/>
            </a:xfrm>
            <a:prstGeom prst="roundRect">
              <a:avLst/>
            </a:prstGeom>
            <a:solidFill>
              <a:schemeClr val="accent5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>
                  <a:solidFill>
                    <a:srgbClr val="191919"/>
                  </a:solidFill>
                  <a:cs typeface="Arial"/>
                </a:rPr>
                <a:t>Prototipo</a:t>
              </a:r>
              <a:endParaRPr lang="es-ES">
                <a:solidFill>
                  <a:srgbClr val="191919"/>
                </a:solidFill>
              </a:endParaRPr>
            </a:p>
          </p:txBody>
        </p:sp>
      </p:grpSp>
      <p:pic>
        <p:nvPicPr>
          <p:cNvPr id="13" name="Imagen 12" descr="Icono&#10;&#10;El contenido generado por IA puede ser incorrecto.">
            <a:extLst>
              <a:ext uri="{FF2B5EF4-FFF2-40B4-BE49-F238E27FC236}">
                <a16:creationId xmlns:a16="http://schemas.microsoft.com/office/drawing/2014/main" id="{13FB6007-3F71-05C8-CA7E-73F9316D0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843" y="1461700"/>
            <a:ext cx="968976" cy="953530"/>
          </a:xfrm>
          <a:prstGeom prst="rect">
            <a:avLst/>
          </a:prstGeom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C82C2564-3A4B-7A85-9A34-E927086F6F89}"/>
              </a:ext>
            </a:extLst>
          </p:cNvPr>
          <p:cNvGrpSpPr/>
          <p:nvPr/>
        </p:nvGrpSpPr>
        <p:grpSpPr>
          <a:xfrm>
            <a:off x="3916975" y="1418561"/>
            <a:ext cx="1458604" cy="1577305"/>
            <a:chOff x="889570" y="1789264"/>
            <a:chExt cx="1458604" cy="1577305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26195AFB-1F44-9107-5251-90BC12AB2CAA}"/>
                </a:ext>
              </a:extLst>
            </p:cNvPr>
            <p:cNvSpPr/>
            <p:nvPr/>
          </p:nvSpPr>
          <p:spPr>
            <a:xfrm>
              <a:off x="889570" y="1789264"/>
              <a:ext cx="1458604" cy="1438485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7D96245B-C847-3BE7-CEA6-D3C386396A08}"/>
                </a:ext>
              </a:extLst>
            </p:cNvPr>
            <p:cNvSpPr/>
            <p:nvPr/>
          </p:nvSpPr>
          <p:spPr>
            <a:xfrm>
              <a:off x="962194" y="2823365"/>
              <a:ext cx="1324458" cy="543204"/>
            </a:xfrm>
            <a:prstGeom prst="roundRect">
              <a:avLst/>
            </a:prstGeom>
            <a:solidFill>
              <a:schemeClr val="accent5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100">
                  <a:solidFill>
                    <a:srgbClr val="191919"/>
                  </a:solidFill>
                  <a:cs typeface="Arial"/>
                </a:rPr>
                <a:t>Informe de investigación de usuario</a:t>
              </a:r>
              <a:endParaRPr lang="es-ES" sz="1100">
                <a:solidFill>
                  <a:srgbClr val="191919"/>
                </a:solidFill>
              </a:endParaRPr>
            </a:p>
          </p:txBody>
        </p:sp>
      </p:grpSp>
      <p:pic>
        <p:nvPicPr>
          <p:cNvPr id="11" name="Imagen 10" descr="Icono&#10;&#10;El contenido generado por IA puede ser incorrecto.">
            <a:extLst>
              <a:ext uri="{FF2B5EF4-FFF2-40B4-BE49-F238E27FC236}">
                <a16:creationId xmlns:a16="http://schemas.microsoft.com/office/drawing/2014/main" id="{E4809944-97C6-8AF3-C802-1DE016434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864" y="1585268"/>
            <a:ext cx="868578" cy="845410"/>
          </a:xfrm>
          <a:prstGeom prst="rect">
            <a:avLst/>
          </a:prstGeom>
        </p:spPr>
      </p:pic>
      <p:grpSp>
        <p:nvGrpSpPr>
          <p:cNvPr id="19" name="Grupo 18">
            <a:extLst>
              <a:ext uri="{FF2B5EF4-FFF2-40B4-BE49-F238E27FC236}">
                <a16:creationId xmlns:a16="http://schemas.microsoft.com/office/drawing/2014/main" id="{92FDE834-1037-7089-FFF2-1C56F6789BC4}"/>
              </a:ext>
            </a:extLst>
          </p:cNvPr>
          <p:cNvGrpSpPr/>
          <p:nvPr/>
        </p:nvGrpSpPr>
        <p:grpSpPr>
          <a:xfrm>
            <a:off x="6905767" y="1379946"/>
            <a:ext cx="1458604" cy="1577305"/>
            <a:chOff x="889570" y="1789264"/>
            <a:chExt cx="1458604" cy="1577305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342D282D-2E85-913D-05D7-7E8192EE118F}"/>
                </a:ext>
              </a:extLst>
            </p:cNvPr>
            <p:cNvSpPr/>
            <p:nvPr/>
          </p:nvSpPr>
          <p:spPr>
            <a:xfrm>
              <a:off x="889570" y="1789264"/>
              <a:ext cx="1458604" cy="1438485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Rectángulo: esquinas redondeadas 20">
              <a:extLst>
                <a:ext uri="{FF2B5EF4-FFF2-40B4-BE49-F238E27FC236}">
                  <a16:creationId xmlns:a16="http://schemas.microsoft.com/office/drawing/2014/main" id="{80CFC933-C504-D177-C445-724D5480DDB6}"/>
                </a:ext>
              </a:extLst>
            </p:cNvPr>
            <p:cNvSpPr/>
            <p:nvPr/>
          </p:nvSpPr>
          <p:spPr>
            <a:xfrm>
              <a:off x="962194" y="2823365"/>
              <a:ext cx="1324458" cy="543204"/>
            </a:xfrm>
            <a:prstGeom prst="roundRect">
              <a:avLst/>
            </a:prstGeom>
            <a:solidFill>
              <a:schemeClr val="accent5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100">
                  <a:solidFill>
                    <a:srgbClr val="191919"/>
                  </a:solidFill>
                  <a:cs typeface="Arial"/>
                </a:rPr>
                <a:t>Informe Requerimientos Iniciales</a:t>
              </a:r>
              <a:endParaRPr lang="es-ES" sz="1100">
                <a:solidFill>
                  <a:srgbClr val="191919"/>
                </a:solidFill>
              </a:endParaRPr>
            </a:p>
          </p:txBody>
        </p:sp>
      </p:grpSp>
      <p:pic>
        <p:nvPicPr>
          <p:cNvPr id="12" name="Imagen 11" descr="Icono&#10;&#10;El contenido generado por IA puede ser incorrecto.">
            <a:extLst>
              <a:ext uri="{FF2B5EF4-FFF2-40B4-BE49-F238E27FC236}">
                <a16:creationId xmlns:a16="http://schemas.microsoft.com/office/drawing/2014/main" id="{367523C6-DB52-EF5C-8ADF-06B08D314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7594" y="1523484"/>
            <a:ext cx="829962" cy="837684"/>
          </a:xfrm>
          <a:prstGeom prst="rect">
            <a:avLst/>
          </a:prstGeom>
        </p:spPr>
      </p:pic>
      <p:grpSp>
        <p:nvGrpSpPr>
          <p:cNvPr id="23" name="Grupo 22">
            <a:extLst>
              <a:ext uri="{FF2B5EF4-FFF2-40B4-BE49-F238E27FC236}">
                <a16:creationId xmlns:a16="http://schemas.microsoft.com/office/drawing/2014/main" id="{68055236-8181-D474-650D-AC3965B45738}"/>
              </a:ext>
            </a:extLst>
          </p:cNvPr>
          <p:cNvGrpSpPr/>
          <p:nvPr/>
        </p:nvGrpSpPr>
        <p:grpSpPr>
          <a:xfrm>
            <a:off x="5446123" y="3117615"/>
            <a:ext cx="1458604" cy="1577305"/>
            <a:chOff x="889570" y="1789264"/>
            <a:chExt cx="1458604" cy="1577305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5B2D97CD-4F7A-66B5-A43A-407647AF7A32}"/>
                </a:ext>
              </a:extLst>
            </p:cNvPr>
            <p:cNvSpPr/>
            <p:nvPr/>
          </p:nvSpPr>
          <p:spPr>
            <a:xfrm>
              <a:off x="889570" y="1789264"/>
              <a:ext cx="1458604" cy="1438485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Rectángulo: esquinas redondeadas 24">
              <a:extLst>
                <a:ext uri="{FF2B5EF4-FFF2-40B4-BE49-F238E27FC236}">
                  <a16:creationId xmlns:a16="http://schemas.microsoft.com/office/drawing/2014/main" id="{1B96A49C-2F9F-90F4-0AD5-E999C71955B3}"/>
                </a:ext>
              </a:extLst>
            </p:cNvPr>
            <p:cNvSpPr/>
            <p:nvPr/>
          </p:nvSpPr>
          <p:spPr>
            <a:xfrm>
              <a:off x="962194" y="2823365"/>
              <a:ext cx="1324458" cy="543204"/>
            </a:xfrm>
            <a:prstGeom prst="roundRect">
              <a:avLst/>
            </a:prstGeom>
            <a:solidFill>
              <a:schemeClr val="accent5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100">
                  <a:solidFill>
                    <a:srgbClr val="191919"/>
                  </a:solidFill>
                  <a:cs typeface="Arial"/>
                </a:rPr>
                <a:t>Integración de terapias</a:t>
              </a:r>
              <a:endParaRPr lang="es-ES"/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0387288E-D9B5-9D65-9AA4-C84ABB612B72}"/>
              </a:ext>
            </a:extLst>
          </p:cNvPr>
          <p:cNvGrpSpPr/>
          <p:nvPr/>
        </p:nvGrpSpPr>
        <p:grpSpPr>
          <a:xfrm>
            <a:off x="2333765" y="3117614"/>
            <a:ext cx="1458604" cy="1577305"/>
            <a:chOff x="889570" y="1789264"/>
            <a:chExt cx="1458604" cy="1577305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8DC5548E-0EEC-CB46-0203-6AC7C07FA1B7}"/>
                </a:ext>
              </a:extLst>
            </p:cNvPr>
            <p:cNvSpPr/>
            <p:nvPr/>
          </p:nvSpPr>
          <p:spPr>
            <a:xfrm>
              <a:off x="889570" y="1789264"/>
              <a:ext cx="1458604" cy="1438485"/>
            </a:xfrm>
            <a:prstGeom prst="ellipse">
              <a:avLst/>
            </a:prstGeom>
            <a:solidFill>
              <a:srgbClr val="F2F2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2B030346-D1DF-A3C8-F753-4FBB999E96DA}"/>
                </a:ext>
              </a:extLst>
            </p:cNvPr>
            <p:cNvSpPr/>
            <p:nvPr/>
          </p:nvSpPr>
          <p:spPr>
            <a:xfrm>
              <a:off x="962194" y="2823365"/>
              <a:ext cx="1324458" cy="543204"/>
            </a:xfrm>
            <a:prstGeom prst="roundRect">
              <a:avLst/>
            </a:prstGeom>
            <a:solidFill>
              <a:schemeClr val="accent5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100">
                  <a:solidFill>
                    <a:srgbClr val="191919"/>
                  </a:solidFill>
                  <a:cs typeface="Arial"/>
                </a:rPr>
                <a:t>Informe Validación Final</a:t>
              </a:r>
              <a:endParaRPr lang="es-ES"/>
            </a:p>
          </p:txBody>
        </p:sp>
      </p:grpSp>
      <p:pic>
        <p:nvPicPr>
          <p:cNvPr id="22" name="Imagen 21" descr="Icono&#10;&#10;El contenido generado por IA puede ser incorrecto.">
            <a:extLst>
              <a:ext uri="{FF2B5EF4-FFF2-40B4-BE49-F238E27FC236}">
                <a16:creationId xmlns:a16="http://schemas.microsoft.com/office/drawing/2014/main" id="{B555B208-36CF-1634-67CD-108A243711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7059" y="3207093"/>
            <a:ext cx="914916" cy="884024"/>
          </a:xfrm>
          <a:prstGeom prst="rect">
            <a:avLst/>
          </a:prstGeom>
        </p:spPr>
      </p:pic>
      <p:pic>
        <p:nvPicPr>
          <p:cNvPr id="29" name="Imagen 28" descr="Icono&#10;&#10;El contenido generado por IA puede ser incorrecto.">
            <a:extLst>
              <a:ext uri="{FF2B5EF4-FFF2-40B4-BE49-F238E27FC236}">
                <a16:creationId xmlns:a16="http://schemas.microsoft.com/office/drawing/2014/main" id="{C681D949-70FD-43F6-4A5A-33A3A428E0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3809" y="3292045"/>
            <a:ext cx="822240" cy="79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74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ángulo 83">
            <a:extLst>
              <a:ext uri="{FF2B5EF4-FFF2-40B4-BE49-F238E27FC236}">
                <a16:creationId xmlns:a16="http://schemas.microsoft.com/office/drawing/2014/main" id="{D52267A1-9613-098C-3136-F23E56147EDF}"/>
              </a:ext>
            </a:extLst>
          </p:cNvPr>
          <p:cNvSpPr/>
          <p:nvPr/>
        </p:nvSpPr>
        <p:spPr>
          <a:xfrm>
            <a:off x="360405" y="1277229"/>
            <a:ext cx="8579887" cy="3564316"/>
          </a:xfrm>
          <a:prstGeom prst="rect">
            <a:avLst/>
          </a:prstGeom>
          <a:solidFill>
            <a:srgbClr val="A6AEB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842C76-3477-E502-CF61-74E1861F2CA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52800" y="325108"/>
            <a:ext cx="2438400" cy="841375"/>
          </a:xfrm>
          <a:prstGeom prst="rect">
            <a:avLst/>
          </a:prstGeom>
          <a:solidFill>
            <a:srgbClr val="A6AEB0">
              <a:alpha val="89804"/>
            </a:srgbClr>
          </a:solidFill>
        </p:spPr>
        <p:txBody>
          <a:bodyPr anchor="ctr"/>
          <a:lstStyle/>
          <a:p>
            <a:pPr algn="ctr"/>
            <a:r>
              <a:rPr lang="es-ES" sz="3600"/>
              <a:t>Sprints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4D804720-BDCD-927A-A13A-D2A0A1D623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3418434"/>
              </p:ext>
            </p:extLst>
          </p:nvPr>
        </p:nvGraphicFramePr>
        <p:xfrm>
          <a:off x="360404" y="1277229"/>
          <a:ext cx="8579887" cy="3492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1310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BE147F-12B3-A27D-ED20-E362A650C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3393568-4B82-E9B1-41B6-8843F7E941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28156" y="375181"/>
            <a:ext cx="3087688" cy="808037"/>
          </a:xfrm>
          <a:prstGeom prst="rect">
            <a:avLst/>
          </a:prstGeom>
          <a:solidFill>
            <a:srgbClr val="A6AEB0">
              <a:alpha val="89804"/>
            </a:srgbClr>
          </a:solidFill>
        </p:spPr>
        <p:txBody>
          <a:bodyPr anchor="ctr"/>
          <a:lstStyle/>
          <a:p>
            <a:pPr algn="ctr"/>
            <a:r>
              <a:rPr lang="es-ES" sz="3600"/>
              <a:t>Carta Gantt</a:t>
            </a:r>
          </a:p>
        </p:txBody>
      </p:sp>
      <p:pic>
        <p:nvPicPr>
          <p:cNvPr id="3" name="Imagen 2" descr="Imagen que contiene Escala de tiempo&#10;&#10;El contenido generado por IA puede ser incorrecto.">
            <a:extLst>
              <a:ext uri="{FF2B5EF4-FFF2-40B4-BE49-F238E27FC236}">
                <a16:creationId xmlns:a16="http://schemas.microsoft.com/office/drawing/2014/main" id="{A471D6DD-D73A-0266-E2FA-E3B022FA7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84361"/>
            <a:ext cx="9144000" cy="362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43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7892B-E5BD-85F7-9F97-B5AF3E8E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260" y="837445"/>
            <a:ext cx="3392603" cy="2005439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/>
              <a:t>"Este Proyecto sirve para entender más a las personas y ayudarlas, capacidades profesionales que pueden ser </a:t>
            </a:r>
            <a:r>
              <a:rPr lang="es-ES" err="1"/>
              <a:t>utiles</a:t>
            </a:r>
            <a:r>
              <a:rPr lang="es-ES"/>
              <a:t> en ambientes laborales"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06B5FFA-C233-C87F-55B6-2B3BE71C2E7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2491740" y="2350945"/>
            <a:ext cx="1447969" cy="487243"/>
          </a:xfrm>
        </p:spPr>
        <p:txBody>
          <a:bodyPr/>
          <a:lstStyle/>
          <a:p>
            <a:pPr marL="285750" indent="-285750">
              <a:buFont typeface="Calibri"/>
              <a:buChar char="-"/>
            </a:pPr>
            <a:r>
              <a:rPr lang="es-ES" sz="2000" b="1">
                <a:latin typeface="Ink Free"/>
              </a:rPr>
              <a:t>Alonso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D4F3F11-19B6-299F-C1D2-F62B0F074794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5196594" y="832902"/>
            <a:ext cx="3239475" cy="2180569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/>
              <a:t>"No es solo un proyecto, es una oportunidad para crecer mis habilidades como profesional, estoy motivada por aceptarlo y ayudar a quienes necesiten de ello."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DBB908D-87B8-F801-BFF5-A8F96177FD03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6858000" y="2571750"/>
            <a:ext cx="1593834" cy="462068"/>
          </a:xfrm>
        </p:spPr>
        <p:txBody>
          <a:bodyPr/>
          <a:lstStyle/>
          <a:p>
            <a:pPr marL="285750" indent="-285750">
              <a:buFont typeface="Calibri"/>
              <a:buChar char="-"/>
            </a:pPr>
            <a:r>
              <a:rPr lang="es-ES" sz="1600">
                <a:latin typeface="Lucida Handwriting" panose="03010101010101010101" pitchFamily="66" charset="0"/>
                <a:ea typeface="STCaiyun"/>
                <a:cs typeface="Aptos Serif"/>
              </a:rPr>
              <a:t>Danitsa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F36A1E1B-3A50-CC33-6518-2D107826FA54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2281333" y="3186246"/>
            <a:ext cx="4245156" cy="1731851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/>
              <a:t>"Este proyecto permite comprender que la realidad virtual no solo sirve para entretenimiento, si no que, también puede servir como herramienta para ayuda a salud mental"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7FABC89C-6A92-E73F-4674-38A5C655CC0B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4982353" y="4433569"/>
            <a:ext cx="1550902" cy="508876"/>
          </a:xfrm>
        </p:spPr>
        <p:txBody>
          <a:bodyPr/>
          <a:lstStyle/>
          <a:p>
            <a:pPr marL="285750" indent="-285750">
              <a:buFont typeface="Calibri"/>
              <a:buChar char="-"/>
            </a:pPr>
            <a:r>
              <a:rPr lang="es-ES" sz="2400">
                <a:latin typeface="Caveat"/>
              </a:rPr>
              <a:t>Renata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FCD0C09D-4C82-A7E7-2855-6CD199524097}"/>
              </a:ext>
            </a:extLst>
          </p:cNvPr>
          <p:cNvSpPr>
            <a:spLocks noGrp="1"/>
          </p:cNvSpPr>
          <p:nvPr>
            <p:ph type="title" idx="9"/>
          </p:nvPr>
        </p:nvSpPr>
        <p:spPr>
          <a:xfrm>
            <a:off x="720180" y="87727"/>
            <a:ext cx="7703640" cy="572400"/>
          </a:xfrm>
        </p:spPr>
        <p:txBody>
          <a:bodyPr anchor="ctr"/>
          <a:lstStyle/>
          <a:p>
            <a:pPr algn="ctr"/>
            <a:r>
              <a:rPr lang="es-ES" sz="4000">
                <a:latin typeface="Univers Light" panose="020B0403020202020204" pitchFamily="34" charset="0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015864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9918E14A-E1AD-D13F-B3B8-C6DA050181D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20725" y="1150620"/>
            <a:ext cx="7702550" cy="1520190"/>
          </a:xfrm>
          <a:prstGeom prst="rect">
            <a:avLst/>
          </a:prstGeom>
          <a:solidFill>
            <a:srgbClr val="0F0F0D">
              <a:alpha val="80000"/>
            </a:srgbClr>
          </a:solidFill>
        </p:spPr>
        <p:txBody>
          <a:bodyPr anchor="ctr"/>
          <a:lstStyle/>
          <a:p>
            <a:pPr algn="ctr"/>
            <a:r>
              <a:rPr lang="fr-FR" sz="6500">
                <a:solidFill>
                  <a:schemeClr val="accent6"/>
                </a:solidFill>
                <a:latin typeface="Edwardian Script ITC" panose="030303020407070D0804" pitchFamily="66" charset="0"/>
              </a:rPr>
              <a:t>¡Gracias </a:t>
            </a:r>
            <a:r>
              <a:rPr lang="fr-FR" sz="6500" err="1">
                <a:solidFill>
                  <a:schemeClr val="accent6"/>
                </a:solidFill>
                <a:latin typeface="Edwardian Script ITC" panose="030303020407070D0804" pitchFamily="66" charset="0"/>
              </a:rPr>
              <a:t>por</a:t>
            </a:r>
            <a:r>
              <a:rPr lang="fr-FR" sz="6500">
                <a:solidFill>
                  <a:schemeClr val="accent6"/>
                </a:solidFill>
                <a:latin typeface="Edwardian Script ITC" panose="030303020407070D0804" pitchFamily="66" charset="0"/>
              </a:rPr>
              <a:t> su </a:t>
            </a:r>
            <a:r>
              <a:rPr lang="fr-FR" sz="6500" err="1">
                <a:solidFill>
                  <a:schemeClr val="accent6"/>
                </a:solidFill>
                <a:latin typeface="Edwardian Script ITC" panose="030303020407070D0804" pitchFamily="66" charset="0"/>
              </a:rPr>
              <a:t>atención</a:t>
            </a:r>
            <a:r>
              <a:rPr lang="fr-FR" sz="6500">
                <a:solidFill>
                  <a:schemeClr val="accent6"/>
                </a:solidFill>
                <a:latin typeface="Edwardian Script ITC" panose="030303020407070D0804" pitchFamily="66" charset="0"/>
              </a:rPr>
              <a:t>!</a:t>
            </a:r>
            <a:endParaRPr lang="es-ES">
              <a:solidFill>
                <a:schemeClr val="accent6"/>
              </a:solidFill>
              <a:latin typeface="Edwardian Script ITC" panose="030303020407070D0804" pitchFamily="66" charset="0"/>
            </a:endParaRPr>
          </a:p>
        </p:txBody>
      </p:sp>
      <p:pic>
        <p:nvPicPr>
          <p:cNvPr id="6148" name="Picture 4" descr="Calma - Iconos gratis de asistencia sanitaria y médica">
            <a:extLst>
              <a:ext uri="{FF2B5EF4-FFF2-40B4-BE49-F238E27FC236}">
                <a16:creationId xmlns:a16="http://schemas.microsoft.com/office/drawing/2014/main" id="{2BB98559-E952-45B6-8809-428791CF4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25" y="2670810"/>
            <a:ext cx="1352550" cy="135255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40;p1">
            <a:extLst>
              <a:ext uri="{FF2B5EF4-FFF2-40B4-BE49-F238E27FC236}">
                <a16:creationId xmlns:a16="http://schemas.microsoft.com/office/drawing/2014/main" id="{28D75F0F-7A9A-4E97-B576-BCEAD8D7AB9E}"/>
              </a:ext>
            </a:extLst>
          </p:cNvPr>
          <p:cNvSpPr txBox="1">
            <a:spLocks/>
          </p:cNvSpPr>
          <p:nvPr/>
        </p:nvSpPr>
        <p:spPr>
          <a:xfrm>
            <a:off x="2645681" y="3992880"/>
            <a:ext cx="3852637" cy="505778"/>
          </a:xfrm>
          <a:prstGeom prst="rect">
            <a:avLst/>
          </a:prstGeom>
          <a:solidFill>
            <a:srgbClr val="0F0F0D">
              <a:alpha val="800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1600"/>
              <a:buFont typeface="Catamaran"/>
              <a:buNone/>
            </a:pPr>
            <a:r>
              <a:rPr lang="fr-FR" sz="2400" i="1">
                <a:solidFill>
                  <a:schemeClr val="accent6"/>
                </a:solidFill>
                <a:latin typeface="Univers Light" panose="020B0403020202020204" pitchFamily="34" charset="0"/>
                <a:ea typeface="Catamaran"/>
                <a:cs typeface="Catamaran"/>
                <a:sym typeface="Catamaran"/>
              </a:rPr>
              <a:t>“Ven, Respira y </a:t>
            </a:r>
            <a:r>
              <a:rPr lang="fr-FR" sz="2400" b="1" i="1">
                <a:solidFill>
                  <a:schemeClr val="accent6"/>
                </a:solidFill>
                <a:latin typeface="Univers Light" panose="020B0403020202020204" pitchFamily="34" charset="0"/>
                <a:ea typeface="Catamaran"/>
                <a:cs typeface="Catamaran"/>
                <a:sym typeface="Catamaran"/>
              </a:rPr>
              <a:t>Calma</a:t>
            </a:r>
            <a:r>
              <a:rPr lang="fr-FR" sz="2400" i="1">
                <a:solidFill>
                  <a:schemeClr val="accent6"/>
                </a:solidFill>
                <a:latin typeface="Univers Light" panose="020B0403020202020204" pitchFamily="34" charset="0"/>
                <a:ea typeface="Catamaran"/>
                <a:cs typeface="Catamaran"/>
                <a:sym typeface="Catamaran"/>
              </a:rPr>
              <a:t>”</a:t>
            </a:r>
            <a:endParaRPr lang="fr-FR" sz="2400" i="1">
              <a:solidFill>
                <a:schemeClr val="accent6"/>
              </a:solidFill>
              <a:latin typeface="Univers Light" panose="020B0403020202020204" pitchFamily="34" charset="0"/>
              <a:ea typeface="Noto Sans Symbols"/>
              <a:cs typeface="Noto Sans Symbols"/>
              <a:sym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3675302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texto 2">
            <a:extLst>
              <a:ext uri="{FF2B5EF4-FFF2-40B4-BE49-F238E27FC236}">
                <a16:creationId xmlns:a16="http://schemas.microsoft.com/office/drawing/2014/main" id="{0B8DC3E9-EAAA-44FB-A269-34DA24B8C5C0}"/>
              </a:ext>
            </a:extLst>
          </p:cNvPr>
          <p:cNvSpPr txBox="1">
            <a:spLocks/>
          </p:cNvSpPr>
          <p:nvPr/>
        </p:nvSpPr>
        <p:spPr>
          <a:xfrm>
            <a:off x="468652" y="718612"/>
            <a:ext cx="3333728" cy="4280108"/>
          </a:xfrm>
          <a:prstGeom prst="rect">
            <a:avLst/>
          </a:prstGeom>
          <a:solidFill>
            <a:srgbClr val="DFE0D7"/>
          </a:solidFill>
          <a:ln>
            <a:noFill/>
          </a:ln>
        </p:spPr>
        <p:txBody>
          <a:bodyPr spcFirstLastPara="1" wrap="square" lIns="0" tIns="0" rIns="0" bIns="0" numCol="1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85800" indent="-457200">
              <a:buSzPct val="90000"/>
              <a:buFont typeface="+mj-lt"/>
              <a:buAutoNum type="arabicPeriod"/>
            </a:pPr>
            <a:r>
              <a:rPr lang="es-ES" b="1">
                <a:latin typeface="Univers Light" panose="020B0403020202020204" pitchFamily="34" charset="0"/>
              </a:rPr>
              <a:t>Contexto</a:t>
            </a: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b="1">
                <a:latin typeface="Univers Light" panose="020B0403020202020204" pitchFamily="34" charset="0"/>
              </a:rPr>
              <a:t>Problema</a:t>
            </a: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b="1">
                <a:latin typeface="Univers Light" panose="020B0403020202020204" pitchFamily="34" charset="0"/>
              </a:rPr>
              <a:t>Necesidad</a:t>
            </a: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b="1">
                <a:latin typeface="Univers Light" panose="020B0403020202020204" pitchFamily="34" charset="0"/>
              </a:rPr>
              <a:t>Solución</a:t>
            </a: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b="1">
                <a:latin typeface="Univers Light" panose="020B0403020202020204" pitchFamily="34" charset="0"/>
              </a:rPr>
              <a:t>Épicas</a:t>
            </a: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b="1">
                <a:latin typeface="Univers Light" panose="020B0403020202020204" pitchFamily="34" charset="0"/>
              </a:rPr>
              <a:t>R. Funcionales</a:t>
            </a: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b="1" err="1">
                <a:latin typeface="Univers Light" panose="020B0403020202020204" pitchFamily="34" charset="0"/>
              </a:rPr>
              <a:t>R.No</a:t>
            </a:r>
            <a:r>
              <a:rPr lang="es-ES" b="1">
                <a:latin typeface="Univers Light" panose="020B0403020202020204" pitchFamily="34" charset="0"/>
              </a:rPr>
              <a:t> Funcionales</a:t>
            </a: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b="1">
                <a:latin typeface="Univers Light"/>
              </a:rPr>
              <a:t>Metodologías</a:t>
            </a:r>
            <a:endParaRPr lang="es-ES" b="1" err="1">
              <a:latin typeface="Univers Light" panose="020B0403020202020204" pitchFamily="34" charset="0"/>
            </a:endParaRP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b="1">
                <a:latin typeface="Univers Light" panose="020B0403020202020204" pitchFamily="34" charset="0"/>
              </a:rPr>
              <a:t>Historias de Usuario</a:t>
            </a:r>
            <a:endParaRPr lang="es-ES" b="1">
              <a:solidFill>
                <a:srgbClr val="191919"/>
              </a:solidFill>
              <a:latin typeface="Univers Light" panose="020B0403020202020204" pitchFamily="34" charset="0"/>
            </a:endParaRP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b="1">
                <a:latin typeface="Univers Light" panose="020B0403020202020204" pitchFamily="34" charset="0"/>
              </a:rPr>
              <a:t>Arquitectura</a:t>
            </a:r>
            <a:endParaRPr lang="es-ES" b="1">
              <a:solidFill>
                <a:srgbClr val="191919"/>
              </a:solidFill>
              <a:latin typeface="Univers Light" panose="020B0403020202020204" pitchFamily="34" charset="0"/>
            </a:endParaRP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b="1">
                <a:latin typeface="Univers Light" panose="020B0403020202020204" pitchFamily="34" charset="0"/>
              </a:rPr>
              <a:t>Roles</a:t>
            </a:r>
            <a:endParaRPr lang="en-US" b="1">
              <a:solidFill>
                <a:srgbClr val="191919"/>
              </a:solidFill>
              <a:latin typeface="Univers Light" panose="020B0403020202020204" pitchFamily="34" charset="0"/>
            </a:endParaRP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b="1">
                <a:latin typeface="Univers Light" panose="020B0403020202020204" pitchFamily="34" charset="0"/>
              </a:rPr>
              <a:t>Evidencias</a:t>
            </a:r>
            <a:endParaRPr lang="es-ES" b="1">
              <a:solidFill>
                <a:srgbClr val="191919"/>
              </a:solidFill>
              <a:latin typeface="Univers Light" panose="020B0403020202020204" pitchFamily="34" charset="0"/>
            </a:endParaRP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b="1" err="1">
                <a:latin typeface="Univers Light" panose="020B0403020202020204" pitchFamily="34" charset="0"/>
              </a:rPr>
              <a:t>Sprints</a:t>
            </a:r>
            <a:endParaRPr lang="en-US" b="1">
              <a:solidFill>
                <a:srgbClr val="191919"/>
              </a:solidFill>
              <a:latin typeface="Univers Light" panose="020B0403020202020204" pitchFamily="34" charset="0"/>
            </a:endParaRP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b="1">
                <a:latin typeface="Univers Light"/>
              </a:rPr>
              <a:t>Carta Gantt</a:t>
            </a:r>
            <a:endParaRPr lang="en-US" b="1">
              <a:solidFill>
                <a:srgbClr val="191919"/>
              </a:solidFill>
              <a:latin typeface="Univers Light" panose="020B0403020202020204" pitchFamily="34" charset="0"/>
            </a:endParaRPr>
          </a:p>
          <a:p>
            <a:pPr marL="685800" indent="-457200">
              <a:buSzPct val="90000"/>
              <a:buFont typeface="+mj-lt"/>
              <a:buAutoNum type="arabicPeriod"/>
            </a:pPr>
            <a:r>
              <a:rPr lang="es-ES" b="1">
                <a:latin typeface="Univers Light"/>
              </a:rPr>
              <a:t>Conclusiones</a:t>
            </a:r>
            <a:endParaRPr lang="es-ES" b="1">
              <a:latin typeface="Univers Light" panose="020B0403020202020204" pitchFamily="34" charset="0"/>
            </a:endParaRPr>
          </a:p>
        </p:txBody>
      </p:sp>
      <p:sp>
        <p:nvSpPr>
          <p:cNvPr id="5" name="Google Shape;145;g378bccec90d_0_0">
            <a:extLst>
              <a:ext uri="{FF2B5EF4-FFF2-40B4-BE49-F238E27FC236}">
                <a16:creationId xmlns:a16="http://schemas.microsoft.com/office/drawing/2014/main" id="{565E6D8B-7D15-EAFD-C8CB-8261DE05A8F3}"/>
              </a:ext>
            </a:extLst>
          </p:cNvPr>
          <p:cNvSpPr txBox="1">
            <a:spLocks/>
          </p:cNvSpPr>
          <p:nvPr/>
        </p:nvSpPr>
        <p:spPr>
          <a:xfrm>
            <a:off x="268368" y="55237"/>
            <a:ext cx="3823572" cy="715628"/>
          </a:xfrm>
          <a:prstGeom prst="rect">
            <a:avLst/>
          </a:prstGeom>
          <a:solidFill>
            <a:srgbClr val="B1B3A5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2800">
                <a:solidFill>
                  <a:schemeClr val="dk1"/>
                </a:solidFill>
                <a:latin typeface="Lexend Deca"/>
                <a:sym typeface="Lexend Deca"/>
              </a:rPr>
              <a:t>Tabla de </a:t>
            </a:r>
            <a:r>
              <a:rPr lang="fr-FR" sz="2800" err="1">
                <a:solidFill>
                  <a:schemeClr val="dk1"/>
                </a:solidFill>
                <a:latin typeface="Lexend Deca"/>
                <a:sym typeface="Lexend Deca"/>
              </a:rPr>
              <a:t>Contenidos</a:t>
            </a:r>
            <a:endParaRPr lang="es-ES" sz="2800" err="1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505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544247-4ACE-57E5-466D-CDC3CE7446F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12577" y="1386523"/>
            <a:ext cx="8412163" cy="3165475"/>
          </a:xfrm>
          <a:prstGeom prst="rect">
            <a:avLst/>
          </a:prstGeom>
          <a:solidFill>
            <a:srgbClr val="3E4041"/>
          </a:solidFill>
        </p:spPr>
        <p:txBody>
          <a:bodyPr/>
          <a:lstStyle/>
          <a:p>
            <a:r>
              <a:rPr lang="es-ES" sz="2000" dirty="0">
                <a:solidFill>
                  <a:srgbClr val="EAEAEA"/>
                </a:solidFill>
                <a:latin typeface="Univers Light" panose="020B0403020202020204" pitchFamily="34" charset="0"/>
              </a:rPr>
              <a:t>En colegios y universidades, los estudiantes presentan con frecuencia crisis de ansiedad, estrés agudo o bloqueos emocionales que afectan su bienestar y rendimiento académico. Los equipos de apoyo psicoeducativo, con recursos limitados, no siempre pueden ofrecer atención inmediata y continua. Por ello, se plantea diseñar un </a:t>
            </a:r>
            <a:r>
              <a:rPr lang="es-ES" sz="2000" b="1" dirty="0">
                <a:solidFill>
                  <a:srgbClr val="EAEAEA"/>
                </a:solidFill>
                <a:latin typeface="Univers Light" panose="020B0403020202020204" pitchFamily="34" charset="0"/>
              </a:rPr>
              <a:t>espacio inmersivo de realidad virtual (VR)</a:t>
            </a:r>
            <a:r>
              <a:rPr lang="es-ES" sz="2000" dirty="0">
                <a:solidFill>
                  <a:srgbClr val="EAEAEA"/>
                </a:solidFill>
                <a:latin typeface="Univers Light" panose="020B0403020202020204" pitchFamily="34" charset="0"/>
              </a:rPr>
              <a:t> que permita a los estudiantes recibir contención emocional, entrenar habilidades de autorregulación y sentirse acompañados mediante guías empáticas y ejercicios sensoriales, complementando así el trabajo de los profesionales de salud emocional con una herramienta innovadora y accesible.</a:t>
            </a:r>
          </a:p>
        </p:txBody>
      </p:sp>
      <p:sp>
        <p:nvSpPr>
          <p:cNvPr id="5" name="Google Shape;145;g378bccec90d_0_0">
            <a:extLst>
              <a:ext uri="{FF2B5EF4-FFF2-40B4-BE49-F238E27FC236}">
                <a16:creationId xmlns:a16="http://schemas.microsoft.com/office/drawing/2014/main" id="{C1EC67A8-5CDF-1E8A-51E9-8C43ECE7C2C8}"/>
              </a:ext>
            </a:extLst>
          </p:cNvPr>
          <p:cNvSpPr txBox="1">
            <a:spLocks/>
          </p:cNvSpPr>
          <p:nvPr/>
        </p:nvSpPr>
        <p:spPr>
          <a:xfrm>
            <a:off x="2636422" y="80467"/>
            <a:ext cx="3764475" cy="1109700"/>
          </a:xfrm>
          <a:prstGeom prst="rect">
            <a:avLst/>
          </a:prstGeom>
          <a:solidFill>
            <a:srgbClr val="3E4041">
              <a:alpha val="65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5300" err="1">
                <a:solidFill>
                  <a:srgbClr val="EAEAEA"/>
                </a:solidFill>
                <a:latin typeface="Lexend Deca"/>
                <a:sym typeface="Lexend Deca"/>
              </a:rPr>
              <a:t>Contexto</a:t>
            </a:r>
            <a:endParaRPr lang="es-ES">
              <a:solidFill>
                <a:srgbClr val="EAEA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325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8bccec90d_0_0"/>
          <p:cNvSpPr txBox="1">
            <a:spLocks noGrp="1"/>
          </p:cNvSpPr>
          <p:nvPr>
            <p:ph type="title" idx="4294967295"/>
          </p:nvPr>
        </p:nvSpPr>
        <p:spPr>
          <a:xfrm>
            <a:off x="3367087" y="124143"/>
            <a:ext cx="5776913" cy="90805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Lexend Deca"/>
              <a:buNone/>
            </a:pPr>
            <a:r>
              <a:rPr lang="fr-FR" sz="5300" err="1">
                <a:solidFill>
                  <a:srgbClr val="EAEAEA"/>
                </a:solidFill>
                <a:latin typeface="Lexend Deca"/>
                <a:ea typeface="Lexend Deca"/>
                <a:cs typeface="Lexend Deca"/>
                <a:sym typeface="Lexend Deca"/>
              </a:rPr>
              <a:t>Problema</a:t>
            </a:r>
            <a:endParaRPr sz="5300" b="0" u="none" strike="noStrike">
              <a:solidFill>
                <a:srgbClr val="EAEAE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378bccec90d_0_0"/>
          <p:cNvSpPr txBox="1">
            <a:spLocks noGrp="1"/>
          </p:cNvSpPr>
          <p:nvPr>
            <p:ph type="subTitle" idx="4294967295"/>
          </p:nvPr>
        </p:nvSpPr>
        <p:spPr>
          <a:xfrm>
            <a:off x="3281680" y="1172529"/>
            <a:ext cx="5862320" cy="3145472"/>
          </a:xfrm>
          <a:prstGeom prst="rect">
            <a:avLst/>
          </a:prstGeom>
          <a:solidFill>
            <a:srgbClr val="414141">
              <a:alpha val="7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En los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colegios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y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sedes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de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educación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superior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,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actualmente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los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estudiantes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presentan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episodios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de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descompensación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emocional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,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crisis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de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ansiedad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,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estrés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agudo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o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estados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de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bloqueo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que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afectan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su</a:t>
            </a:r>
            <a:r>
              <a:rPr lang="es-ES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</a:rPr>
              <a:t>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bienestar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personal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y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rendimiento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académico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. </a:t>
            </a:r>
            <a:endParaRPr lang="es-ES" sz="1800">
              <a:solidFill>
                <a:srgbClr val="EAEAEA"/>
              </a:solidFill>
              <a:latin typeface="Univers Light" panose="020B0403020202020204" pitchFamily="34" charset="0"/>
              <a:ea typeface="Noto Sans Symbols"/>
              <a:cs typeface="Noto Sans Symbol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lang="es-ES" sz="1800">
              <a:solidFill>
                <a:srgbClr val="EAEAEA"/>
              </a:solidFill>
              <a:latin typeface="Univers Light" panose="020B0403020202020204" pitchFamily="34" charset="0"/>
              <a:ea typeface="Noto Sans Symbols"/>
              <a:cs typeface="Noto Sans Symbol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Los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equipos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de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apoyo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psicoeducativo</a:t>
            </a:r>
            <a:r>
              <a:rPr lang="es-ES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</a:rPr>
              <a:t>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suelen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tener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recursos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humanos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muy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limitados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,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dificultando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una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atención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inmediata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,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guiada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y continua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hacia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 los </a:t>
            </a:r>
            <a:r>
              <a:rPr lang="fr-FR" sz="1800" err="1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estudiantes</a:t>
            </a:r>
            <a:r>
              <a:rPr lang="fr-FR" sz="1800">
                <a:solidFill>
                  <a:srgbClr val="EAEAEA"/>
                </a:solidFill>
                <a:latin typeface="Univers Light" panose="020B0403020202020204" pitchFamily="34" charset="0"/>
                <a:ea typeface="Noto Sans Symbols"/>
                <a:cs typeface="Noto Sans Symbols"/>
                <a:sym typeface="Noto Sans Symbols"/>
              </a:rPr>
              <a:t>.</a:t>
            </a:r>
            <a:endParaRPr lang="es-ES" sz="1800">
              <a:solidFill>
                <a:srgbClr val="EAEAEA"/>
              </a:solidFill>
              <a:latin typeface="Univers Light" panose="020B0403020202020204" pitchFamily="34" charset="0"/>
              <a:ea typeface="Noto Sans Symbols"/>
              <a:cs typeface="Noto Sans Symbol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E36CE9-C7DE-DE71-21D1-CF49338AC5A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280161"/>
            <a:ext cx="6254678" cy="2641600"/>
          </a:xfrm>
          <a:prstGeom prst="rect">
            <a:avLst/>
          </a:prstGeom>
          <a:solidFill>
            <a:srgbClr val="543600"/>
          </a:solidFill>
        </p:spPr>
        <p:txBody>
          <a:bodyPr anchor="ctr"/>
          <a:lstStyle/>
          <a:p>
            <a:pPr algn="ctr"/>
            <a:r>
              <a:rPr lang="es-ES" sz="1800">
                <a:solidFill>
                  <a:srgbClr val="EAEAEA"/>
                </a:solidFill>
                <a:latin typeface="Univers Light" panose="020B0403020202020204" pitchFamily="34" charset="0"/>
              </a:rPr>
              <a:t>Los estudiantes requieren un recurso accesible que les permita manejar momentos de ansiedad, estrés o bloqueos emocionales que afectan a su bienestar. Necesitan espacios inmersivos de VR que les genere calma y que puedan utilizar de forma inmediata en cuanto lo necesiten.</a:t>
            </a:r>
          </a:p>
          <a:p>
            <a:pPr algn="ctr"/>
            <a:endParaRPr lang="es-ES" sz="1800">
              <a:solidFill>
                <a:srgbClr val="EAEAEA"/>
              </a:solidFill>
              <a:latin typeface="Univers Light" panose="020B0403020202020204" pitchFamily="34" charset="0"/>
            </a:endParaRPr>
          </a:p>
          <a:p>
            <a:pPr algn="ctr"/>
            <a:r>
              <a:rPr lang="es-ES" sz="1800">
                <a:solidFill>
                  <a:srgbClr val="EAEAEA"/>
                </a:solidFill>
                <a:latin typeface="Univers Light" panose="020B0403020202020204" pitchFamily="34" charset="0"/>
              </a:rPr>
              <a:t>También es fundamental que este prototipo sea probado por los estudiantes para asegurar que efectivamente cumpla con sus requerimientos.</a:t>
            </a:r>
          </a:p>
        </p:txBody>
      </p:sp>
      <p:sp>
        <p:nvSpPr>
          <p:cNvPr id="5" name="Google Shape;153;g378bccec90d_1_1">
            <a:extLst>
              <a:ext uri="{FF2B5EF4-FFF2-40B4-BE49-F238E27FC236}">
                <a16:creationId xmlns:a16="http://schemas.microsoft.com/office/drawing/2014/main" id="{08B7E8C6-E6D6-E7F4-94DC-3F0A71EF07D3}"/>
              </a:ext>
            </a:extLst>
          </p:cNvPr>
          <p:cNvSpPr txBox="1">
            <a:spLocks/>
          </p:cNvSpPr>
          <p:nvPr/>
        </p:nvSpPr>
        <p:spPr>
          <a:xfrm>
            <a:off x="3880" y="1033"/>
            <a:ext cx="6254679" cy="1220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5400">
                <a:solidFill>
                  <a:srgbClr val="EAEAEA"/>
                </a:solidFill>
                <a:latin typeface="Lexend Deca"/>
              </a:rPr>
              <a:t>Necesidad</a:t>
            </a:r>
            <a:endParaRPr lang="fr-FR" sz="5400">
              <a:solidFill>
                <a:srgbClr val="EAEAEA"/>
              </a:solidFill>
              <a:latin typeface="Lexend Deca"/>
            </a:endParaRPr>
          </a:p>
        </p:txBody>
      </p:sp>
      <p:sp>
        <p:nvSpPr>
          <p:cNvPr id="7" name="Google Shape;148;g378bccec90d_0_0">
            <a:extLst>
              <a:ext uri="{FF2B5EF4-FFF2-40B4-BE49-F238E27FC236}">
                <a16:creationId xmlns:a16="http://schemas.microsoft.com/office/drawing/2014/main" id="{49E44B4C-CA8A-EB88-27BA-B8B8A29BFD47}"/>
              </a:ext>
            </a:extLst>
          </p:cNvPr>
          <p:cNvSpPr txBox="1"/>
          <p:nvPr/>
        </p:nvSpPr>
        <p:spPr>
          <a:xfrm>
            <a:off x="3637281" y="4265665"/>
            <a:ext cx="5506720" cy="710322"/>
          </a:xfrm>
          <a:prstGeom prst="rect">
            <a:avLst/>
          </a:prstGeom>
          <a:solidFill>
            <a:srgbClr val="543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i="1">
                <a:solidFill>
                  <a:srgbClr val="EAEAEA"/>
                </a:solidFill>
                <a:latin typeface="Caveat"/>
                <a:ea typeface="Caveat"/>
                <a:cs typeface="Caveat"/>
                <a:sym typeface="Caveat"/>
              </a:rPr>
              <a:t>Los estudiantes necesitan un </a:t>
            </a:r>
            <a:r>
              <a:rPr lang="fr-FR" sz="3000" b="1" i="1">
                <a:solidFill>
                  <a:srgbClr val="EAEAEA"/>
                </a:solidFill>
                <a:latin typeface="Caveat"/>
                <a:ea typeface="Caveat"/>
                <a:cs typeface="Caveat"/>
                <a:sym typeface="Caveat"/>
              </a:rPr>
              <a:t>relajo…</a:t>
            </a:r>
            <a:endParaRPr sz="3000" b="1" i="1">
              <a:solidFill>
                <a:srgbClr val="EAEAEA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00AFA027-F044-4A13-9424-F51304B8C410}"/>
              </a:ext>
            </a:extLst>
          </p:cNvPr>
          <p:cNvGrpSpPr/>
          <p:nvPr/>
        </p:nvGrpSpPr>
        <p:grpSpPr>
          <a:xfrm rot="2763392">
            <a:off x="3009546" y="3805608"/>
            <a:ext cx="1016435" cy="1473873"/>
            <a:chOff x="-140069" y="224604"/>
            <a:chExt cx="1531287" cy="1943900"/>
          </a:xfrm>
        </p:grpSpPr>
        <p:pic>
          <p:nvPicPr>
            <p:cNvPr id="8" name="Picture 2" descr="Pegatinas Notas PNG para descargar gratis">
              <a:extLst>
                <a:ext uri="{FF2B5EF4-FFF2-40B4-BE49-F238E27FC236}">
                  <a16:creationId xmlns:a16="http://schemas.microsoft.com/office/drawing/2014/main" id="{4B6B7F4E-26ED-4005-8C76-8C275F53F4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066814">
              <a:off x="12578" y="224604"/>
              <a:ext cx="1378640" cy="137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Imagen 8" descr="Imagen que contiene estacionaria, monitor, grande, computadora&#10;&#10;El contenido generado por IA puede ser incorrecto.">
              <a:extLst>
                <a:ext uri="{FF2B5EF4-FFF2-40B4-BE49-F238E27FC236}">
                  <a16:creationId xmlns:a16="http://schemas.microsoft.com/office/drawing/2014/main" id="{99C8FD76-0B37-4D53-B725-F311B2ED1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40069" y="549935"/>
              <a:ext cx="1487153" cy="1487153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95E1E74E-0619-479F-8721-72449DA8A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573873">
              <a:off x="37634" y="1766914"/>
              <a:ext cx="901217" cy="401590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10A31A3C-0AD1-408D-89CC-F3D403A07545}"/>
              </a:ext>
            </a:extLst>
          </p:cNvPr>
          <p:cNvGrpSpPr/>
          <p:nvPr/>
        </p:nvGrpSpPr>
        <p:grpSpPr>
          <a:xfrm>
            <a:off x="8179005" y="4443256"/>
            <a:ext cx="1414274" cy="886376"/>
            <a:chOff x="7347815" y="3818676"/>
            <a:chExt cx="2403402" cy="1531933"/>
          </a:xfrm>
        </p:grpSpPr>
        <p:pic>
          <p:nvPicPr>
            <p:cNvPr id="12" name="Imagen 11" descr="Una flor rosa&#10;&#10;El contenido generado por IA puede ser incorrecto.">
              <a:extLst>
                <a:ext uri="{FF2B5EF4-FFF2-40B4-BE49-F238E27FC236}">
                  <a16:creationId xmlns:a16="http://schemas.microsoft.com/office/drawing/2014/main" id="{A13212F4-A856-4B1A-948A-27C92BCDC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21027434">
              <a:off x="7347815" y="4275598"/>
              <a:ext cx="1666309" cy="1075011"/>
            </a:xfrm>
            <a:prstGeom prst="rect">
              <a:avLst/>
            </a:prstGeom>
          </p:spPr>
        </p:pic>
        <p:pic>
          <p:nvPicPr>
            <p:cNvPr id="13" name="Imagen 12" descr="Una flor blanca&#10;&#10;El contenido generado por IA puede ser incorrecto.">
              <a:extLst>
                <a:ext uri="{FF2B5EF4-FFF2-40B4-BE49-F238E27FC236}">
                  <a16:creationId xmlns:a16="http://schemas.microsoft.com/office/drawing/2014/main" id="{580451DE-C4E6-4E46-A617-D6B2D0AAB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9811077">
              <a:off x="8118383" y="3818676"/>
              <a:ext cx="1632834" cy="14233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7143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78bccec90d_1_1"/>
          <p:cNvSpPr txBox="1">
            <a:spLocks noGrp="1"/>
          </p:cNvSpPr>
          <p:nvPr>
            <p:ph type="title" idx="4294967295"/>
          </p:nvPr>
        </p:nvSpPr>
        <p:spPr>
          <a:xfrm>
            <a:off x="2889250" y="1"/>
            <a:ext cx="3365500" cy="1056640"/>
          </a:xfrm>
          <a:prstGeom prst="rect">
            <a:avLst/>
          </a:prstGeom>
          <a:solidFill>
            <a:srgbClr val="D6D2C6">
              <a:alpha val="65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Lexend Deca"/>
              <a:buNone/>
            </a:pPr>
            <a:r>
              <a:rPr lang="fr-FR" sz="53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rPr>
              <a:t>Solución</a:t>
            </a:r>
            <a:endParaRPr sz="5300" b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378bccec90d_1_1"/>
          <p:cNvSpPr txBox="1">
            <a:spLocks noGrp="1"/>
          </p:cNvSpPr>
          <p:nvPr>
            <p:ph type="subTitle" idx="4294967295"/>
          </p:nvPr>
        </p:nvSpPr>
        <p:spPr>
          <a:xfrm>
            <a:off x="401320" y="1242378"/>
            <a:ext cx="8341360" cy="3583622"/>
          </a:xfrm>
          <a:prstGeom prst="rect">
            <a:avLst/>
          </a:prstGeom>
          <a:solidFill>
            <a:srgbClr val="D0CCBF">
              <a:alpha val="76863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fr-FR" sz="2400" b="1" err="1">
                <a:latin typeface="Univers Light" panose="020B0403020202020204" pitchFamily="34" charset="0"/>
                <a:ea typeface="Calibri"/>
              </a:rPr>
              <a:t>Brindarles</a:t>
            </a:r>
            <a:r>
              <a:rPr lang="fr-FR" sz="2400" b="1">
                <a:latin typeface="Univers Light" panose="020B0403020202020204" pitchFamily="34" charset="0"/>
                <a:ea typeface="Calibri"/>
              </a:rPr>
              <a:t> a los </a:t>
            </a:r>
            <a:r>
              <a:rPr lang="fr-FR" sz="2400" b="1" err="1">
                <a:latin typeface="Univers Light" panose="020B0403020202020204" pitchFamily="34" charset="0"/>
                <a:ea typeface="Calibri"/>
              </a:rPr>
              <a:t>estudiantes</a:t>
            </a:r>
            <a:r>
              <a:rPr lang="fr-FR" sz="2400" b="1">
                <a:latin typeface="Univers Light" panose="020B0403020202020204" pitchFamily="34" charset="0"/>
                <a:ea typeface="Calibri"/>
              </a:rPr>
              <a:t> un </a:t>
            </a:r>
            <a:r>
              <a:rPr lang="fr-FR" sz="2400" b="1" err="1">
                <a:latin typeface="Univers Light" panose="020B0403020202020204" pitchFamily="34" charset="0"/>
                <a:ea typeface="Calibri"/>
              </a:rPr>
              <a:t>espacio</a:t>
            </a:r>
            <a:r>
              <a:rPr lang="fr-FR" sz="2400" b="1">
                <a:latin typeface="Univers Light" panose="020B0403020202020204" pitchFamily="34" charset="0"/>
                <a:ea typeface="Calibri"/>
              </a:rPr>
              <a:t> </a:t>
            </a:r>
            <a:r>
              <a:rPr lang="fr-FR" sz="2400" b="1" err="1">
                <a:latin typeface="Univers Light" panose="020B0403020202020204" pitchFamily="34" charset="0"/>
                <a:ea typeface="Calibri"/>
              </a:rPr>
              <a:t>inmersivo</a:t>
            </a:r>
            <a:r>
              <a:rPr lang="fr-FR" sz="2400" b="1">
                <a:latin typeface="Univers Light" panose="020B0403020202020204" pitchFamily="34" charset="0"/>
                <a:ea typeface="Calibri"/>
              </a:rPr>
              <a:t> con </a:t>
            </a:r>
            <a:r>
              <a:rPr lang="fr-FR" sz="2400" b="1" err="1">
                <a:latin typeface="Univers Light" panose="020B0403020202020204" pitchFamily="34" charset="0"/>
                <a:ea typeface="Calibri"/>
              </a:rPr>
              <a:t>tecnología</a:t>
            </a:r>
            <a:r>
              <a:rPr lang="fr-FR" sz="2400" b="1">
                <a:latin typeface="Univers Light" panose="020B0403020202020204" pitchFamily="34" charset="0"/>
                <a:ea typeface="Calibri"/>
              </a:rPr>
              <a:t> de </a:t>
            </a:r>
            <a:r>
              <a:rPr lang="fr-FR" sz="2400" b="1" err="1">
                <a:latin typeface="Univers Light" panose="020B0403020202020204" pitchFamily="34" charset="0"/>
                <a:ea typeface="Calibri"/>
              </a:rPr>
              <a:t>realidad</a:t>
            </a:r>
            <a:r>
              <a:rPr lang="fr-FR" sz="2400" b="1">
                <a:latin typeface="Univers Light" panose="020B0403020202020204" pitchFamily="34" charset="0"/>
                <a:ea typeface="Calibri"/>
              </a:rPr>
              <a:t> </a:t>
            </a:r>
            <a:r>
              <a:rPr lang="fr-FR" sz="2400" b="1" err="1">
                <a:latin typeface="Univers Light" panose="020B0403020202020204" pitchFamily="34" charset="0"/>
                <a:ea typeface="Calibri"/>
              </a:rPr>
              <a:t>virtual</a:t>
            </a:r>
            <a:r>
              <a:rPr lang="fr-FR" sz="2400" b="1">
                <a:latin typeface="Univers Light" panose="020B0403020202020204" pitchFamily="34" charset="0"/>
                <a:ea typeface="Calibri"/>
              </a:rPr>
              <a:t> (VR), que </a:t>
            </a:r>
            <a:r>
              <a:rPr lang="fr-FR" sz="2400" b="1" err="1">
                <a:latin typeface="Univers Light" panose="020B0403020202020204" pitchFamily="34" charset="0"/>
                <a:ea typeface="Calibri"/>
              </a:rPr>
              <a:t>permita</a:t>
            </a:r>
            <a:r>
              <a:rPr lang="fr-FR" sz="2400" b="1">
                <a:latin typeface="Univers Light" panose="020B0403020202020204" pitchFamily="34" charset="0"/>
                <a:ea typeface="Calibri"/>
              </a:rPr>
              <a:t>:</a:t>
            </a:r>
            <a:br>
              <a:rPr lang="es-ES" b="1">
                <a:latin typeface="Univers Light" panose="020B0403020202020204" pitchFamily="34" charset="0"/>
                <a:ea typeface="Calibri"/>
              </a:rPr>
            </a:br>
            <a:endParaRPr lang="fr-FR" sz="1200">
              <a:latin typeface="Univers Light" panose="020B0403020202020204" pitchFamily="34" charset="0"/>
              <a:ea typeface="Calibri"/>
              <a:cs typeface="Calibri"/>
            </a:endParaRPr>
          </a:p>
          <a:p>
            <a:pPr marL="457200" indent="-457200">
              <a:buSzPct val="90000"/>
              <a:buFontTx/>
              <a:buChar char="☼"/>
            </a:pP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</a:rPr>
              <a:t>Encontrar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contención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emocional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en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momentos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de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crisis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.</a:t>
            </a:r>
            <a:br>
              <a:rPr lang="fr-FR" sz="2400">
                <a:latin typeface="Univers Light" panose="020B0403020202020204" pitchFamily="34" charset="0"/>
                <a:ea typeface="Calibri"/>
                <a:cs typeface="Calibri"/>
              </a:rPr>
            </a:br>
            <a:r>
              <a:rPr lang="en-US" sz="1050">
                <a:latin typeface="Univers Light" panose="020B0403020202020204" pitchFamily="34" charset="0"/>
                <a:ea typeface="Calibri"/>
              </a:rPr>
              <a:t> </a:t>
            </a:r>
          </a:p>
          <a:p>
            <a:pPr marL="457200" indent="-457200">
              <a:buSzPct val="90000"/>
              <a:buFontTx/>
              <a:buChar char="☼"/>
            </a:pP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Entrenar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habilidades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de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autorregulación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emocional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dos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veces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por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semana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.</a:t>
            </a:r>
            <a:br>
              <a:rPr lang="fr-FR" sz="2400">
                <a:latin typeface="Univers Light" panose="020B0403020202020204" pitchFamily="34" charset="0"/>
                <a:ea typeface="Calibri"/>
                <a:cs typeface="Calibri"/>
              </a:rPr>
            </a:br>
            <a:r>
              <a:rPr lang="es-ES" sz="1100">
                <a:latin typeface="Univers Light" panose="020B0403020202020204" pitchFamily="34" charset="0"/>
                <a:ea typeface="Calibri"/>
                <a:cs typeface="Calibri"/>
              </a:rPr>
              <a:t> </a:t>
            </a:r>
            <a:endParaRPr lang="es-ES" sz="1100">
              <a:latin typeface="Univers Light" panose="020B0403020202020204" pitchFamily="34" charset="0"/>
              <a:ea typeface="Calibri"/>
              <a:cs typeface="Calibri"/>
              <a:sym typeface="Noto Sans Symbols"/>
            </a:endParaRPr>
          </a:p>
          <a:p>
            <a:pPr marL="457200" indent="-457200">
              <a:buSzPct val="90000"/>
              <a:buFontTx/>
              <a:buChar char="☼"/>
            </a:pP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Sentirse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acompañados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a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través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de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una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voz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guiada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empática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y </a:t>
            </a:r>
            <a:r>
              <a:rPr lang="fr-FR" sz="2400" err="1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ejercicios</a:t>
            </a:r>
            <a:r>
              <a:rPr lang="fr-FR" sz="2400">
                <a:latin typeface="Univers Light" panose="020B0403020202020204" pitchFamily="34" charset="0"/>
                <a:ea typeface="Calibri"/>
                <a:cs typeface="Calibri"/>
                <a:sym typeface="Noto Sans Symbols"/>
              </a:rPr>
              <a:t> sensoriales.</a:t>
            </a:r>
            <a:endParaRPr lang="es-ES" sz="2400">
              <a:latin typeface="Univers Light" panose="020B0403020202020204" pitchFamily="34" charset="0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10000"/>
            <a:lumOff val="90000"/>
          </a:schemeClr>
        </a:solidFill>
        <a:effectLst/>
      </p:bgPr>
    </p:bg>
    <p:spTree>
      <p:nvGrpSpPr>
        <p:cNvPr id="1" name="Shape 152">
          <a:extLst>
            <a:ext uri="{FF2B5EF4-FFF2-40B4-BE49-F238E27FC236}">
              <a16:creationId xmlns:a16="http://schemas.microsoft.com/office/drawing/2014/main" id="{A84E68FE-53DD-9796-C5E4-C263B1B0C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4">
            <a:extLst>
              <a:ext uri="{FF2B5EF4-FFF2-40B4-BE49-F238E27FC236}">
                <a16:creationId xmlns:a16="http://schemas.microsoft.com/office/drawing/2014/main" id="{0CFCADAD-0D26-46B9-A488-3DCDE7A59B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85" t="30914" r="14292" b="35122"/>
          <a:stretch/>
        </p:blipFill>
        <p:spPr bwMode="auto">
          <a:xfrm flipH="1">
            <a:off x="6282056" y="2385317"/>
            <a:ext cx="2978690" cy="295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E56F661A-6B92-492A-A9CC-C1503B0602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46" t="31407" r="42450" b="34519"/>
          <a:stretch/>
        </p:blipFill>
        <p:spPr bwMode="auto">
          <a:xfrm flipH="1">
            <a:off x="2917310" y="2394913"/>
            <a:ext cx="2609851" cy="296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909A4D3-D84D-4475-B0FD-EA7A71809A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0" t="32296" r="67806" b="33630"/>
          <a:stretch/>
        </p:blipFill>
        <p:spPr bwMode="auto">
          <a:xfrm>
            <a:off x="-203520" y="2797698"/>
            <a:ext cx="2476479" cy="262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Google Shape;153;g378bccec90d_1_1">
            <a:extLst>
              <a:ext uri="{FF2B5EF4-FFF2-40B4-BE49-F238E27FC236}">
                <a16:creationId xmlns:a16="http://schemas.microsoft.com/office/drawing/2014/main" id="{5B4CCD7E-313F-BED0-E8C0-3D1BD712FB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316903" y="38634"/>
            <a:ext cx="3810664" cy="812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Lexend Deca"/>
              <a:buNone/>
            </a:pPr>
            <a:r>
              <a:rPr lang="fr-FR" sz="6000" dirty="0" err="1">
                <a:solidFill>
                  <a:schemeClr val="dk1"/>
                </a:solidFill>
                <a:latin typeface="Univers Light" panose="020B0403020202020204" pitchFamily="34" charset="0"/>
                <a:sym typeface="Lexend Deca"/>
              </a:rPr>
              <a:t>Épicas</a:t>
            </a:r>
            <a:endParaRPr lang="fr-FR" sz="6000" b="0" u="none" strike="noStrike" dirty="0">
              <a:solidFill>
                <a:schemeClr val="dk1"/>
              </a:solidFill>
              <a:latin typeface="Univers Light" panose="020B0403020202020204" pitchFamily="34" charset="0"/>
              <a:sym typeface="Arial"/>
            </a:endParaRP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BCC73AFF-B44F-09AE-405D-B1A1CB747A1A}"/>
              </a:ext>
            </a:extLst>
          </p:cNvPr>
          <p:cNvSpPr/>
          <p:nvPr/>
        </p:nvSpPr>
        <p:spPr>
          <a:xfrm>
            <a:off x="449352" y="4655909"/>
            <a:ext cx="1759818" cy="354262"/>
          </a:xfrm>
          <a:prstGeom prst="roundRect">
            <a:avLst/>
          </a:prstGeom>
          <a:solidFill>
            <a:srgbClr val="EAE0C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s-ES">
                <a:solidFill>
                  <a:srgbClr val="525252"/>
                </a:solidFill>
                <a:cs typeface="Arial"/>
              </a:rPr>
              <a:t>Estudiante</a:t>
            </a:r>
            <a:endParaRPr lang="es-ES">
              <a:solidFill>
                <a:srgbClr val="525252"/>
              </a:solidFill>
            </a:endParaRP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F2A954E5-EF68-ACC6-DA41-A166600C6EBD}"/>
              </a:ext>
            </a:extLst>
          </p:cNvPr>
          <p:cNvSpPr/>
          <p:nvPr/>
        </p:nvSpPr>
        <p:spPr>
          <a:xfrm>
            <a:off x="3459016" y="4627211"/>
            <a:ext cx="1759818" cy="371509"/>
          </a:xfrm>
          <a:prstGeom prst="roundRect">
            <a:avLst/>
          </a:prstGeom>
          <a:solidFill>
            <a:srgbClr val="EAE0C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s-ES">
                <a:solidFill>
                  <a:srgbClr val="525252"/>
                </a:solidFill>
                <a:cs typeface="Arial"/>
              </a:rPr>
              <a:t>Docente</a:t>
            </a:r>
            <a:endParaRPr lang="es-ES">
              <a:solidFill>
                <a:srgbClr val="525252"/>
              </a:solidFill>
            </a:endParaRP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971F6015-7990-8667-B363-A00AA6E8C063}"/>
              </a:ext>
            </a:extLst>
          </p:cNvPr>
          <p:cNvSpPr/>
          <p:nvPr/>
        </p:nvSpPr>
        <p:spPr>
          <a:xfrm>
            <a:off x="6087489" y="4663173"/>
            <a:ext cx="1807683" cy="354262"/>
          </a:xfrm>
          <a:prstGeom prst="roundRect">
            <a:avLst/>
          </a:prstGeom>
          <a:solidFill>
            <a:srgbClr val="EAE0CF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s-ES">
                <a:solidFill>
                  <a:srgbClr val="525252"/>
                </a:solidFill>
                <a:cs typeface="Arial"/>
              </a:rPr>
              <a:t>Psicólogo</a:t>
            </a:r>
            <a:endParaRPr lang="es-ES">
              <a:solidFill>
                <a:srgbClr val="525252"/>
              </a:solidFill>
            </a:endParaRPr>
          </a:p>
        </p:txBody>
      </p:sp>
      <p:sp>
        <p:nvSpPr>
          <p:cNvPr id="34" name="Bocadillo: rectángulo con esquinas redondeadas 33">
            <a:extLst>
              <a:ext uri="{FF2B5EF4-FFF2-40B4-BE49-F238E27FC236}">
                <a16:creationId xmlns:a16="http://schemas.microsoft.com/office/drawing/2014/main" id="{8B918503-AE48-5EBB-AEF4-65B7EB1E703F}"/>
              </a:ext>
            </a:extLst>
          </p:cNvPr>
          <p:cNvSpPr/>
          <p:nvPr/>
        </p:nvSpPr>
        <p:spPr>
          <a:xfrm>
            <a:off x="888711" y="2040004"/>
            <a:ext cx="2098277" cy="1114616"/>
          </a:xfrm>
          <a:prstGeom prst="wedgeRoundRectCallout">
            <a:avLst>
              <a:gd name="adj1" fmla="val -41969"/>
              <a:gd name="adj2" fmla="val 80274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300">
                <a:solidFill>
                  <a:schemeClr val="tx1"/>
                </a:solidFill>
                <a:cs typeface="Arial"/>
              </a:rPr>
              <a:t>Necesito una forma de poder regularizarme en situaciones de alto estrés o ansiedad.</a:t>
            </a:r>
          </a:p>
        </p:txBody>
      </p:sp>
      <p:sp>
        <p:nvSpPr>
          <p:cNvPr id="36" name="Bocadillo: rectángulo con esquinas redondeadas 35">
            <a:extLst>
              <a:ext uri="{FF2B5EF4-FFF2-40B4-BE49-F238E27FC236}">
                <a16:creationId xmlns:a16="http://schemas.microsoft.com/office/drawing/2014/main" id="{FEF96857-4342-00F4-3C06-A44B285DC440}"/>
              </a:ext>
            </a:extLst>
          </p:cNvPr>
          <p:cNvSpPr/>
          <p:nvPr/>
        </p:nvSpPr>
        <p:spPr>
          <a:xfrm>
            <a:off x="4457498" y="2079189"/>
            <a:ext cx="2197392" cy="1114616"/>
          </a:xfrm>
          <a:prstGeom prst="wedgeRoundRectCallout">
            <a:avLst>
              <a:gd name="adj1" fmla="val -38625"/>
              <a:gd name="adj2" fmla="val 74498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300">
                <a:solidFill>
                  <a:schemeClr val="tx1"/>
                </a:solidFill>
                <a:cs typeface="Arial"/>
              </a:rPr>
              <a:t>Necesito una forma de ayudar a mis estudiantes que se desregularizan durante las clases</a:t>
            </a:r>
            <a:endParaRPr lang="es-ES" sz="1300">
              <a:solidFill>
                <a:schemeClr val="tx1"/>
              </a:solidFill>
            </a:endParaRPr>
          </a:p>
        </p:txBody>
      </p:sp>
      <p:sp>
        <p:nvSpPr>
          <p:cNvPr id="38" name="Bocadillo: rectángulo con esquinas redondeadas 37">
            <a:extLst>
              <a:ext uri="{FF2B5EF4-FFF2-40B4-BE49-F238E27FC236}">
                <a16:creationId xmlns:a16="http://schemas.microsoft.com/office/drawing/2014/main" id="{9C3FF63D-A189-0237-3D74-532B2F17F3B8}"/>
              </a:ext>
            </a:extLst>
          </p:cNvPr>
          <p:cNvSpPr/>
          <p:nvPr/>
        </p:nvSpPr>
        <p:spPr>
          <a:xfrm>
            <a:off x="6746762" y="1892429"/>
            <a:ext cx="2040574" cy="744068"/>
          </a:xfrm>
          <a:prstGeom prst="wedgeRoundRectCallout">
            <a:avLst>
              <a:gd name="adj1" fmla="val -7916"/>
              <a:gd name="adj2" fmla="val 111051"/>
              <a:gd name="adj3" fmla="val 16667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300">
                <a:solidFill>
                  <a:schemeClr val="tx1"/>
                </a:solidFill>
                <a:cs typeface="Arial"/>
              </a:rPr>
              <a:t>Necesito una forma de poder apoyar a los estudiantes</a:t>
            </a:r>
          </a:p>
        </p:txBody>
      </p:sp>
      <p:sp>
        <p:nvSpPr>
          <p:cNvPr id="52" name="Bocadillo nube: nube 51">
            <a:extLst>
              <a:ext uri="{FF2B5EF4-FFF2-40B4-BE49-F238E27FC236}">
                <a16:creationId xmlns:a16="http://schemas.microsoft.com/office/drawing/2014/main" id="{588A47BD-A427-C1A7-2019-7808E0DAA779}"/>
              </a:ext>
            </a:extLst>
          </p:cNvPr>
          <p:cNvSpPr/>
          <p:nvPr/>
        </p:nvSpPr>
        <p:spPr>
          <a:xfrm flipH="1">
            <a:off x="1141847" y="1001286"/>
            <a:ext cx="1922164" cy="1012780"/>
          </a:xfrm>
          <a:prstGeom prst="cloudCallout">
            <a:avLst>
              <a:gd name="adj1" fmla="val 43388"/>
              <a:gd name="adj2" fmla="val 61748"/>
            </a:avLst>
          </a:prstGeom>
          <a:solidFill>
            <a:srgbClr val="F5F3ED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>
                <a:solidFill>
                  <a:srgbClr val="4D442B"/>
                </a:solidFill>
                <a:cs typeface="Arial"/>
              </a:rPr>
              <a:t>Para calmarme</a:t>
            </a:r>
          </a:p>
        </p:txBody>
      </p:sp>
      <p:sp>
        <p:nvSpPr>
          <p:cNvPr id="54" name="Bocadillo nube: nube 53">
            <a:extLst>
              <a:ext uri="{FF2B5EF4-FFF2-40B4-BE49-F238E27FC236}">
                <a16:creationId xmlns:a16="http://schemas.microsoft.com/office/drawing/2014/main" id="{AF032220-AFDD-45A8-B2CC-E21617EAF168}"/>
              </a:ext>
            </a:extLst>
          </p:cNvPr>
          <p:cNvSpPr/>
          <p:nvPr/>
        </p:nvSpPr>
        <p:spPr>
          <a:xfrm flipH="1">
            <a:off x="3164100" y="1047249"/>
            <a:ext cx="2377816" cy="1090009"/>
          </a:xfrm>
          <a:prstGeom prst="cloudCallout">
            <a:avLst>
              <a:gd name="adj1" fmla="val -10578"/>
              <a:gd name="adj2" fmla="val 68792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600" b="1">
                <a:solidFill>
                  <a:srgbClr val="4D442B"/>
                </a:solidFill>
                <a:cs typeface="Arial"/>
              </a:rPr>
              <a:t>Para ayudar a mis alumnos</a:t>
            </a:r>
          </a:p>
        </p:txBody>
      </p:sp>
      <p:sp>
        <p:nvSpPr>
          <p:cNvPr id="56" name="Bocadillo nube: nube 55">
            <a:extLst>
              <a:ext uri="{FF2B5EF4-FFF2-40B4-BE49-F238E27FC236}">
                <a16:creationId xmlns:a16="http://schemas.microsoft.com/office/drawing/2014/main" id="{257B0BC1-874E-6BD4-1058-0E64CBB090F3}"/>
              </a:ext>
            </a:extLst>
          </p:cNvPr>
          <p:cNvSpPr/>
          <p:nvPr/>
        </p:nvSpPr>
        <p:spPr>
          <a:xfrm flipH="1">
            <a:off x="5473704" y="869363"/>
            <a:ext cx="2362372" cy="1005057"/>
          </a:xfrm>
          <a:prstGeom prst="cloudCallout">
            <a:avLst>
              <a:gd name="adj1" fmla="val -42123"/>
              <a:gd name="adj2" fmla="val 54918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b="1">
                <a:solidFill>
                  <a:srgbClr val="4D442B"/>
                </a:solidFill>
                <a:cs typeface="Arial"/>
              </a:rPr>
              <a:t>Para apoyar a los estudiantes</a:t>
            </a:r>
          </a:p>
        </p:txBody>
      </p:sp>
    </p:spTree>
    <p:extLst>
      <p:ext uri="{BB962C8B-B14F-4D97-AF65-F5344CB8AC3E}">
        <p14:creationId xmlns:p14="http://schemas.microsoft.com/office/powerpoint/2010/main" val="592858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2FD4C-B238-D50F-5BF9-F36426D61C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39458"/>
            <a:ext cx="5356860" cy="677862"/>
          </a:xfrm>
          <a:prstGeom prst="rect">
            <a:avLst/>
          </a:prstGeom>
          <a:solidFill>
            <a:srgbClr val="3E4041">
              <a:alpha val="10196"/>
            </a:srgbClr>
          </a:solidFill>
        </p:spPr>
        <p:txBody>
          <a:bodyPr/>
          <a:lstStyle/>
          <a:p>
            <a:r>
              <a:rPr lang="es-ES" sz="3200"/>
              <a:t>Requerimientos Funcionales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502E9701-45EC-3799-54E3-9350799AA96D}"/>
              </a:ext>
            </a:extLst>
          </p:cNvPr>
          <p:cNvSpPr txBox="1">
            <a:spLocks/>
          </p:cNvSpPr>
          <p:nvPr/>
        </p:nvSpPr>
        <p:spPr>
          <a:xfrm>
            <a:off x="0" y="1604585"/>
            <a:ext cx="5356860" cy="2223889"/>
          </a:xfrm>
          <a:prstGeom prst="rect">
            <a:avLst/>
          </a:prstGeom>
          <a:solidFill>
            <a:srgbClr val="3E4041">
              <a:alpha val="10196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Char char="•"/>
            </a:pPr>
            <a:r>
              <a:rPr lang="es-ES" sz="2400">
                <a:latin typeface="Univers Light" panose="020B0403020202020204" pitchFamily="34" charset="0"/>
              </a:rPr>
              <a:t>Ejercicios para la regularización</a:t>
            </a:r>
          </a:p>
          <a:p>
            <a:pPr>
              <a:buFont typeface="Arial"/>
              <a:buChar char="•"/>
            </a:pPr>
            <a:r>
              <a:rPr lang="es-ES" sz="2400">
                <a:latin typeface="Univers Light" panose="020B0403020202020204" pitchFamily="34" charset="0"/>
              </a:rPr>
              <a:t>Selección de entorno seguro</a:t>
            </a:r>
          </a:p>
          <a:p>
            <a:pPr>
              <a:buFont typeface="Arial"/>
              <a:buChar char="•"/>
            </a:pPr>
            <a:r>
              <a:rPr lang="es-ES" sz="2400">
                <a:latin typeface="Univers Light" panose="020B0403020202020204" pitchFamily="34" charset="0"/>
              </a:rPr>
              <a:t>Experiencia guiada por voz acompañante</a:t>
            </a:r>
          </a:p>
          <a:p>
            <a:pPr>
              <a:buFont typeface="Arial"/>
              <a:buChar char="•"/>
            </a:pPr>
            <a:r>
              <a:rPr lang="es-ES" sz="2400">
                <a:latin typeface="Univers Light" panose="020B0403020202020204" pitchFamily="34" charset="0"/>
              </a:rPr>
              <a:t>Instrucciones de meditación </a:t>
            </a:r>
          </a:p>
        </p:txBody>
      </p:sp>
    </p:spTree>
    <p:extLst>
      <p:ext uri="{BB962C8B-B14F-4D97-AF65-F5344CB8AC3E}">
        <p14:creationId xmlns:p14="http://schemas.microsoft.com/office/powerpoint/2010/main" val="4061401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F74710-C208-2359-DEFC-878087034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62229E-8090-C092-7E4C-D6FEE6C0EEC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736850" y="1100773"/>
            <a:ext cx="6407150" cy="3897947"/>
          </a:xfrm>
          <a:prstGeom prst="rect">
            <a:avLst/>
          </a:prstGeom>
          <a:solidFill>
            <a:srgbClr val="252627">
              <a:alpha val="85098"/>
            </a:srgbClr>
          </a:solidFill>
        </p:spPr>
        <p:txBody>
          <a:bodyPr anchor="ctr">
            <a:noAutofit/>
          </a:bodyPr>
          <a:lstStyle/>
          <a:p>
            <a:pPr marL="285750" indent="-285750"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s-ES" sz="1700" b="1">
                <a:solidFill>
                  <a:srgbClr val="EAEAEA"/>
                </a:solidFill>
                <a:latin typeface="Univers Light" panose="020B0403020202020204" pitchFamily="34" charset="0"/>
              </a:rPr>
              <a:t>Accesibilidad </a:t>
            </a:r>
            <a:r>
              <a:rPr lang="es-ES" sz="1700">
                <a:solidFill>
                  <a:srgbClr val="EAEAEA"/>
                </a:solidFill>
                <a:latin typeface="Univers Light" panose="020B0403020202020204" pitchFamily="34" charset="0"/>
              </a:rPr>
              <a:t>para que los usuarios puedan comprender su uso.</a:t>
            </a:r>
          </a:p>
          <a:p>
            <a:pPr marL="285750" indent="-285750"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s-ES" sz="1700" b="1">
                <a:solidFill>
                  <a:srgbClr val="EAEAEA"/>
                </a:solidFill>
                <a:latin typeface="Univers Light" panose="020B0403020202020204" pitchFamily="34" charset="0"/>
              </a:rPr>
              <a:t>Compatibilidad</a:t>
            </a:r>
            <a:r>
              <a:rPr lang="es-ES" sz="1700">
                <a:solidFill>
                  <a:srgbClr val="EAEAEA"/>
                </a:solidFill>
                <a:latin typeface="Univers Light" panose="020B0403020202020204" pitchFamily="34" charset="0"/>
              </a:rPr>
              <a:t> para que el sistema se adapte a dispositivos VR sin problemas.</a:t>
            </a:r>
          </a:p>
          <a:p>
            <a:pPr marL="514350" indent="-285750"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s-ES" sz="1700" b="1">
                <a:solidFill>
                  <a:srgbClr val="EAEAEA"/>
                </a:solidFill>
                <a:latin typeface="Univers Light" panose="020B0403020202020204" pitchFamily="34" charset="0"/>
              </a:rPr>
              <a:t>Confiabilidad </a:t>
            </a:r>
            <a:r>
              <a:rPr lang="es-ES" sz="1700">
                <a:solidFill>
                  <a:srgbClr val="EAEAEA"/>
                </a:solidFill>
                <a:latin typeface="Univers Light" panose="020B0403020202020204" pitchFamily="34" charset="0"/>
              </a:rPr>
              <a:t>para que los usuarios experimenten un sistema optimizado y de alta calidad.</a:t>
            </a:r>
          </a:p>
          <a:p>
            <a:pPr marL="514350" indent="-285750"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s-ES" sz="1700" b="1">
                <a:solidFill>
                  <a:srgbClr val="EAEAEA"/>
                </a:solidFill>
                <a:latin typeface="Univers Light" panose="020B0403020202020204" pitchFamily="34" charset="0"/>
              </a:rPr>
              <a:t>Usabilidad </a:t>
            </a:r>
            <a:r>
              <a:rPr lang="es-ES" sz="1700">
                <a:solidFill>
                  <a:srgbClr val="EAEAEA"/>
                </a:solidFill>
                <a:latin typeface="Univers Light" panose="020B0403020202020204" pitchFamily="34" charset="0"/>
              </a:rPr>
              <a:t>para que los usuarios utilicen el sistema fácilmente.</a:t>
            </a:r>
          </a:p>
          <a:p>
            <a:pPr marL="514350" indent="-285750"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s-ES" sz="1700" b="1">
                <a:solidFill>
                  <a:srgbClr val="EAEAEA"/>
                </a:solidFill>
                <a:latin typeface="Univers Light" panose="020B0403020202020204" pitchFamily="34" charset="0"/>
              </a:rPr>
              <a:t>Rendimiento </a:t>
            </a:r>
            <a:r>
              <a:rPr lang="es-ES" sz="1700">
                <a:solidFill>
                  <a:srgbClr val="EAEAEA"/>
                </a:solidFill>
                <a:latin typeface="Univers Light" panose="020B0403020202020204" pitchFamily="34" charset="0"/>
              </a:rPr>
              <a:t>para que el sistema brinde una experiencia imparablemente inmersiva.</a:t>
            </a:r>
          </a:p>
          <a:p>
            <a:pPr marL="514350" indent="-285750"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s-ES" sz="1700" b="1">
                <a:solidFill>
                  <a:srgbClr val="EAEAEA"/>
                </a:solidFill>
                <a:latin typeface="Univers Light" panose="020B0403020202020204" pitchFamily="34" charset="0"/>
              </a:rPr>
              <a:t>Ambiente virtual relajante</a:t>
            </a:r>
            <a:endParaRPr lang="en-US" sz="1700" b="1">
              <a:solidFill>
                <a:srgbClr val="EAEAEA"/>
              </a:solidFill>
              <a:latin typeface="Univers Light" panose="020B0403020202020204" pitchFamily="34" charset="0"/>
            </a:endParaRPr>
          </a:p>
          <a:p>
            <a:pPr marL="514350" indent="-285750"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s-ES" sz="1700" b="1">
                <a:solidFill>
                  <a:srgbClr val="EAEAEA"/>
                </a:solidFill>
                <a:latin typeface="Univers Light" panose="020B0403020202020204" pitchFamily="34" charset="0"/>
              </a:rPr>
              <a:t>efectos visuales y sonoros relajantes</a:t>
            </a:r>
            <a:endParaRPr lang="en-US" sz="1700" b="1">
              <a:solidFill>
                <a:srgbClr val="EAEAEA"/>
              </a:solidFill>
              <a:latin typeface="Univers Light" panose="020B0403020202020204" pitchFamily="34" charset="0"/>
            </a:endParaRPr>
          </a:p>
          <a:p>
            <a:pPr marL="514350" indent="-285750"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s-ES" sz="1700" b="1">
                <a:solidFill>
                  <a:srgbClr val="EAEAEA"/>
                </a:solidFill>
                <a:latin typeface="Univers Light" panose="020B0403020202020204" pitchFamily="34" charset="0"/>
              </a:rPr>
              <a:t>terapias al usuario</a:t>
            </a:r>
            <a:endParaRPr lang="en-US" sz="1700" b="1">
              <a:solidFill>
                <a:srgbClr val="EAEAEA"/>
              </a:solidFill>
              <a:latin typeface="Univers Light" panose="020B0403020202020204" pitchFamily="34" charset="0"/>
            </a:endParaRPr>
          </a:p>
          <a:p>
            <a:pPr marL="514350" indent="-285750"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s-ES" sz="1700" b="1">
                <a:solidFill>
                  <a:srgbClr val="EAEAEA"/>
                </a:solidFill>
                <a:latin typeface="Univers Light" panose="020B0403020202020204" pitchFamily="34" charset="0"/>
              </a:rPr>
              <a:t>interfaz intuitiva y sencilla</a:t>
            </a:r>
            <a:endParaRPr lang="es-ES" sz="1700">
              <a:solidFill>
                <a:srgbClr val="EAEAEA"/>
              </a:solidFill>
              <a:latin typeface="Univers Light" panose="020B0403020202020204" pitchFamily="34" charset="0"/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B266348-CAAC-4C3F-A63B-E35B6C3833C0}"/>
              </a:ext>
            </a:extLst>
          </p:cNvPr>
          <p:cNvSpPr txBox="1">
            <a:spLocks/>
          </p:cNvSpPr>
          <p:nvPr/>
        </p:nvSpPr>
        <p:spPr>
          <a:xfrm>
            <a:off x="2736850" y="236538"/>
            <a:ext cx="6407150" cy="677862"/>
          </a:xfrm>
          <a:prstGeom prst="rect">
            <a:avLst/>
          </a:prstGeom>
          <a:solidFill>
            <a:srgbClr val="404142"/>
          </a:solidFill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200">
                <a:solidFill>
                  <a:srgbClr val="EAEAEA"/>
                </a:solidFill>
              </a:rPr>
              <a:t>Requerimientos No Funcionales</a:t>
            </a:r>
          </a:p>
        </p:txBody>
      </p:sp>
      <p:pic>
        <p:nvPicPr>
          <p:cNvPr id="7" name="Imagen 6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D4102904-8B64-4543-A463-A5897F751E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D9C3A5">
                <a:tint val="50000"/>
                <a:satMod val="180000"/>
              </a:srgbClr>
            </a:duotone>
          </a:blip>
          <a:srcRect l="13376" t="9778" r="63094" b="9630"/>
          <a:stretch/>
        </p:blipFill>
        <p:spPr>
          <a:xfrm>
            <a:off x="198119" y="236538"/>
            <a:ext cx="2133601" cy="485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87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stel Minimalist Elegant Lines Portfolio by Slidesgo">
  <a:themeElements>
    <a:clrScheme name="Simple Light">
      <a:dk1>
        <a:srgbClr val="191919"/>
      </a:dk1>
      <a:lt1>
        <a:srgbClr val="E7E4F1"/>
      </a:lt1>
      <a:dk2>
        <a:srgbClr val="F5F3ED"/>
      </a:dk2>
      <a:lt2>
        <a:srgbClr val="FFE0A7"/>
      </a:lt2>
      <a:accent1>
        <a:srgbClr val="F9CFD0"/>
      </a:accent1>
      <a:accent2>
        <a:srgbClr val="D9CFDE"/>
      </a:accent2>
      <a:accent3>
        <a:srgbClr val="D2DAE9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834</Words>
  <Application>Microsoft Office PowerPoint</Application>
  <PresentationFormat>Presentación en pantalla (16:9)</PresentationFormat>
  <Paragraphs>135</Paragraphs>
  <Slides>18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30" baseType="lpstr">
      <vt:lpstr>Catamaran</vt:lpstr>
      <vt:lpstr>Ink Free</vt:lpstr>
      <vt:lpstr>Verdana Pro</vt:lpstr>
      <vt:lpstr>Univers Light</vt:lpstr>
      <vt:lpstr>Edwardian Script ITC</vt:lpstr>
      <vt:lpstr>Caveat</vt:lpstr>
      <vt:lpstr>Lexend Deca</vt:lpstr>
      <vt:lpstr>Lucida Handwriting</vt:lpstr>
      <vt:lpstr>Calibri</vt:lpstr>
      <vt:lpstr>Noto Sans Symbols</vt:lpstr>
      <vt:lpstr>Arial</vt:lpstr>
      <vt:lpstr>Pastel Minimalist Elegant Lines Portfolio by Slidesgo</vt:lpstr>
      <vt:lpstr>Calma VR</vt:lpstr>
      <vt:lpstr>Presentación de PowerPoint</vt:lpstr>
      <vt:lpstr>Presentación de PowerPoint</vt:lpstr>
      <vt:lpstr>Problema</vt:lpstr>
      <vt:lpstr>Presentación de PowerPoint</vt:lpstr>
      <vt:lpstr>Solución</vt:lpstr>
      <vt:lpstr>Épicas</vt:lpstr>
      <vt:lpstr>Requerimientos Funcionales</vt:lpstr>
      <vt:lpstr>Presentación de PowerPoint</vt:lpstr>
      <vt:lpstr>Presentación de PowerPoint</vt:lpstr>
      <vt:lpstr>Presentación de PowerPoint</vt:lpstr>
      <vt:lpstr>Arquitectura</vt:lpstr>
      <vt:lpstr>Roles</vt:lpstr>
      <vt:lpstr>Presentación de PowerPoint</vt:lpstr>
      <vt:lpstr>Sprints</vt:lpstr>
      <vt:lpstr>Carta Gantt</vt:lpstr>
      <vt:lpstr>"Este Proyecto sirve para entender más a las personas y ayudarlas, capacidades profesionales que pueden ser utiles en ambientes laborales"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Calma VR</dc:title>
  <dc:creator>Unknown Creator</dc:creator>
  <cp:lastModifiedBy>DANITSA MILENKA CHANDIA CELIS</cp:lastModifiedBy>
  <cp:revision>17</cp:revision>
  <dcterms:created xsi:type="dcterms:W3CDTF">2025-08-26T15:58:26Z</dcterms:created>
  <dcterms:modified xsi:type="dcterms:W3CDTF">2025-09-02T15:29:38Z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