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57" r:id="rId5"/>
    <p:sldId id="275" r:id="rId6"/>
    <p:sldId id="258" r:id="rId7"/>
    <p:sldId id="263" r:id="rId8"/>
    <p:sldId id="264" r:id="rId9"/>
    <p:sldId id="266" r:id="rId10"/>
    <p:sldId id="265" r:id="rId11"/>
    <p:sldId id="267" r:id="rId12"/>
    <p:sldId id="276" r:id="rId13"/>
    <p:sldId id="268" r:id="rId14"/>
    <p:sldId id="277" r:id="rId15"/>
    <p:sldId id="269" r:id="rId16"/>
    <p:sldId id="278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tamaran" panose="020B0604020202020204" charset="0"/>
      <p:regular r:id="rId25"/>
      <p:bold r:id="rId26"/>
    </p:embeddedFont>
    <p:embeddedFont>
      <p:font typeface="Caveat" panose="020B0604020202020204" charset="0"/>
      <p:regular r:id="rId27"/>
      <p:bold r:id="rId28"/>
    </p:embeddedFont>
    <p:embeddedFont>
      <p:font typeface="Edwardian Script ITC" panose="030303020407070D0804" pitchFamily="66" charset="0"/>
      <p:regular r:id="rId29"/>
    </p:embeddedFont>
    <p:embeddedFont>
      <p:font typeface="Ink Free" panose="03080402000500000000" pitchFamily="66" charset="0"/>
      <p:regular r:id="rId30"/>
    </p:embeddedFont>
    <p:embeddedFont>
      <p:font typeface="Lexend Deca" panose="020B0604020202020204" charset="0"/>
      <p:regular r:id="rId31"/>
      <p:bold r:id="rId32"/>
    </p:embeddedFont>
    <p:embeddedFont>
      <p:font typeface="Lucida Handwriting" panose="03010101010101010101" pitchFamily="66" charset="0"/>
      <p:regular r:id="rId33"/>
    </p:embeddedFont>
    <p:embeddedFont>
      <p:font typeface="Noto Sans Symbols" panose="020B0604020202020204" charset="0"/>
      <p:regular r:id="rId34"/>
      <p:bold r:id="rId35"/>
    </p:embeddedFont>
    <p:embeddedFont>
      <p:font typeface="Univers Light" panose="020B040302020202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P474qFJP3CGBHz3Nb/BMt3eS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0D"/>
    <a:srgbClr val="261D0F"/>
    <a:srgbClr val="333333"/>
    <a:srgbClr val="5C433C"/>
    <a:srgbClr val="555740"/>
    <a:srgbClr val="EAEAEA"/>
    <a:srgbClr val="F2F2F2"/>
    <a:srgbClr val="000000"/>
    <a:srgbClr val="A6AEB0"/>
    <a:srgbClr val="C4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71F26-95B7-5407-FE4A-3CD55BF2A607}" v="158" dt="2025-09-05T00:56:33.919"/>
    <p1510:client id="{CEFE6534-A3DC-8341-BE89-3F39EF9590CF}" v="409" dt="2025-09-05T00:56:49.019"/>
    <p1510:client id="{EFCE74EA-18CC-7F57-DEEA-23C7628F635E}" v="51" dt="2025-09-04T23:59:26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1926B-E18C-4CC6-9452-DC6FE31D426B}" type="doc">
      <dgm:prSet loTypeId="urn:microsoft.com/office/officeart/2005/8/layout/hProcess11" loCatId="process" qsTypeId="urn:microsoft.com/office/officeart/2005/8/quickstyle/3d4" qsCatId="3D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1CAF077B-5E14-4E69-87D2-B596CD3790F0}">
      <dgm:prSet phldr="0" custT="1"/>
      <dgm:spPr/>
      <dgm:t>
        <a:bodyPr/>
        <a:lstStyle/>
        <a:p>
          <a:pPr rtl="0"/>
          <a:r>
            <a:rPr lang="es-ES" sz="1500" b="1" dirty="0">
              <a:latin typeface="Univers Light"/>
              <a:ea typeface="+mn-ea"/>
              <a:cs typeface="+mn-cs"/>
            </a:rPr>
            <a:t>Investigaciones y Definición de requisitos iniciales </a:t>
          </a:r>
          <a:br>
            <a:rPr lang="es-ES" sz="1500" b="1" dirty="0">
              <a:latin typeface="Univers Light"/>
              <a:ea typeface="+mn-ea"/>
              <a:cs typeface="+mn-cs"/>
            </a:rPr>
          </a:br>
          <a:r>
            <a:rPr lang="es-ES" sz="1500" b="1" dirty="0">
              <a:latin typeface="Univers Light"/>
              <a:ea typeface="+mn-ea"/>
              <a:cs typeface="+mn-cs"/>
            </a:rPr>
            <a:t>(Sprint 0) </a:t>
          </a:r>
        </a:p>
      </dgm:t>
    </dgm:pt>
    <dgm:pt modelId="{B8BC1BBC-9FB1-4B71-840D-D4760C8A7F7E}" type="parTrans" cxnId="{E3361854-16F7-4A55-AA9B-387FB45A99C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396C5BA6-7B12-4B68-8F50-771BE1614E8C}" type="sibTrans" cxnId="{E3361854-16F7-4A55-AA9B-387FB45A99CA}">
      <dgm:prSet/>
      <dgm:spPr/>
      <dgm:t>
        <a:bodyPr/>
        <a:lstStyle/>
        <a:p>
          <a:endParaRPr lang="es-CL">
            <a:latin typeface="Univers Light" panose="020B0403020202020204" pitchFamily="34" charset="0"/>
          </a:endParaRPr>
        </a:p>
      </dgm:t>
    </dgm:pt>
    <dgm:pt modelId="{C00FB43E-C2D5-400D-B83F-F5520101F52C}">
      <dgm:prSet phldr="0" custT="1"/>
      <dgm:spPr/>
      <dgm:t>
        <a:bodyPr/>
        <a:lstStyle/>
        <a:p>
          <a:r>
            <a:rPr lang="es-ES" sz="1500" b="1" dirty="0">
              <a:latin typeface="Univers Light"/>
              <a:ea typeface="+mn-ea"/>
              <a:cs typeface="+mn-cs"/>
            </a:rPr>
            <a:t>Desarrollo </a:t>
          </a:r>
          <a:r>
            <a:rPr lang="es-ES" sz="1500" b="1" dirty="0">
              <a:latin typeface="Univers Light"/>
              <a:ea typeface="Calibri"/>
              <a:cs typeface="Arial"/>
            </a:rPr>
            <a:t>de funcionalidades especificas </a:t>
          </a:r>
          <a:r>
            <a:rPr lang="es-ES" sz="1500" b="1" dirty="0">
              <a:latin typeface="Univers Light"/>
              <a:ea typeface="Calibri"/>
              <a:cs typeface="Calibri"/>
            </a:rPr>
            <a:t>(Sprint 2)</a:t>
          </a:r>
        </a:p>
      </dgm:t>
    </dgm:pt>
    <dgm:pt modelId="{8CFA1FEB-9F47-4459-9EAB-533B8C5BFDD3}" type="par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D6CDBB10-7057-4E24-99EA-7601EC0C53AA}" type="sib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01C9CB18-6FA4-4B65-8CB2-80AAEEA86E74}">
      <dgm:prSet phldr="0" custT="1"/>
      <dgm:spPr/>
      <dgm:t>
        <a:bodyPr/>
        <a:lstStyle/>
        <a:p>
          <a:r>
            <a:rPr lang="es-ES" sz="1500" b="1" dirty="0">
              <a:latin typeface="Univers Light"/>
              <a:ea typeface="+mn-ea"/>
              <a:cs typeface="+mn-cs"/>
            </a:rPr>
            <a:t>Correcciones y mejora</a:t>
          </a:r>
          <a:r>
            <a:rPr lang="es-ES" sz="1500" b="1" dirty="0">
              <a:latin typeface="Univers Light"/>
              <a:ea typeface="Calibri"/>
              <a:cs typeface="Arial"/>
            </a:rPr>
            <a:t> del Programa </a:t>
          </a:r>
          <a:r>
            <a:rPr lang="es-ES" sz="1500" b="1" dirty="0">
              <a:latin typeface="Univers Light"/>
              <a:ea typeface="Calibri"/>
              <a:cs typeface="Calibri"/>
            </a:rPr>
            <a:t>(Sprint 3)</a:t>
          </a:r>
        </a:p>
      </dgm:t>
    </dgm:pt>
    <dgm:pt modelId="{237BA003-9133-4961-AE88-FB7EAAC7F55F}" type="par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CB2B07BE-E92B-4113-8AFB-6BB0A0EDC747}" type="sib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30826A0D-9C34-4384-874B-6C4B566C7091}">
      <dgm:prSet phldr="0" custT="1"/>
      <dgm:spPr/>
      <dgm:t>
        <a:bodyPr/>
        <a:lstStyle/>
        <a:p>
          <a:r>
            <a:rPr lang="es-ES" sz="1500" b="1" dirty="0">
              <a:latin typeface="Univers Light"/>
              <a:ea typeface="+mn-ea"/>
              <a:cs typeface="+mn-cs"/>
            </a:rPr>
            <a:t>Diseño y Desarrollo inicial en Unity (Sprint 1)</a:t>
          </a:r>
          <a:endParaRPr lang="es-ES" sz="1500" b="1" dirty="0"/>
        </a:p>
      </dgm:t>
    </dgm:pt>
    <dgm:pt modelId="{44F47649-AD06-420B-A9F0-3238E62AC8A7}" type="parTrans" cxnId="{F49B392B-46BF-499C-AE69-73E34BDF9690}">
      <dgm:prSet/>
      <dgm:spPr/>
      <dgm:t>
        <a:bodyPr/>
        <a:lstStyle/>
        <a:p>
          <a:endParaRPr lang="es-CL"/>
        </a:p>
      </dgm:t>
    </dgm:pt>
    <dgm:pt modelId="{30A2460F-D1BA-4EDD-8681-3AC262DCD279}" type="sibTrans" cxnId="{F49B392B-46BF-499C-AE69-73E34BDF9690}">
      <dgm:prSet/>
      <dgm:spPr/>
      <dgm:t>
        <a:bodyPr/>
        <a:lstStyle/>
        <a:p>
          <a:endParaRPr lang="es-CL"/>
        </a:p>
      </dgm:t>
    </dgm:pt>
    <dgm:pt modelId="{EE33A530-4B70-41C6-BC5B-DBF542F78389}" type="pres">
      <dgm:prSet presAssocID="{3B31926B-E18C-4CC6-9452-DC6FE31D426B}" presName="Name0" presStyleCnt="0">
        <dgm:presLayoutVars>
          <dgm:dir/>
          <dgm:resizeHandles val="exact"/>
        </dgm:presLayoutVars>
      </dgm:prSet>
      <dgm:spPr/>
    </dgm:pt>
    <dgm:pt modelId="{B1A210A7-B628-4AB7-93E9-2EC73DA3F422}" type="pres">
      <dgm:prSet presAssocID="{3B31926B-E18C-4CC6-9452-DC6FE31D426B}" presName="arrow" presStyleLbl="bgShp" presStyleIdx="0" presStyleCnt="1"/>
      <dgm:spPr/>
    </dgm:pt>
    <dgm:pt modelId="{A361FB32-ECE2-4C79-B374-7517D7D29527}" type="pres">
      <dgm:prSet presAssocID="{3B31926B-E18C-4CC6-9452-DC6FE31D426B}" presName="points" presStyleCnt="0"/>
      <dgm:spPr/>
    </dgm:pt>
    <dgm:pt modelId="{F7D70F68-BE38-484C-BB2E-6745E733928E}" type="pres">
      <dgm:prSet presAssocID="{1CAF077B-5E14-4E69-87D2-B596CD3790F0}" presName="compositeA" presStyleCnt="0"/>
      <dgm:spPr/>
    </dgm:pt>
    <dgm:pt modelId="{141A52A5-4673-421E-807D-D367AA7418AE}" type="pres">
      <dgm:prSet presAssocID="{1CAF077B-5E14-4E69-87D2-B596CD3790F0}" presName="textA" presStyleLbl="revTx" presStyleIdx="0" presStyleCnt="4">
        <dgm:presLayoutVars>
          <dgm:bulletEnabled val="1"/>
        </dgm:presLayoutVars>
      </dgm:prSet>
      <dgm:spPr/>
    </dgm:pt>
    <dgm:pt modelId="{435965E8-D438-4ACB-9B94-43BCE4DCEF5B}" type="pres">
      <dgm:prSet presAssocID="{1CAF077B-5E14-4E69-87D2-B596CD3790F0}" presName="circleA" presStyleLbl="node1" presStyleIdx="0" presStyleCnt="4"/>
      <dgm:spPr/>
    </dgm:pt>
    <dgm:pt modelId="{9BF8750D-2F39-4538-A495-9ED1600EACB6}" type="pres">
      <dgm:prSet presAssocID="{1CAF077B-5E14-4E69-87D2-B596CD3790F0}" presName="spaceA" presStyleCnt="0"/>
      <dgm:spPr/>
    </dgm:pt>
    <dgm:pt modelId="{75C73C75-A394-4F7F-AE9A-FAD16E8F1DBB}" type="pres">
      <dgm:prSet presAssocID="{396C5BA6-7B12-4B68-8F50-771BE1614E8C}" presName="space" presStyleCnt="0"/>
      <dgm:spPr/>
    </dgm:pt>
    <dgm:pt modelId="{96FA9577-4CC5-4E91-90C8-D958F9284DC4}" type="pres">
      <dgm:prSet presAssocID="{30826A0D-9C34-4384-874B-6C4B566C7091}" presName="compositeB" presStyleCnt="0"/>
      <dgm:spPr/>
    </dgm:pt>
    <dgm:pt modelId="{9815955B-2A9D-474C-A2CB-1AF7C7201B16}" type="pres">
      <dgm:prSet presAssocID="{30826A0D-9C34-4384-874B-6C4B566C7091}" presName="textB" presStyleLbl="revTx" presStyleIdx="1" presStyleCnt="4">
        <dgm:presLayoutVars>
          <dgm:bulletEnabled val="1"/>
        </dgm:presLayoutVars>
      </dgm:prSet>
      <dgm:spPr/>
    </dgm:pt>
    <dgm:pt modelId="{CED63BCB-8A77-47DF-906F-8EE36E697ED1}" type="pres">
      <dgm:prSet presAssocID="{30826A0D-9C34-4384-874B-6C4B566C7091}" presName="circleB" presStyleLbl="node1" presStyleIdx="1" presStyleCnt="4"/>
      <dgm:spPr/>
    </dgm:pt>
    <dgm:pt modelId="{60A985A3-8C15-4141-AA1F-27F2F0F50594}" type="pres">
      <dgm:prSet presAssocID="{30826A0D-9C34-4384-874B-6C4B566C7091}" presName="spaceB" presStyleCnt="0"/>
      <dgm:spPr/>
    </dgm:pt>
    <dgm:pt modelId="{40F7B4C4-DC78-4EF4-9653-75A71A524743}" type="pres">
      <dgm:prSet presAssocID="{30A2460F-D1BA-4EDD-8681-3AC262DCD279}" presName="space" presStyleCnt="0"/>
      <dgm:spPr/>
    </dgm:pt>
    <dgm:pt modelId="{A60E9C56-DAD4-487C-B102-8D7BD3439B7E}" type="pres">
      <dgm:prSet presAssocID="{C00FB43E-C2D5-400D-B83F-F5520101F52C}" presName="compositeA" presStyleCnt="0"/>
      <dgm:spPr/>
    </dgm:pt>
    <dgm:pt modelId="{BAB9D29F-B0D1-44CD-A67E-BF8719DEA3DA}" type="pres">
      <dgm:prSet presAssocID="{C00FB43E-C2D5-400D-B83F-F5520101F52C}" presName="textA" presStyleLbl="revTx" presStyleIdx="2" presStyleCnt="4">
        <dgm:presLayoutVars>
          <dgm:bulletEnabled val="1"/>
        </dgm:presLayoutVars>
      </dgm:prSet>
      <dgm:spPr/>
    </dgm:pt>
    <dgm:pt modelId="{9C552631-CFB2-434E-907F-85CF9E630882}" type="pres">
      <dgm:prSet presAssocID="{C00FB43E-C2D5-400D-B83F-F5520101F52C}" presName="circleA" presStyleLbl="node1" presStyleIdx="2" presStyleCnt="4"/>
      <dgm:spPr/>
    </dgm:pt>
    <dgm:pt modelId="{0C55D70F-73FB-433B-9FF9-882C5F3B444F}" type="pres">
      <dgm:prSet presAssocID="{C00FB43E-C2D5-400D-B83F-F5520101F52C}" presName="spaceA" presStyleCnt="0"/>
      <dgm:spPr/>
    </dgm:pt>
    <dgm:pt modelId="{A388D4DF-31EE-459F-BD4D-B67661283233}" type="pres">
      <dgm:prSet presAssocID="{D6CDBB10-7057-4E24-99EA-7601EC0C53AA}" presName="space" presStyleCnt="0"/>
      <dgm:spPr/>
    </dgm:pt>
    <dgm:pt modelId="{7233FEDE-BF33-4403-8C6D-90B7E2D9A752}" type="pres">
      <dgm:prSet presAssocID="{01C9CB18-6FA4-4B65-8CB2-80AAEEA86E74}" presName="compositeB" presStyleCnt="0"/>
      <dgm:spPr/>
    </dgm:pt>
    <dgm:pt modelId="{253E0778-4022-43CF-823D-F30E6C397171}" type="pres">
      <dgm:prSet presAssocID="{01C9CB18-6FA4-4B65-8CB2-80AAEEA86E74}" presName="textB" presStyleLbl="revTx" presStyleIdx="3" presStyleCnt="4">
        <dgm:presLayoutVars>
          <dgm:bulletEnabled val="1"/>
        </dgm:presLayoutVars>
      </dgm:prSet>
      <dgm:spPr/>
    </dgm:pt>
    <dgm:pt modelId="{F7883878-C6EA-40B2-933A-3436AFB1214F}" type="pres">
      <dgm:prSet presAssocID="{01C9CB18-6FA4-4B65-8CB2-80AAEEA86E74}" presName="circleB" presStyleLbl="node1" presStyleIdx="3" presStyleCnt="4"/>
      <dgm:spPr/>
    </dgm:pt>
    <dgm:pt modelId="{C661CC3D-AB81-4996-AEA4-5D74127D9F98}" type="pres">
      <dgm:prSet presAssocID="{01C9CB18-6FA4-4B65-8CB2-80AAEEA86E74}" presName="spaceB" presStyleCnt="0"/>
      <dgm:spPr/>
    </dgm:pt>
  </dgm:ptLst>
  <dgm:cxnLst>
    <dgm:cxn modelId="{58F04308-BCE6-412F-8DF9-EFF1EBB5D0BC}" srcId="{3B31926B-E18C-4CC6-9452-DC6FE31D426B}" destId="{C00FB43E-C2D5-400D-B83F-F5520101F52C}" srcOrd="2" destOrd="0" parTransId="{8CFA1FEB-9F47-4459-9EAB-533B8C5BFDD3}" sibTransId="{D6CDBB10-7057-4E24-99EA-7601EC0C53AA}"/>
    <dgm:cxn modelId="{DFC00718-AE33-48B4-AB0D-B6BAF1BA98C4}" type="presOf" srcId="{3B31926B-E18C-4CC6-9452-DC6FE31D426B}" destId="{EE33A530-4B70-41C6-BC5B-DBF542F78389}" srcOrd="0" destOrd="0" presId="urn:microsoft.com/office/officeart/2005/8/layout/hProcess11"/>
    <dgm:cxn modelId="{3196A71F-13AC-4AE7-9000-8FE1DFD8C99E}" srcId="{3B31926B-E18C-4CC6-9452-DC6FE31D426B}" destId="{01C9CB18-6FA4-4B65-8CB2-80AAEEA86E74}" srcOrd="3" destOrd="0" parTransId="{237BA003-9133-4961-AE88-FB7EAAC7F55F}" sibTransId="{CB2B07BE-E92B-4113-8AFB-6BB0A0EDC747}"/>
    <dgm:cxn modelId="{F49B392B-46BF-499C-AE69-73E34BDF9690}" srcId="{3B31926B-E18C-4CC6-9452-DC6FE31D426B}" destId="{30826A0D-9C34-4384-874B-6C4B566C7091}" srcOrd="1" destOrd="0" parTransId="{44F47649-AD06-420B-A9F0-3238E62AC8A7}" sibTransId="{30A2460F-D1BA-4EDD-8681-3AC262DCD279}"/>
    <dgm:cxn modelId="{44A67969-38E3-4D5D-B046-53D6CDAF5D83}" type="presOf" srcId="{30826A0D-9C34-4384-874B-6C4B566C7091}" destId="{9815955B-2A9D-474C-A2CB-1AF7C7201B16}" srcOrd="0" destOrd="0" presId="urn:microsoft.com/office/officeart/2005/8/layout/hProcess11"/>
    <dgm:cxn modelId="{E3361854-16F7-4A55-AA9B-387FB45A99CA}" srcId="{3B31926B-E18C-4CC6-9452-DC6FE31D426B}" destId="{1CAF077B-5E14-4E69-87D2-B596CD3790F0}" srcOrd="0" destOrd="0" parTransId="{B8BC1BBC-9FB1-4B71-840D-D4760C8A7F7E}" sibTransId="{396C5BA6-7B12-4B68-8F50-771BE1614E8C}"/>
    <dgm:cxn modelId="{4E610A7C-A303-475D-BC50-DA49C4C5C0E9}" type="presOf" srcId="{01C9CB18-6FA4-4B65-8CB2-80AAEEA86E74}" destId="{253E0778-4022-43CF-823D-F30E6C397171}" srcOrd="0" destOrd="0" presId="urn:microsoft.com/office/officeart/2005/8/layout/hProcess11"/>
    <dgm:cxn modelId="{8A272895-F3ED-4918-BA25-E13D6287AFDF}" type="presOf" srcId="{1CAF077B-5E14-4E69-87D2-B596CD3790F0}" destId="{141A52A5-4673-421E-807D-D367AA7418AE}" srcOrd="0" destOrd="0" presId="urn:microsoft.com/office/officeart/2005/8/layout/hProcess11"/>
    <dgm:cxn modelId="{B244EBC5-BB9B-441A-BF7B-0DF90FF9BFD5}" type="presOf" srcId="{C00FB43E-C2D5-400D-B83F-F5520101F52C}" destId="{BAB9D29F-B0D1-44CD-A67E-BF8719DEA3DA}" srcOrd="0" destOrd="0" presId="urn:microsoft.com/office/officeart/2005/8/layout/hProcess11"/>
    <dgm:cxn modelId="{9AA1E0DC-59E6-4A0C-9312-8EDB93918B66}" type="presParOf" srcId="{EE33A530-4B70-41C6-BC5B-DBF542F78389}" destId="{B1A210A7-B628-4AB7-93E9-2EC73DA3F422}" srcOrd="0" destOrd="0" presId="urn:microsoft.com/office/officeart/2005/8/layout/hProcess11"/>
    <dgm:cxn modelId="{408D5A30-1036-4A48-A2B8-BA627A6860D9}" type="presParOf" srcId="{EE33A530-4B70-41C6-BC5B-DBF542F78389}" destId="{A361FB32-ECE2-4C79-B374-7517D7D29527}" srcOrd="1" destOrd="0" presId="urn:microsoft.com/office/officeart/2005/8/layout/hProcess11"/>
    <dgm:cxn modelId="{C16A2924-BD18-48B2-A0B7-22BFCC9A9C39}" type="presParOf" srcId="{A361FB32-ECE2-4C79-B374-7517D7D29527}" destId="{F7D70F68-BE38-484C-BB2E-6745E733928E}" srcOrd="0" destOrd="0" presId="urn:microsoft.com/office/officeart/2005/8/layout/hProcess11"/>
    <dgm:cxn modelId="{3FD372C8-1AD1-44DD-BCCA-BAADA7FF7E98}" type="presParOf" srcId="{F7D70F68-BE38-484C-BB2E-6745E733928E}" destId="{141A52A5-4673-421E-807D-D367AA7418AE}" srcOrd="0" destOrd="0" presId="urn:microsoft.com/office/officeart/2005/8/layout/hProcess11"/>
    <dgm:cxn modelId="{8E2981D6-474C-4DCB-AC6A-2FEAEA43CEF9}" type="presParOf" srcId="{F7D70F68-BE38-484C-BB2E-6745E733928E}" destId="{435965E8-D438-4ACB-9B94-43BCE4DCEF5B}" srcOrd="1" destOrd="0" presId="urn:microsoft.com/office/officeart/2005/8/layout/hProcess11"/>
    <dgm:cxn modelId="{09DE1472-2CF7-4D6A-8F94-FD8F6FE373D1}" type="presParOf" srcId="{F7D70F68-BE38-484C-BB2E-6745E733928E}" destId="{9BF8750D-2F39-4538-A495-9ED1600EACB6}" srcOrd="2" destOrd="0" presId="urn:microsoft.com/office/officeart/2005/8/layout/hProcess11"/>
    <dgm:cxn modelId="{1361685F-9243-4AEA-8AE3-2B939D75B83F}" type="presParOf" srcId="{A361FB32-ECE2-4C79-B374-7517D7D29527}" destId="{75C73C75-A394-4F7F-AE9A-FAD16E8F1DBB}" srcOrd="1" destOrd="0" presId="urn:microsoft.com/office/officeart/2005/8/layout/hProcess11"/>
    <dgm:cxn modelId="{ACD55670-EB39-4E14-A302-0D1951A64891}" type="presParOf" srcId="{A361FB32-ECE2-4C79-B374-7517D7D29527}" destId="{96FA9577-4CC5-4E91-90C8-D958F9284DC4}" srcOrd="2" destOrd="0" presId="urn:microsoft.com/office/officeart/2005/8/layout/hProcess11"/>
    <dgm:cxn modelId="{7ED77A5F-81B6-4869-89CD-E028A8786EBF}" type="presParOf" srcId="{96FA9577-4CC5-4E91-90C8-D958F9284DC4}" destId="{9815955B-2A9D-474C-A2CB-1AF7C7201B16}" srcOrd="0" destOrd="0" presId="urn:microsoft.com/office/officeart/2005/8/layout/hProcess11"/>
    <dgm:cxn modelId="{CEA2ADA6-9370-4E93-8870-594802EC0FDE}" type="presParOf" srcId="{96FA9577-4CC5-4E91-90C8-D958F9284DC4}" destId="{CED63BCB-8A77-47DF-906F-8EE36E697ED1}" srcOrd="1" destOrd="0" presId="urn:microsoft.com/office/officeart/2005/8/layout/hProcess11"/>
    <dgm:cxn modelId="{2D68A277-DBA5-4D2E-B9CD-5C21231DB252}" type="presParOf" srcId="{96FA9577-4CC5-4E91-90C8-D958F9284DC4}" destId="{60A985A3-8C15-4141-AA1F-27F2F0F50594}" srcOrd="2" destOrd="0" presId="urn:microsoft.com/office/officeart/2005/8/layout/hProcess11"/>
    <dgm:cxn modelId="{16ED0E90-6E60-4683-83AF-10308A6C3737}" type="presParOf" srcId="{A361FB32-ECE2-4C79-B374-7517D7D29527}" destId="{40F7B4C4-DC78-4EF4-9653-75A71A524743}" srcOrd="3" destOrd="0" presId="urn:microsoft.com/office/officeart/2005/8/layout/hProcess11"/>
    <dgm:cxn modelId="{6A0B4A36-DB33-4DD4-9F82-067031FDBF4C}" type="presParOf" srcId="{A361FB32-ECE2-4C79-B374-7517D7D29527}" destId="{A60E9C56-DAD4-487C-B102-8D7BD3439B7E}" srcOrd="4" destOrd="0" presId="urn:microsoft.com/office/officeart/2005/8/layout/hProcess11"/>
    <dgm:cxn modelId="{D2131E0D-A448-46C2-B24B-592143EE27C4}" type="presParOf" srcId="{A60E9C56-DAD4-487C-B102-8D7BD3439B7E}" destId="{BAB9D29F-B0D1-44CD-A67E-BF8719DEA3DA}" srcOrd="0" destOrd="0" presId="urn:microsoft.com/office/officeart/2005/8/layout/hProcess11"/>
    <dgm:cxn modelId="{B4A09DF3-660B-4216-9B1C-3FF33B97D595}" type="presParOf" srcId="{A60E9C56-DAD4-487C-B102-8D7BD3439B7E}" destId="{9C552631-CFB2-434E-907F-85CF9E630882}" srcOrd="1" destOrd="0" presId="urn:microsoft.com/office/officeart/2005/8/layout/hProcess11"/>
    <dgm:cxn modelId="{EC67C1B0-061F-46E4-9376-414279D35BAD}" type="presParOf" srcId="{A60E9C56-DAD4-487C-B102-8D7BD3439B7E}" destId="{0C55D70F-73FB-433B-9FF9-882C5F3B444F}" srcOrd="2" destOrd="0" presId="urn:microsoft.com/office/officeart/2005/8/layout/hProcess11"/>
    <dgm:cxn modelId="{AF1D6534-4E18-446D-BD44-5068018BDDFE}" type="presParOf" srcId="{A361FB32-ECE2-4C79-B374-7517D7D29527}" destId="{A388D4DF-31EE-459F-BD4D-B67661283233}" srcOrd="5" destOrd="0" presId="urn:microsoft.com/office/officeart/2005/8/layout/hProcess11"/>
    <dgm:cxn modelId="{807FDE34-A9CD-4E92-9E39-8D5C633BF4A2}" type="presParOf" srcId="{A361FB32-ECE2-4C79-B374-7517D7D29527}" destId="{7233FEDE-BF33-4403-8C6D-90B7E2D9A752}" srcOrd="6" destOrd="0" presId="urn:microsoft.com/office/officeart/2005/8/layout/hProcess11"/>
    <dgm:cxn modelId="{9E6C0297-4385-4244-B9F3-192313254718}" type="presParOf" srcId="{7233FEDE-BF33-4403-8C6D-90B7E2D9A752}" destId="{253E0778-4022-43CF-823D-F30E6C397171}" srcOrd="0" destOrd="0" presId="urn:microsoft.com/office/officeart/2005/8/layout/hProcess11"/>
    <dgm:cxn modelId="{2B0EA170-D4A9-47D1-BBC9-9CBEBA0B23DF}" type="presParOf" srcId="{7233FEDE-BF33-4403-8C6D-90B7E2D9A752}" destId="{F7883878-C6EA-40B2-933A-3436AFB1214F}" srcOrd="1" destOrd="0" presId="urn:microsoft.com/office/officeart/2005/8/layout/hProcess11"/>
    <dgm:cxn modelId="{C35BC77F-5B8C-4216-B5B5-CCB36D0257B4}" type="presParOf" srcId="{7233FEDE-BF33-4403-8C6D-90B7E2D9A752}" destId="{C661CC3D-AB81-4996-AEA4-5D74127D9F98}" srcOrd="2" destOrd="0" presId="urn:microsoft.com/office/officeart/2005/8/layout/hProcess1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210A7-B628-4AB7-93E9-2EC73DA3F422}">
      <dsp:nvSpPr>
        <dsp:cNvPr id="0" name=""/>
        <dsp:cNvSpPr/>
      </dsp:nvSpPr>
      <dsp:spPr>
        <a:xfrm>
          <a:off x="0" y="1062688"/>
          <a:ext cx="8579887" cy="1416917"/>
        </a:xfrm>
        <a:prstGeom prst="notchedRightArrow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A52A5-4673-421E-807D-D367AA7418AE}">
      <dsp:nvSpPr>
        <dsp:cNvPr id="0" name=""/>
        <dsp:cNvSpPr/>
      </dsp:nvSpPr>
      <dsp:spPr>
        <a:xfrm>
          <a:off x="3864" y="0"/>
          <a:ext cx="1858835" cy="141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Investigaciones y Definición de requisitos iniciales </a:t>
          </a:r>
          <a:br>
            <a:rPr lang="es-ES" sz="1500" b="1" kern="1200" dirty="0">
              <a:latin typeface="Univers Light"/>
              <a:ea typeface="+mn-ea"/>
              <a:cs typeface="+mn-cs"/>
            </a:rPr>
          </a:br>
          <a:r>
            <a:rPr lang="es-ES" sz="1500" b="1" kern="1200" dirty="0">
              <a:latin typeface="Univers Light"/>
              <a:ea typeface="+mn-ea"/>
              <a:cs typeface="+mn-cs"/>
            </a:rPr>
            <a:t>(Sprint 0) </a:t>
          </a:r>
        </a:p>
      </dsp:txBody>
      <dsp:txXfrm>
        <a:off x="3864" y="0"/>
        <a:ext cx="1858835" cy="1416917"/>
      </dsp:txXfrm>
    </dsp:sp>
    <dsp:sp modelId="{435965E8-D438-4ACB-9B94-43BCE4DCEF5B}">
      <dsp:nvSpPr>
        <dsp:cNvPr id="0" name=""/>
        <dsp:cNvSpPr/>
      </dsp:nvSpPr>
      <dsp:spPr>
        <a:xfrm>
          <a:off x="756167" y="1594032"/>
          <a:ext cx="354229" cy="354229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5955B-2A9D-474C-A2CB-1AF7C7201B16}">
      <dsp:nvSpPr>
        <dsp:cNvPr id="0" name=""/>
        <dsp:cNvSpPr/>
      </dsp:nvSpPr>
      <dsp:spPr>
        <a:xfrm>
          <a:off x="1955642" y="2125376"/>
          <a:ext cx="1858835" cy="141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Diseño y Desarrollo inicial en Unity (Sprint 1)</a:t>
          </a:r>
          <a:endParaRPr lang="es-ES" sz="1500" b="1" kern="1200" dirty="0"/>
        </a:p>
      </dsp:txBody>
      <dsp:txXfrm>
        <a:off x="1955642" y="2125376"/>
        <a:ext cx="1858835" cy="1416917"/>
      </dsp:txXfrm>
    </dsp:sp>
    <dsp:sp modelId="{CED63BCB-8A77-47DF-906F-8EE36E697ED1}">
      <dsp:nvSpPr>
        <dsp:cNvPr id="0" name=""/>
        <dsp:cNvSpPr/>
      </dsp:nvSpPr>
      <dsp:spPr>
        <a:xfrm>
          <a:off x="2707945" y="1594032"/>
          <a:ext cx="354229" cy="354229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1323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9D29F-B0D1-44CD-A67E-BF8719DEA3DA}">
      <dsp:nvSpPr>
        <dsp:cNvPr id="0" name=""/>
        <dsp:cNvSpPr/>
      </dsp:nvSpPr>
      <dsp:spPr>
        <a:xfrm>
          <a:off x="3907420" y="0"/>
          <a:ext cx="1858835" cy="141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Desarrollo </a:t>
          </a:r>
          <a:r>
            <a:rPr lang="es-ES" sz="1500" b="1" kern="1200" dirty="0">
              <a:latin typeface="Univers Light"/>
              <a:ea typeface="Calibri"/>
              <a:cs typeface="Arial"/>
            </a:rPr>
            <a:t>de funcionalidades especificas </a:t>
          </a:r>
          <a:r>
            <a:rPr lang="es-ES" sz="1500" b="1" kern="1200" dirty="0">
              <a:latin typeface="Univers Light"/>
              <a:ea typeface="Calibri"/>
              <a:cs typeface="Calibri"/>
            </a:rPr>
            <a:t>(Sprint 2)</a:t>
          </a:r>
        </a:p>
      </dsp:txBody>
      <dsp:txXfrm>
        <a:off x="3907420" y="0"/>
        <a:ext cx="1858835" cy="1416917"/>
      </dsp:txXfrm>
    </dsp:sp>
    <dsp:sp modelId="{9C552631-CFB2-434E-907F-85CF9E630882}">
      <dsp:nvSpPr>
        <dsp:cNvPr id="0" name=""/>
        <dsp:cNvSpPr/>
      </dsp:nvSpPr>
      <dsp:spPr>
        <a:xfrm>
          <a:off x="4659723" y="1594032"/>
          <a:ext cx="354229" cy="354229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2646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E0778-4022-43CF-823D-F30E6C397171}">
      <dsp:nvSpPr>
        <dsp:cNvPr id="0" name=""/>
        <dsp:cNvSpPr/>
      </dsp:nvSpPr>
      <dsp:spPr>
        <a:xfrm>
          <a:off x="5859197" y="2125376"/>
          <a:ext cx="1858835" cy="141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Correcciones y mejora</a:t>
          </a:r>
          <a:r>
            <a:rPr lang="es-ES" sz="1500" b="1" kern="1200" dirty="0">
              <a:latin typeface="Univers Light"/>
              <a:ea typeface="Calibri"/>
              <a:cs typeface="Arial"/>
            </a:rPr>
            <a:t> del Programa </a:t>
          </a:r>
          <a:r>
            <a:rPr lang="es-ES" sz="1500" b="1" kern="1200" dirty="0">
              <a:latin typeface="Univers Light"/>
              <a:ea typeface="Calibri"/>
              <a:cs typeface="Calibri"/>
            </a:rPr>
            <a:t>(Sprint 3)</a:t>
          </a:r>
        </a:p>
      </dsp:txBody>
      <dsp:txXfrm>
        <a:off x="5859197" y="2125376"/>
        <a:ext cx="1858835" cy="1416917"/>
      </dsp:txXfrm>
    </dsp:sp>
    <dsp:sp modelId="{F7883878-C6EA-40B2-933A-3436AFB1214F}">
      <dsp:nvSpPr>
        <dsp:cNvPr id="0" name=""/>
        <dsp:cNvSpPr/>
      </dsp:nvSpPr>
      <dsp:spPr>
        <a:xfrm>
          <a:off x="6611500" y="1594032"/>
          <a:ext cx="354229" cy="354229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1323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bccec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78bccec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AE26E9B2-1F51-48AC-D21A-27DF0FE3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>
            <a:extLst>
              <a:ext uri="{FF2B5EF4-FFF2-40B4-BE49-F238E27FC236}">
                <a16:creationId xmlns:a16="http://schemas.microsoft.com/office/drawing/2014/main" id="{518FECB2-E02F-65A5-E08E-08AE22D98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>
            <a:extLst>
              <a:ext uri="{FF2B5EF4-FFF2-40B4-BE49-F238E27FC236}">
                <a16:creationId xmlns:a16="http://schemas.microsoft.com/office/drawing/2014/main" id="{7A0E8B3D-E811-5F23-0D4C-99B78DED7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1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02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42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Hombre sentado en una mesa&#10;&#10;El contenido generado por IA puede ser incorrecto.">
            <a:extLst>
              <a:ext uri="{FF2B5EF4-FFF2-40B4-BE49-F238E27FC236}">
                <a16:creationId xmlns:a16="http://schemas.microsoft.com/office/drawing/2014/main" id="{CB3F7EF3-E0DC-ABE2-F860-B34ED0837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7451" y="0"/>
            <a:ext cx="28765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1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0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taza de cafe&#10;&#10;El contenido generado por IA puede ser incorrecto.">
            <a:extLst>
              <a:ext uri="{FF2B5EF4-FFF2-40B4-BE49-F238E27FC236}">
                <a16:creationId xmlns:a16="http://schemas.microsoft.com/office/drawing/2014/main" id="{3C9AA81A-7790-0867-A341-CE5BBCA09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05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152280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 idx="2"/>
          </p:nvPr>
        </p:nvSpPr>
        <p:spPr>
          <a:xfrm>
            <a:off x="258984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 idx="3"/>
          </p:nvPr>
        </p:nvSpPr>
        <p:spPr>
          <a:xfrm>
            <a:off x="478296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 idx="4"/>
          </p:nvPr>
        </p:nvSpPr>
        <p:spPr>
          <a:xfrm>
            <a:off x="585036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 idx="5"/>
          </p:nvPr>
        </p:nvSpPr>
        <p:spPr>
          <a:xfrm>
            <a:off x="152280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 idx="6"/>
          </p:nvPr>
        </p:nvSpPr>
        <p:spPr>
          <a:xfrm>
            <a:off x="258984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idx="7"/>
          </p:nvPr>
        </p:nvSpPr>
        <p:spPr>
          <a:xfrm>
            <a:off x="478296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 idx="8"/>
          </p:nvPr>
        </p:nvSpPr>
        <p:spPr>
          <a:xfrm>
            <a:off x="585036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 idx="9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21"/>
          <p:cNvSpPr/>
          <p:nvPr/>
        </p:nvSpPr>
        <p:spPr>
          <a:xfrm rot="5400000">
            <a:off x="-20624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" name="Google Shape;48;p21"/>
          <p:cNvSpPr/>
          <p:nvPr/>
        </p:nvSpPr>
        <p:spPr>
          <a:xfrm rot="5400000">
            <a:off x="71708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22"/>
          <p:cNvSpPr/>
          <p:nvPr/>
        </p:nvSpPr>
        <p:spPr>
          <a:xfrm>
            <a:off x="-796320" y="-46260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" name="Google Shape;52;p22"/>
          <p:cNvSpPr/>
          <p:nvPr/>
        </p:nvSpPr>
        <p:spPr>
          <a:xfrm rot="5400000">
            <a:off x="7831080" y="-46224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_1">
  <p:cSld name="SECTION_HEADER_1_1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5432760" y="1451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23"/>
          <p:cNvSpPr/>
          <p:nvPr/>
        </p:nvSpPr>
        <p:spPr>
          <a:xfrm>
            <a:off x="552744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7131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">
  <p:cSld name="BLANK_1_1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2289960" y="2855160"/>
            <a:ext cx="4563720" cy="66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24"/>
          <p:cNvSpPr/>
          <p:nvPr/>
        </p:nvSpPr>
        <p:spPr>
          <a:xfrm>
            <a:off x="3053160" y="-57060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3053160" y="4560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1">
  <p:cSld name="CUSTOM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5230800" y="1648800"/>
            <a:ext cx="3199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25"/>
          <p:cNvSpPr/>
          <p:nvPr/>
        </p:nvSpPr>
        <p:spPr>
          <a:xfrm>
            <a:off x="641340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" name="Imagen 1" descr="Una persona en frente de laptop&#10;&#10;El contenido generado por IA puede ser incorrecto.">
            <a:extLst>
              <a:ext uri="{FF2B5EF4-FFF2-40B4-BE49-F238E27FC236}">
                <a16:creationId xmlns:a16="http://schemas.microsoft.com/office/drawing/2014/main" id="{AD23157B-B13C-3DCF-3256-1BE1ADD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04" t="44" r="24678" b="-11"/>
          <a:stretch>
            <a:fillRect/>
          </a:stretch>
        </p:blipFill>
        <p:spPr>
          <a:xfrm>
            <a:off x="-513" y="-152237"/>
            <a:ext cx="3394248" cy="5440819"/>
          </a:xfrm>
          <a:prstGeom prst="rect">
            <a:avLst/>
          </a:prstGeom>
        </p:spPr>
      </p:pic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334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">
  <p:cSld name="TITLE_AND_TWO_COLUMNS_1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26"/>
          <p:cNvSpPr/>
          <p:nvPr/>
        </p:nvSpPr>
        <p:spPr>
          <a:xfrm rot="5400000">
            <a:off x="-117180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" name="Google Shape;68;p26"/>
          <p:cNvSpPr/>
          <p:nvPr/>
        </p:nvSpPr>
        <p:spPr>
          <a:xfrm rot="5400000">
            <a:off x="795744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2">
  <p:cSld name="BLANK_1_1_1_2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00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title" idx="2"/>
          </p:nvPr>
        </p:nvSpPr>
        <p:spPr>
          <a:xfrm>
            <a:off x="34038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title" idx="3"/>
          </p:nvPr>
        </p:nvSpPr>
        <p:spPr>
          <a:xfrm>
            <a:off x="60876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title" idx="4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27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">
  <p:cSld name="BLANK_1_1_1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35432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title" idx="2"/>
          </p:nvPr>
        </p:nvSpPr>
        <p:spPr>
          <a:xfrm>
            <a:off x="505728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title" idx="3"/>
          </p:nvPr>
        </p:nvSpPr>
        <p:spPr>
          <a:xfrm>
            <a:off x="135432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title" idx="4"/>
          </p:nvPr>
        </p:nvSpPr>
        <p:spPr>
          <a:xfrm>
            <a:off x="505728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Google Shape;82;p28"/>
          <p:cNvSpPr/>
          <p:nvPr/>
        </p:nvSpPr>
        <p:spPr>
          <a:xfrm>
            <a:off x="-7383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9789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">
  <p:cSld name="BLANK_1_1_1_1_1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109836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title" idx="2"/>
          </p:nvPr>
        </p:nvSpPr>
        <p:spPr>
          <a:xfrm>
            <a:off x="353268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title" idx="3"/>
          </p:nvPr>
        </p:nvSpPr>
        <p:spPr>
          <a:xfrm>
            <a:off x="109836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title" idx="4"/>
          </p:nvPr>
        </p:nvSpPr>
        <p:spPr>
          <a:xfrm>
            <a:off x="353268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title" idx="5"/>
          </p:nvPr>
        </p:nvSpPr>
        <p:spPr>
          <a:xfrm>
            <a:off x="596664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title" idx="6"/>
          </p:nvPr>
        </p:nvSpPr>
        <p:spPr>
          <a:xfrm>
            <a:off x="596664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 idx="7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9"/>
          <p:cNvSpPr/>
          <p:nvPr/>
        </p:nvSpPr>
        <p:spPr>
          <a:xfrm rot="5400000">
            <a:off x="-117180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3" name="Google Shape;93;p29"/>
          <p:cNvSpPr/>
          <p:nvPr/>
        </p:nvSpPr>
        <p:spPr>
          <a:xfrm rot="5400000">
            <a:off x="795744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">
  <p:cSld name="BLANK_1_1_1_1_1_1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1151640" y="143892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title" idx="2"/>
          </p:nvPr>
        </p:nvSpPr>
        <p:spPr>
          <a:xfrm>
            <a:off x="5854680" y="19360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title" idx="3"/>
          </p:nvPr>
        </p:nvSpPr>
        <p:spPr>
          <a:xfrm>
            <a:off x="5854680" y="293004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title" idx="4"/>
          </p:nvPr>
        </p:nvSpPr>
        <p:spPr>
          <a:xfrm>
            <a:off x="1151640" y="24328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30"/>
          <p:cNvSpPr/>
          <p:nvPr/>
        </p:nvSpPr>
        <p:spPr>
          <a:xfrm>
            <a:off x="-45792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1" name="Google Shape;101;p30"/>
          <p:cNvSpPr/>
          <p:nvPr/>
        </p:nvSpPr>
        <p:spPr>
          <a:xfrm>
            <a:off x="669852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 idx="6"/>
          </p:nvPr>
        </p:nvSpPr>
        <p:spPr>
          <a:xfrm>
            <a:off x="1151280" y="342720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">
  <p:cSld name="BLANK_1_1_1_1_1_1_1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_1">
  <p:cSld name="BLANK_1_1_1_1_1_1_1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2194920" y="1457280"/>
            <a:ext cx="4754160" cy="29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33"/>
          <p:cNvSpPr/>
          <p:nvPr/>
        </p:nvSpPr>
        <p:spPr>
          <a:xfrm rot="5400000">
            <a:off x="-1872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3" name="Google Shape;113;p33"/>
          <p:cNvSpPr/>
          <p:nvPr/>
        </p:nvSpPr>
        <p:spPr>
          <a:xfrm rot="5400000">
            <a:off x="67770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34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7" name="Google Shape;117;p34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35"/>
          <p:cNvSpPr/>
          <p:nvPr/>
        </p:nvSpPr>
        <p:spPr>
          <a:xfrm rot="5400000">
            <a:off x="6743520" y="-20916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1" name="Google Shape;121;p35"/>
          <p:cNvSpPr/>
          <p:nvPr/>
        </p:nvSpPr>
        <p:spPr>
          <a:xfrm>
            <a:off x="-1335600" y="46339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 type="blank">
  <p:cSld name="BLANK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2391840" y="156276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5176080" y="42048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12520" y="391860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713160" y="541080"/>
            <a:ext cx="3604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36"/>
          <p:cNvSpPr/>
          <p:nvPr/>
        </p:nvSpPr>
        <p:spPr>
          <a:xfrm>
            <a:off x="-1303920" y="-61488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5" name="Google Shape;125;p36"/>
          <p:cNvSpPr/>
          <p:nvPr/>
        </p:nvSpPr>
        <p:spPr>
          <a:xfrm>
            <a:off x="-1303920" y="476100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388160" y="1374840"/>
            <a:ext cx="6367320" cy="239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Google Shape;128;p37"/>
          <p:cNvSpPr/>
          <p:nvPr/>
        </p:nvSpPr>
        <p:spPr>
          <a:xfrm rot="5400000">
            <a:off x="6337800" y="-21204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9" name="Google Shape;129;p37"/>
          <p:cNvSpPr/>
          <p:nvPr/>
        </p:nvSpPr>
        <p:spPr>
          <a:xfrm rot="5400000">
            <a:off x="-1379520" y="435348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>
            <a:spLocks noGrp="1"/>
          </p:cNvSpPr>
          <p:nvPr>
            <p:ph type="title"/>
          </p:nvPr>
        </p:nvSpPr>
        <p:spPr>
          <a:xfrm>
            <a:off x="720000" y="3323520"/>
            <a:ext cx="4289400" cy="12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38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3" name="Google Shape;133;p38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713160" y="1469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71316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54885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2391840" y="256140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 idx="2"/>
          </p:nvPr>
        </p:nvSpPr>
        <p:spPr>
          <a:xfrm>
            <a:off x="2996640" y="1262160"/>
            <a:ext cx="31507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2">
  <p:cSld name="BLANK_1_1_1_1_1_1_2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2135520" y="563400"/>
            <a:ext cx="487296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2555280" y="3617640"/>
            <a:ext cx="4033440" cy="4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" name="Google Shape;30;p18"/>
          <p:cNvSpPr/>
          <p:nvPr/>
        </p:nvSpPr>
        <p:spPr>
          <a:xfrm rot="5400000">
            <a:off x="-948600" y="19368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" name="Google Shape;31;p18"/>
          <p:cNvSpPr/>
          <p:nvPr/>
        </p:nvSpPr>
        <p:spPr>
          <a:xfrm rot="5400000">
            <a:off x="5766840" y="394776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 hasCustomPrompt="1"/>
          </p:nvPr>
        </p:nvSpPr>
        <p:spPr>
          <a:xfrm>
            <a:off x="1284120" y="1413000"/>
            <a:ext cx="6575760" cy="18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r>
              <a:t>xx%</a:t>
            </a:r>
          </a:p>
        </p:txBody>
      </p:sp>
      <p:sp>
        <p:nvSpPr>
          <p:cNvPr id="34" name="Google Shape;34;p19"/>
          <p:cNvSpPr/>
          <p:nvPr/>
        </p:nvSpPr>
        <p:spPr>
          <a:xfrm>
            <a:off x="1595880" y="-46260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5" name="Google Shape;35;p19"/>
          <p:cNvSpPr/>
          <p:nvPr/>
        </p:nvSpPr>
        <p:spPr>
          <a:xfrm rot="-600">
            <a:off x="1595880" y="460836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80" r:id="rId9"/>
    <p:sldLayoutId id="2147483679" r:id="rId10"/>
    <p:sldLayoutId id="2147483678" r:id="rId11"/>
    <p:sldLayoutId id="2147483677" r:id="rId12"/>
    <p:sldLayoutId id="2147483675" r:id="rId13"/>
    <p:sldLayoutId id="2147483674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5" r:id="rId24"/>
    <p:sldLayoutId id="2147483666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2" r:id="rId31"/>
    <p:sldLayoutId id="214748367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"/>
          <p:cNvCxnSpPr/>
          <p:nvPr/>
        </p:nvCxnSpPr>
        <p:spPr>
          <a:xfrm>
            <a:off x="5548057" y="2394912"/>
            <a:ext cx="1681050" cy="300"/>
          </a:xfrm>
          <a:prstGeom prst="straightConnector1">
            <a:avLst/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38;p1">
            <a:extLst>
              <a:ext uri="{FF2B5EF4-FFF2-40B4-BE49-F238E27FC236}">
                <a16:creationId xmlns:a16="http://schemas.microsoft.com/office/drawing/2014/main" id="{EBFB5017-2223-EF41-022B-B3D06E739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4872" y="1270897"/>
            <a:ext cx="4169956" cy="2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Calma</a:t>
            </a:r>
            <a:endParaRPr sz="7200" b="0" u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</a:t>
            </a:r>
            <a:r>
              <a:rPr lang="fr-FR" sz="7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</a:t>
            </a:r>
            <a:endParaRPr sz="72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1">
            <a:extLst>
              <a:ext uri="{FF2B5EF4-FFF2-40B4-BE49-F238E27FC236}">
                <a16:creationId xmlns:a16="http://schemas.microsoft.com/office/drawing/2014/main" id="{06729B65-6095-E3DE-69A9-3C03BDAA30DC}"/>
              </a:ext>
            </a:extLst>
          </p:cNvPr>
          <p:cNvSpPr txBox="1">
            <a:spLocks/>
          </p:cNvSpPr>
          <p:nvPr/>
        </p:nvSpPr>
        <p:spPr>
          <a:xfrm>
            <a:off x="4211392" y="3571013"/>
            <a:ext cx="436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800" b="1" i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“Ven, Respira y Calma”</a:t>
            </a:r>
            <a:endParaRPr lang="fr-FR" sz="2800" b="1" i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814EEC-452A-1A25-09C9-DA24AD1284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503" y="1292271"/>
            <a:ext cx="4114800" cy="3305175"/>
          </a:xfrm>
          <a:prstGeom prst="rect">
            <a:avLst/>
          </a:prstGeom>
          <a:solidFill>
            <a:srgbClr val="ECEAC6">
              <a:alpha val="80000"/>
            </a:srgbClr>
          </a:solidFill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s-ES" sz="2400" b="1"/>
              <a:t>Scrum</a:t>
            </a:r>
            <a:endParaRPr lang="es-ES" b="1"/>
          </a:p>
          <a:p>
            <a:pPr algn="just"/>
            <a:r>
              <a:rPr lang="es-ES" sz="2000"/>
              <a:t>Marco de trabajo ágil para</a:t>
            </a:r>
            <a:endParaRPr lang="es-ES"/>
          </a:p>
          <a:p>
            <a:pPr algn="just"/>
            <a:r>
              <a:rPr lang="es-ES" sz="2000"/>
              <a:t>gestionar y desarrollar productos</a:t>
            </a:r>
            <a:endParaRPr lang="es-ES"/>
          </a:p>
          <a:p>
            <a:pPr algn="just"/>
            <a:r>
              <a:rPr lang="es-ES" sz="2000"/>
              <a:t>complejos. </a:t>
            </a:r>
            <a:endParaRPr lang="es-ES"/>
          </a:p>
          <a:p>
            <a:pPr algn="just"/>
            <a:endParaRPr lang="es-ES" sz="2000"/>
          </a:p>
          <a:p>
            <a:pPr algn="just"/>
            <a:r>
              <a:rPr lang="es-ES" sz="2000"/>
              <a:t>Es un proceso iterativo e</a:t>
            </a:r>
            <a:endParaRPr lang="es-ES"/>
          </a:p>
          <a:p>
            <a:pPr algn="just"/>
            <a:r>
              <a:rPr lang="es-ES" sz="2000"/>
              <a:t>incremental que se enfoca en</a:t>
            </a:r>
            <a:endParaRPr lang="es-ES"/>
          </a:p>
          <a:p>
            <a:pPr algn="just"/>
            <a:r>
              <a:rPr lang="es-ES" sz="2000"/>
              <a:t>entregar valor al cliente de forma</a:t>
            </a:r>
            <a:endParaRPr lang="es-ES"/>
          </a:p>
          <a:p>
            <a:pPr algn="just"/>
            <a:r>
              <a:rPr lang="es-ES" sz="2000"/>
              <a:t>temprana y continua.</a:t>
            </a:r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89DF163-83CB-8DC9-D5BC-BF7F06E7F80B}"/>
              </a:ext>
            </a:extLst>
          </p:cNvPr>
          <p:cNvSpPr txBox="1">
            <a:spLocks/>
          </p:cNvSpPr>
          <p:nvPr/>
        </p:nvSpPr>
        <p:spPr>
          <a:xfrm>
            <a:off x="4610763" y="1292271"/>
            <a:ext cx="4114800" cy="3305981"/>
          </a:xfrm>
          <a:prstGeom prst="rect">
            <a:avLst/>
          </a:prstGeom>
          <a:solidFill>
            <a:srgbClr val="ACB33A">
              <a:alpha val="6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400" b="1" err="1"/>
              <a:t>Design</a:t>
            </a:r>
            <a:r>
              <a:rPr lang="es-ES" sz="2400" b="1"/>
              <a:t> </a:t>
            </a:r>
            <a:r>
              <a:rPr lang="es-ES" sz="2400" b="1" err="1"/>
              <a:t>Thinking</a:t>
            </a:r>
            <a:endParaRPr lang="es-ES" b="1"/>
          </a:p>
          <a:p>
            <a:pPr algn="just">
              <a:lnSpc>
                <a:spcPct val="110000"/>
              </a:lnSpc>
            </a:pPr>
            <a:r>
              <a:rPr lang="es-ES" sz="2200"/>
              <a:t>Proceso de pensamiento para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resolver problemas complejos de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una manera centrada en el ser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humano. </a:t>
            </a:r>
            <a:endParaRPr lang="es-ES"/>
          </a:p>
          <a:p>
            <a:pPr algn="just">
              <a:lnSpc>
                <a:spcPct val="110000"/>
              </a:lnSpc>
            </a:pPr>
            <a:endParaRPr lang="es-ES" sz="2200"/>
          </a:p>
          <a:p>
            <a:pPr algn="just">
              <a:lnSpc>
                <a:spcPct val="110000"/>
              </a:lnSpc>
            </a:pPr>
            <a:r>
              <a:rPr lang="es-ES" sz="2200"/>
              <a:t>Su objetivo es comprender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profundamente las necesidades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reales de los usuarios para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encontrar soluciones innovadoras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y deseables.</a:t>
            </a:r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FDFA7D-BAAC-A665-85E1-13FB19213F44}"/>
              </a:ext>
            </a:extLst>
          </p:cNvPr>
          <p:cNvSpPr txBox="1">
            <a:spLocks/>
          </p:cNvSpPr>
          <p:nvPr/>
        </p:nvSpPr>
        <p:spPr>
          <a:xfrm>
            <a:off x="2300903" y="335280"/>
            <a:ext cx="4367260" cy="691588"/>
          </a:xfrm>
          <a:prstGeom prst="rect">
            <a:avLst/>
          </a:prstGeom>
          <a:solidFill>
            <a:srgbClr val="FFDC6D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Metodologías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48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8BAB063F-08E3-87A3-BD52-71378853D4FD}"/>
              </a:ext>
            </a:extLst>
          </p:cNvPr>
          <p:cNvSpPr txBox="1">
            <a:spLocks/>
          </p:cNvSpPr>
          <p:nvPr/>
        </p:nvSpPr>
        <p:spPr>
          <a:xfrm>
            <a:off x="2501479" y="298609"/>
            <a:ext cx="4296720" cy="62962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40414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Historias de Usuario</a:t>
            </a:r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35FAFCC-4F40-024E-6D25-AD127ED6902F}"/>
              </a:ext>
            </a:extLst>
          </p:cNvPr>
          <p:cNvSpPr/>
          <p:nvPr/>
        </p:nvSpPr>
        <p:spPr>
          <a:xfrm>
            <a:off x="52439" y="960419"/>
            <a:ext cx="1759818" cy="356640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Estudiante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0E8502-9BB9-F8B9-878B-4A78F6A8ABEF}"/>
              </a:ext>
            </a:extLst>
          </p:cNvPr>
          <p:cNvSpPr/>
          <p:nvPr/>
        </p:nvSpPr>
        <p:spPr>
          <a:xfrm>
            <a:off x="7331743" y="1424940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Docente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AD4A575-4F2E-FECE-C983-0850732BE0E5}"/>
              </a:ext>
            </a:extLst>
          </p:cNvPr>
          <p:cNvSpPr/>
          <p:nvPr/>
        </p:nvSpPr>
        <p:spPr>
          <a:xfrm>
            <a:off x="7331743" y="3328249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Psicólogo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CE1D1A2-1E92-AD2A-9892-4FC5F262D214}"/>
              </a:ext>
            </a:extLst>
          </p:cNvPr>
          <p:cNvSpPr/>
          <p:nvPr/>
        </p:nvSpPr>
        <p:spPr>
          <a:xfrm>
            <a:off x="52439" y="1334248"/>
            <a:ext cx="4123260" cy="1131130"/>
          </a:xfrm>
          <a:prstGeom prst="roundRect">
            <a:avLst>
              <a:gd name="adj" fmla="val 827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Como estudiante, me gustaría acceder a un espacio VR que ofrezca ejercicios para la relajación emocional y entornos seguros, para poder manejar mejor las situaciones de estrés.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2A1258F-1B8C-87BE-EB46-91548643CF1A}"/>
              </a:ext>
            </a:extLst>
          </p:cNvPr>
          <p:cNvSpPr/>
          <p:nvPr/>
        </p:nvSpPr>
        <p:spPr>
          <a:xfrm>
            <a:off x="5038037" y="1846473"/>
            <a:ext cx="4053524" cy="1410603"/>
          </a:xfrm>
          <a:prstGeom prst="roundRect">
            <a:avLst>
              <a:gd name="adj" fmla="val 64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ES">
                <a:solidFill>
                  <a:schemeClr val="tx1"/>
                </a:solidFill>
                <a:cs typeface="Arial"/>
              </a:rPr>
              <a:t>Como docente,  me gustaría poder recomendarles a mis estudiantes sesiones de VR con ejercicios de autorregulación y entornos seguros, para acompañarlos en situaciones de estrés y favorecer en su rendimiento académico.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D87F232-D7FE-26B8-EF1D-E90C2A0F628D}"/>
              </a:ext>
            </a:extLst>
          </p:cNvPr>
          <p:cNvSpPr/>
          <p:nvPr/>
        </p:nvSpPr>
        <p:spPr>
          <a:xfrm>
            <a:off x="5038037" y="3749782"/>
            <a:ext cx="4053524" cy="1161502"/>
          </a:xfrm>
          <a:prstGeom prst="roundRect">
            <a:avLst>
              <a:gd name="adj" fmla="val 8794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cs typeface="Arial"/>
              </a:rPr>
              <a:t>Como psicólogo, me gustaría sugerir a los estudiantes ejercicios de VR personalizados para brindarles apoyo individual y favorecer la regulación emocional.</a:t>
            </a:r>
          </a:p>
        </p:txBody>
      </p:sp>
      <p:pic>
        <p:nvPicPr>
          <p:cNvPr id="9" name="Imagen 8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E67DCAA4-903A-4105-AD20-D72F023B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760">
            <a:off x="883888" y="3947160"/>
            <a:ext cx="2739051" cy="964124"/>
          </a:xfrm>
          <a:prstGeom prst="rect">
            <a:avLst/>
          </a:prstGeom>
        </p:spPr>
      </p:pic>
      <p:pic>
        <p:nvPicPr>
          <p:cNvPr id="3078" name="Picture 6" descr="Imágenes de Mano escribiendo png - Descarga gratuita en Freepik">
            <a:extLst>
              <a:ext uri="{FF2B5EF4-FFF2-40B4-BE49-F238E27FC236}">
                <a16:creationId xmlns:a16="http://schemas.microsoft.com/office/drawing/2014/main" id="{8EF11322-6A80-4941-AC75-79534341B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3" b="99797" l="10000" r="98784">
                        <a14:foregroundMark x1="60811" y1="54767" x2="94730" y2="84584"/>
                        <a14:foregroundMark x1="94730" y1="84584" x2="96216" y2="89249"/>
                        <a14:foregroundMark x1="96351" y1="84381" x2="98514" y2="90669"/>
                        <a14:foregroundMark x1="96622" y1="91075" x2="98784" y2="99797"/>
                        <a14:backgroundMark x1="46892" y1="49696" x2="61486" y2="68357"/>
                        <a14:backgroundMark x1="61486" y1="68357" x2="78649" y2="80325"/>
                        <a14:backgroundMark x1="78649" y1="80325" x2="93784" y2="99797"/>
                        <a14:backgroundMark x1="95000" y1="99189" x2="88919" y2="88235"/>
                        <a14:backgroundMark x1="88919" y1="88235" x2="57838" y2="60041"/>
                        <a14:backgroundMark x1="50000" y1="52535" x2="47568" y2="50101"/>
                        <a14:backgroundMark x1="52297" y1="52941" x2="46081" y2="48884"/>
                        <a14:backgroundMark x1="50946" y1="48682" x2="50676" y2="49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70" t="31358" b="-247"/>
          <a:stretch/>
        </p:blipFill>
        <p:spPr bwMode="auto">
          <a:xfrm rot="556913" flipH="1">
            <a:off x="-695104" y="3576653"/>
            <a:ext cx="2483261" cy="18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AEDB993A-A2C7-4A12-91A7-FFDBF77DB25C}"/>
              </a:ext>
            </a:extLst>
          </p:cNvPr>
          <p:cNvSpPr/>
          <p:nvPr/>
        </p:nvSpPr>
        <p:spPr>
          <a:xfrm>
            <a:off x="2605795" y="364384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3F5111-4FC6-4A74-B638-187D8C5EF235}"/>
              </a:ext>
            </a:extLst>
          </p:cNvPr>
          <p:cNvSpPr/>
          <p:nvPr/>
        </p:nvSpPr>
        <p:spPr>
          <a:xfrm>
            <a:off x="2404994" y="3184674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0014317-0C80-4645-8943-24B7AB629AC2}"/>
              </a:ext>
            </a:extLst>
          </p:cNvPr>
          <p:cNvSpPr/>
          <p:nvPr/>
        </p:nvSpPr>
        <p:spPr>
          <a:xfrm>
            <a:off x="2171700" y="2502385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FD149C5-D129-4A80-914D-CBEB66EA0E8A}"/>
              </a:ext>
            </a:extLst>
          </p:cNvPr>
          <p:cNvSpPr/>
          <p:nvPr/>
        </p:nvSpPr>
        <p:spPr>
          <a:xfrm>
            <a:off x="3779071" y="342032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972F3DA-64AF-4061-855D-924A24632A72}"/>
              </a:ext>
            </a:extLst>
          </p:cNvPr>
          <p:cNvSpPr/>
          <p:nvPr/>
        </p:nvSpPr>
        <p:spPr>
          <a:xfrm>
            <a:off x="4061969" y="3041099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0510D03-F115-4DF2-8E3E-D933749B44C2}"/>
              </a:ext>
            </a:extLst>
          </p:cNvPr>
          <p:cNvSpPr/>
          <p:nvPr/>
        </p:nvSpPr>
        <p:spPr>
          <a:xfrm>
            <a:off x="4425111" y="2465378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0271FF3-82E1-4A3C-8836-7784D5AB3EF6}"/>
              </a:ext>
            </a:extLst>
          </p:cNvPr>
          <p:cNvSpPr/>
          <p:nvPr/>
        </p:nvSpPr>
        <p:spPr>
          <a:xfrm>
            <a:off x="3762162" y="4324580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FA6459A-E815-4525-BDCA-B35DCE2E7E13}"/>
              </a:ext>
            </a:extLst>
          </p:cNvPr>
          <p:cNvSpPr/>
          <p:nvPr/>
        </p:nvSpPr>
        <p:spPr>
          <a:xfrm>
            <a:off x="4123440" y="4111180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7BD5C92-2DD6-45A2-9F51-E40DDCB92E20}"/>
              </a:ext>
            </a:extLst>
          </p:cNvPr>
          <p:cNvSpPr/>
          <p:nvPr/>
        </p:nvSpPr>
        <p:spPr>
          <a:xfrm>
            <a:off x="4449241" y="3594226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E0B79-0EFF-B85D-BFBF-307BF707A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0613" y="96475"/>
            <a:ext cx="3078628" cy="707542"/>
          </a:xfrm>
          <a:prstGeom prst="rect">
            <a:avLst/>
          </a:prstGeom>
          <a:solidFill>
            <a:srgbClr val="555740"/>
          </a:solidFill>
        </p:spPr>
        <p:txBody>
          <a:bodyPr anchor="ctr"/>
          <a:lstStyle/>
          <a:p>
            <a:pPr algn="ctr"/>
            <a:r>
              <a:rPr lang="es-ES" sz="3600">
                <a:solidFill>
                  <a:srgbClr val="EAEAEA"/>
                </a:solidFill>
              </a:rPr>
              <a:t>Arquitectura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E9E1D6AD-81B1-8576-436F-BCD4F1FECC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b="-2382"/>
          <a:stretch>
            <a:fillRect/>
          </a:stretch>
        </p:blipFill>
        <p:spPr>
          <a:xfrm>
            <a:off x="93744" y="954808"/>
            <a:ext cx="8913217" cy="4081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96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1FF37-6477-48D5-B13D-CA75472C9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4840" y="59293"/>
            <a:ext cx="4359275" cy="758825"/>
          </a:xfrm>
          <a:prstGeom prst="rect">
            <a:avLst/>
          </a:prstGeom>
          <a:solidFill>
            <a:srgbClr val="3333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4000">
                <a:solidFill>
                  <a:schemeClr val="accent6"/>
                </a:solidFill>
              </a:rPr>
              <a:t>Roles</a:t>
            </a:r>
          </a:p>
        </p:txBody>
      </p:sp>
      <p:pic>
        <p:nvPicPr>
          <p:cNvPr id="4" name="Imagen 3" descr="DANITSA MILENKA CHANDIA CELIS">
            <a:extLst>
              <a:ext uri="{FF2B5EF4-FFF2-40B4-BE49-F238E27FC236}">
                <a16:creationId xmlns:a16="http://schemas.microsoft.com/office/drawing/2014/main" id="{D9575B94-D383-1474-A977-00B1BCBC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1" y="993913"/>
            <a:ext cx="1368959" cy="14163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F74610-F116-CF7D-35D2-7590B4DA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1" y="2990021"/>
            <a:ext cx="1366631" cy="141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Mujer posando para una foto&#10;&#10;El contenido generado por IA puede ser incorrecto.">
            <a:extLst>
              <a:ext uri="{FF2B5EF4-FFF2-40B4-BE49-F238E27FC236}">
                <a16:creationId xmlns:a16="http://schemas.microsoft.com/office/drawing/2014/main" id="{CEAA9CC6-EB45-4B77-F01B-F853F1E9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05" t="6916" r="24754" b="30426"/>
          <a:stretch>
            <a:fillRect/>
          </a:stretch>
        </p:blipFill>
        <p:spPr>
          <a:xfrm>
            <a:off x="3889275" y="997527"/>
            <a:ext cx="1367675" cy="14422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Alison Bottinelli Thomassen">
            <a:extLst>
              <a:ext uri="{FF2B5EF4-FFF2-40B4-BE49-F238E27FC236}">
                <a16:creationId xmlns:a16="http://schemas.microsoft.com/office/drawing/2014/main" id="{E0E86CA0-393C-2FD8-8082-F67D330F2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7977" b="38461"/>
          <a:stretch>
            <a:fillRect/>
          </a:stretch>
        </p:blipFill>
        <p:spPr>
          <a:xfrm>
            <a:off x="6680888" y="1042039"/>
            <a:ext cx="1496511" cy="14477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 descr="Mauricio Figueroa Colarte">
            <a:extLst>
              <a:ext uri="{FF2B5EF4-FFF2-40B4-BE49-F238E27FC236}">
                <a16:creationId xmlns:a16="http://schemas.microsoft.com/office/drawing/2014/main" id="{EDE9E9A6-ED84-6213-C4A7-C47D8132D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525" y="2973971"/>
            <a:ext cx="1367997" cy="14143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223359-55EE-17F6-511F-F1FAFB521320}"/>
              </a:ext>
            </a:extLst>
          </p:cNvPr>
          <p:cNvSpPr txBox="1"/>
          <p:nvPr/>
        </p:nvSpPr>
        <p:spPr>
          <a:xfrm>
            <a:off x="5074360" y="4418786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Mauricio Figueroa</a:t>
            </a:r>
          </a:p>
          <a:p>
            <a:pPr algn="ctr"/>
            <a:r>
              <a:rPr lang="es-ES" sz="1600" b="1"/>
              <a:t>Scrum Master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A9067E-1773-7F07-D33B-3C22C397E3C1}"/>
              </a:ext>
            </a:extLst>
          </p:cNvPr>
          <p:cNvSpPr txBox="1"/>
          <p:nvPr/>
        </p:nvSpPr>
        <p:spPr>
          <a:xfrm>
            <a:off x="6526279" y="24884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Allison </a:t>
            </a:r>
            <a:r>
              <a:rPr lang="es-ES" sz="1600" err="1"/>
              <a:t>Botinelli</a:t>
            </a:r>
          </a:p>
          <a:p>
            <a:pPr algn="ctr"/>
            <a:r>
              <a:rPr lang="es-ES" sz="1600" b="1" err="1"/>
              <a:t>Product</a:t>
            </a:r>
            <a:r>
              <a:rPr lang="es-ES" sz="1600" b="1"/>
              <a:t> </a:t>
            </a:r>
            <a:r>
              <a:rPr lang="es-ES" sz="1600" b="1" err="1"/>
              <a:t>Owner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F40C64-FAD4-7E88-600D-56F2A99D0DE5}"/>
              </a:ext>
            </a:extLst>
          </p:cNvPr>
          <p:cNvSpPr txBox="1"/>
          <p:nvPr/>
        </p:nvSpPr>
        <p:spPr>
          <a:xfrm>
            <a:off x="3606995" y="2542514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Renata Besoain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35BBFF-61B0-D57F-AC42-462A5DD22EA0}"/>
              </a:ext>
            </a:extLst>
          </p:cNvPr>
          <p:cNvSpPr txBox="1"/>
          <p:nvPr/>
        </p:nvSpPr>
        <p:spPr>
          <a:xfrm>
            <a:off x="2108738" y="44419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Alonso García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092C8-6C2E-855D-10FA-136D16434124}"/>
              </a:ext>
            </a:extLst>
          </p:cNvPr>
          <p:cNvSpPr txBox="1"/>
          <p:nvPr/>
        </p:nvSpPr>
        <p:spPr>
          <a:xfrm>
            <a:off x="741771" y="2418945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err="1"/>
              <a:t>Danitsa</a:t>
            </a:r>
            <a:r>
              <a:rPr lang="es-ES" sz="1600"/>
              <a:t> Chandia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</p:spTree>
    <p:extLst>
      <p:ext uri="{BB962C8B-B14F-4D97-AF65-F5344CB8AC3E}">
        <p14:creationId xmlns:p14="http://schemas.microsoft.com/office/powerpoint/2010/main" val="33567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947148E-9A98-2E07-C186-36224760C5BB}"/>
              </a:ext>
            </a:extLst>
          </p:cNvPr>
          <p:cNvSpPr txBox="1">
            <a:spLocks/>
          </p:cNvSpPr>
          <p:nvPr/>
        </p:nvSpPr>
        <p:spPr>
          <a:xfrm>
            <a:off x="279989" y="388620"/>
            <a:ext cx="3116060" cy="759372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/>
              <a:t>Evidencias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672E5A-6554-D799-071F-10FF0F084036}"/>
              </a:ext>
            </a:extLst>
          </p:cNvPr>
          <p:cNvGrpSpPr/>
          <p:nvPr/>
        </p:nvGrpSpPr>
        <p:grpSpPr>
          <a:xfrm>
            <a:off x="900539" y="1487620"/>
            <a:ext cx="1458604" cy="1577305"/>
            <a:chOff x="889570" y="1789264"/>
            <a:chExt cx="1458604" cy="157730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B896C7-B660-D602-C715-7B99F96154A1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0068FD9-74A2-BDBD-30F7-2282253C879B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>
                  <a:solidFill>
                    <a:srgbClr val="191919"/>
                  </a:solidFill>
                  <a:cs typeface="Arial"/>
                </a:rPr>
                <a:t>Producto Mínimo Viable</a:t>
              </a:r>
              <a:endParaRPr lang="es-ES" sz="1200" b="1">
                <a:solidFill>
                  <a:srgbClr val="191919"/>
                </a:solidFill>
              </a:endParaRPr>
            </a:p>
          </p:txBody>
        </p:sp>
      </p:grp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13FB6007-3F71-05C8-CA7E-73F9316D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82" y="1569374"/>
            <a:ext cx="968976" cy="95353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C82C2564-3A4B-7A85-9A34-E927086F6F89}"/>
              </a:ext>
            </a:extLst>
          </p:cNvPr>
          <p:cNvGrpSpPr/>
          <p:nvPr/>
        </p:nvGrpSpPr>
        <p:grpSpPr>
          <a:xfrm>
            <a:off x="3916975" y="1418561"/>
            <a:ext cx="1458604" cy="1577305"/>
            <a:chOff x="889570" y="1789264"/>
            <a:chExt cx="1458604" cy="1577305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6195AFB-1F44-9107-5251-90BC12AB2CAA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D96245B-C847-3BE7-CEA6-D3C386396A08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 err="1">
                  <a:solidFill>
                    <a:srgbClr val="191919"/>
                  </a:solidFill>
                  <a:cs typeface="Arial"/>
                </a:rPr>
                <a:t>Daily</a:t>
              </a:r>
              <a:r>
                <a:rPr lang="es-ES" sz="1200" b="1">
                  <a:solidFill>
                    <a:srgbClr val="191919"/>
                  </a:solidFill>
                  <a:cs typeface="Arial"/>
                </a:rPr>
                <a:t> </a:t>
              </a:r>
              <a:r>
                <a:rPr lang="es-ES" sz="1200" b="1" err="1">
                  <a:solidFill>
                    <a:srgbClr val="191919"/>
                  </a:solidFill>
                  <a:cs typeface="Arial"/>
                </a:rPr>
                <a:t>Meatings</a:t>
              </a:r>
              <a:endParaRPr lang="es-ES" sz="1200" b="1" err="1"/>
            </a:p>
          </p:txBody>
        </p:sp>
      </p:grpSp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E4809944-97C6-8AF3-C802-1DE01643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864" y="1585268"/>
            <a:ext cx="868578" cy="84541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92FDE834-1037-7089-FFF2-1C56F6789BC4}"/>
              </a:ext>
            </a:extLst>
          </p:cNvPr>
          <p:cNvGrpSpPr/>
          <p:nvPr/>
        </p:nvGrpSpPr>
        <p:grpSpPr>
          <a:xfrm>
            <a:off x="6905767" y="1379946"/>
            <a:ext cx="1458604" cy="1577305"/>
            <a:chOff x="889570" y="1789264"/>
            <a:chExt cx="1458604" cy="1577305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2D282D-2E85-913D-05D7-7E8192EE118F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80CFC933-C504-D177-C445-724D5480DDB6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>
                  <a:solidFill>
                    <a:srgbClr val="191919"/>
                  </a:solidFill>
                  <a:cs typeface="Arial"/>
                </a:rPr>
                <a:t>Historias de Usuario</a:t>
              </a:r>
            </a:p>
          </p:txBody>
        </p:sp>
      </p:grpSp>
      <p:pic>
        <p:nvPicPr>
          <p:cNvPr id="12" name="Imagen 11" descr="Icono&#10;&#10;El contenido generado por IA puede ser incorrecto.">
            <a:extLst>
              <a:ext uri="{FF2B5EF4-FFF2-40B4-BE49-F238E27FC236}">
                <a16:creationId xmlns:a16="http://schemas.microsoft.com/office/drawing/2014/main" id="{367523C6-DB52-EF5C-8ADF-06B08D31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594" y="1523484"/>
            <a:ext cx="829962" cy="837684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68055236-8181-D474-650D-AC3965B45738}"/>
              </a:ext>
            </a:extLst>
          </p:cNvPr>
          <p:cNvGrpSpPr/>
          <p:nvPr/>
        </p:nvGrpSpPr>
        <p:grpSpPr>
          <a:xfrm>
            <a:off x="5446123" y="3117615"/>
            <a:ext cx="1458604" cy="1577305"/>
            <a:chOff x="889570" y="1789264"/>
            <a:chExt cx="1458604" cy="1577305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B2D97CD-4F7A-66B5-A43A-407647AF7A32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1B96A49C-2F9F-90F4-0AD5-E999C71955B3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>
                  <a:solidFill>
                    <a:srgbClr val="191919"/>
                  </a:solidFill>
                  <a:cs typeface="Arial"/>
                </a:rPr>
                <a:t>Plan de Pruebas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87288E-D9B5-9D65-9AA4-C84ABB612B72}"/>
              </a:ext>
            </a:extLst>
          </p:cNvPr>
          <p:cNvGrpSpPr/>
          <p:nvPr/>
        </p:nvGrpSpPr>
        <p:grpSpPr>
          <a:xfrm>
            <a:off x="2333765" y="3117614"/>
            <a:ext cx="1458604" cy="1577305"/>
            <a:chOff x="889570" y="1789264"/>
            <a:chExt cx="1458604" cy="1577305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C5548E-0EEC-CB46-0203-6AC7C07FA1B7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2B030346-D1DF-A3C8-F753-4FBB999E96DA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 err="1">
                  <a:solidFill>
                    <a:srgbClr val="191919"/>
                  </a:solidFill>
                  <a:cs typeface="Arial"/>
                </a:rPr>
                <a:t>Product</a:t>
              </a:r>
              <a:r>
                <a:rPr lang="es-ES" sz="1200" b="1">
                  <a:solidFill>
                    <a:srgbClr val="191919"/>
                  </a:solidFill>
                  <a:cs typeface="Arial"/>
                </a:rPr>
                <a:t> Backlog</a:t>
              </a:r>
              <a:endParaRPr lang="es-ES" sz="1200" b="1"/>
            </a:p>
          </p:txBody>
        </p:sp>
      </p:grpSp>
      <p:pic>
        <p:nvPicPr>
          <p:cNvPr id="29" name="Imagen 28" descr="Icono&#10;&#10;El contenido generado por IA puede ser incorrecto.">
            <a:extLst>
              <a:ext uri="{FF2B5EF4-FFF2-40B4-BE49-F238E27FC236}">
                <a16:creationId xmlns:a16="http://schemas.microsoft.com/office/drawing/2014/main" id="{C681D949-70FD-43F6-4A5A-33A3A428E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809" y="3292045"/>
            <a:ext cx="822240" cy="799071"/>
          </a:xfrm>
          <a:prstGeom prst="rect">
            <a:avLst/>
          </a:prstGeom>
        </p:spPr>
      </p:pic>
      <p:pic>
        <p:nvPicPr>
          <p:cNvPr id="3" name="Imagen 2" descr="Prueba - Iconos gratis de archivos y carpetas">
            <a:extLst>
              <a:ext uri="{FF2B5EF4-FFF2-40B4-BE49-F238E27FC236}">
                <a16:creationId xmlns:a16="http://schemas.microsoft.com/office/drawing/2014/main" id="{D87CC06E-16F0-EFBF-9229-7DE744BA35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2795" y="3347003"/>
            <a:ext cx="834888" cy="793475"/>
          </a:xfrm>
          <a:prstGeom prst="rect">
            <a:avLst/>
          </a:prstGeom>
        </p:spPr>
      </p:pic>
      <p:pic>
        <p:nvPicPr>
          <p:cNvPr id="2" name="Imagen 1" descr="Icono de Engranajes Generic Outline Color | Freepik">
            <a:extLst>
              <a:ext uri="{FF2B5EF4-FFF2-40B4-BE49-F238E27FC236}">
                <a16:creationId xmlns:a16="http://schemas.microsoft.com/office/drawing/2014/main" id="{4B104C60-FA9C-1B44-B1BF-802AFCB40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020000">
            <a:off x="5587448" y="3156503"/>
            <a:ext cx="669235" cy="6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D52267A1-9613-098C-3136-F23E56147EDF}"/>
              </a:ext>
            </a:extLst>
          </p:cNvPr>
          <p:cNvSpPr/>
          <p:nvPr/>
        </p:nvSpPr>
        <p:spPr>
          <a:xfrm>
            <a:off x="302427" y="1310359"/>
            <a:ext cx="8579887" cy="3564316"/>
          </a:xfrm>
          <a:prstGeom prst="rect">
            <a:avLst/>
          </a:prstGeom>
          <a:solidFill>
            <a:srgbClr val="A6AE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42C76-3477-E502-CF61-74E1861F2C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2800" y="325108"/>
            <a:ext cx="2438400" cy="841375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Sprints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04720-BDCD-927A-A13A-D2A0A1D6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413952"/>
              </p:ext>
            </p:extLst>
          </p:nvPr>
        </p:nvGraphicFramePr>
        <p:xfrm>
          <a:off x="302426" y="1310359"/>
          <a:ext cx="8579887" cy="3542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31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E147F-12B3-A27D-ED20-E362A650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393568-4B82-E9B1-41B6-8843F7E941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28156" y="375181"/>
            <a:ext cx="3087688" cy="808037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Carta Gantt</a:t>
            </a:r>
          </a:p>
        </p:txBody>
      </p:sp>
      <p:pic>
        <p:nvPicPr>
          <p:cNvPr id="2" name="Imagen 1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34CD904-4FC2-0512-42F4-74B20CAAD9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" r="92" b="-226"/>
          <a:stretch>
            <a:fillRect/>
          </a:stretch>
        </p:blipFill>
        <p:spPr>
          <a:xfrm>
            <a:off x="0" y="1285430"/>
            <a:ext cx="9135615" cy="35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4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7892B-E5BD-85F7-9F97-B5AF3E8E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837445"/>
            <a:ext cx="3392603" cy="200543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sirve para entender más a las personas y ayudarlas, capacidades profesionales que pueden ser </a:t>
            </a:r>
            <a:r>
              <a:rPr lang="es-ES" err="1"/>
              <a:t>utiles</a:t>
            </a:r>
            <a:r>
              <a:rPr lang="es-ES"/>
              <a:t> en ambientes laborales"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6B5FFA-C233-C87F-55B6-2B3BE71C2E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91740" y="2350945"/>
            <a:ext cx="1447969" cy="487243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000" b="1">
                <a:latin typeface="Ink Free"/>
              </a:rPr>
              <a:t>Alonso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4F3F11-19B6-299F-C1D2-F62B0F0747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196594" y="832902"/>
            <a:ext cx="3239475" cy="21805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"No es solo un proyecto, es una oportunidad para crecer mis habilidades como profesional, estoy motivada por aceptarlo y ayudar a quienes necesiten de ello."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BB908D-87B8-F801-BFF5-A8F96177FD0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858000" y="2571750"/>
            <a:ext cx="1593834" cy="462068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1600">
                <a:latin typeface="Lucida Handwriting" panose="03010101010101010101" pitchFamily="66" charset="0"/>
                <a:ea typeface="STCaiyun"/>
                <a:cs typeface="Aptos Serif"/>
              </a:rPr>
              <a:t>Danitsa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6A1E1B-3A50-CC33-6518-2D107826FA5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281333" y="3186246"/>
            <a:ext cx="4245156" cy="17318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permite comprender que la realidad virtual no solo sirve para entretenimiento, si no que, también puede servir como herramienta para ayuda a salud mental"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ABC89C-6A92-E73F-4674-38A5C655CC0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82353" y="4433569"/>
            <a:ext cx="1550902" cy="508876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400">
                <a:latin typeface="Caveat"/>
              </a:rPr>
              <a:t>Renata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D0C09D-4C82-A7E7-2855-6CD199524097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20180" y="87727"/>
            <a:ext cx="7703640" cy="572400"/>
          </a:xfrm>
        </p:spPr>
        <p:txBody>
          <a:bodyPr anchor="ctr"/>
          <a:lstStyle/>
          <a:p>
            <a:pPr algn="ctr"/>
            <a:r>
              <a:rPr lang="es-ES" sz="4000">
                <a:latin typeface="Univers Light" panose="020B0403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1586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918E14A-E1AD-D13F-B3B8-C6DA050181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1150620"/>
            <a:ext cx="7702550" cy="1520190"/>
          </a:xfrm>
          <a:prstGeom prst="rect">
            <a:avLst/>
          </a:prstGeom>
          <a:solidFill>
            <a:srgbClr val="0F0F0D">
              <a:alpha val="80000"/>
            </a:srgbClr>
          </a:solidFill>
        </p:spPr>
        <p:txBody>
          <a:bodyPr anchor="ctr"/>
          <a:lstStyle/>
          <a:p>
            <a:pPr algn="ctr"/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¡Gracias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por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 su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atención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!</a:t>
            </a:r>
            <a:endParaRPr lang="es-ES">
              <a:solidFill>
                <a:schemeClr val="accent6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6148" name="Picture 4" descr="Calma - Iconos gratis de asistencia sanitaria y médica">
            <a:extLst>
              <a:ext uri="{FF2B5EF4-FFF2-40B4-BE49-F238E27FC236}">
                <a16:creationId xmlns:a16="http://schemas.microsoft.com/office/drawing/2014/main" id="{2BB98559-E952-45B6-8809-428791CF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670810"/>
            <a:ext cx="1352550" cy="13525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0;p1">
            <a:extLst>
              <a:ext uri="{FF2B5EF4-FFF2-40B4-BE49-F238E27FC236}">
                <a16:creationId xmlns:a16="http://schemas.microsoft.com/office/drawing/2014/main" id="{28D75F0F-7A9A-4E97-B576-BCEAD8D7AB9E}"/>
              </a:ext>
            </a:extLst>
          </p:cNvPr>
          <p:cNvSpPr txBox="1">
            <a:spLocks/>
          </p:cNvSpPr>
          <p:nvPr/>
        </p:nvSpPr>
        <p:spPr>
          <a:xfrm>
            <a:off x="2645681" y="3992880"/>
            <a:ext cx="3852637" cy="505778"/>
          </a:xfrm>
          <a:prstGeom prst="rect">
            <a:avLst/>
          </a:prstGeom>
          <a:solidFill>
            <a:srgbClr val="0F0F0D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“Ven, Respira y </a:t>
            </a:r>
            <a:r>
              <a:rPr lang="fr-FR" sz="2400" b="1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Calma</a:t>
            </a: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”</a:t>
            </a:r>
            <a:endParaRPr lang="fr-FR" sz="2400" i="1">
              <a:solidFill>
                <a:schemeClr val="accent6"/>
              </a:solidFill>
              <a:latin typeface="Univers Light" panose="020B0403020202020204" pitchFamily="34" charset="0"/>
              <a:ea typeface="Noto Sans Symbols"/>
              <a:cs typeface="Noto Sans Symbols"/>
              <a:sym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67530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0B8DC3E9-EAAA-44FB-A269-34DA24B8C5C0}"/>
              </a:ext>
            </a:extLst>
          </p:cNvPr>
          <p:cNvSpPr txBox="1">
            <a:spLocks/>
          </p:cNvSpPr>
          <p:nvPr/>
        </p:nvSpPr>
        <p:spPr>
          <a:xfrm>
            <a:off x="468652" y="718612"/>
            <a:ext cx="3333728" cy="4280108"/>
          </a:xfrm>
          <a:prstGeom prst="rect">
            <a:avLst/>
          </a:prstGeom>
          <a:solidFill>
            <a:srgbClr val="DFE0D7"/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Contexto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Problema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Necesidad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Solución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Épicas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R.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 err="1">
                <a:latin typeface="Univers Light" panose="020B0403020202020204" pitchFamily="34" charset="0"/>
              </a:rPr>
              <a:t>R.No</a:t>
            </a:r>
            <a:r>
              <a:rPr lang="es-ES" b="1">
                <a:latin typeface="Univers Light" panose="020B0403020202020204" pitchFamily="34" charset="0"/>
              </a:rPr>
              <a:t>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Metodologías</a:t>
            </a:r>
            <a:endParaRPr lang="es-ES" b="1" err="1"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Historias de Usuario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Arquitectura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Roles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Evidencias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 err="1">
                <a:latin typeface="Univers Light" panose="020B0403020202020204" pitchFamily="34" charset="0"/>
              </a:rPr>
              <a:t>Sprints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Carta Gantt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Conclusiones</a:t>
            </a:r>
            <a:endParaRPr lang="es-ES" b="1">
              <a:latin typeface="Univers Light" panose="020B0403020202020204" pitchFamily="34" charset="0"/>
            </a:endParaRPr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565E6D8B-7D15-EAFD-C8CB-8261DE05A8F3}"/>
              </a:ext>
            </a:extLst>
          </p:cNvPr>
          <p:cNvSpPr txBox="1">
            <a:spLocks/>
          </p:cNvSpPr>
          <p:nvPr/>
        </p:nvSpPr>
        <p:spPr>
          <a:xfrm>
            <a:off x="268368" y="55237"/>
            <a:ext cx="3823572" cy="715628"/>
          </a:xfrm>
          <a:prstGeom prst="rect">
            <a:avLst/>
          </a:prstGeom>
          <a:solidFill>
            <a:srgbClr val="B1B3A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dk1"/>
                </a:solidFill>
                <a:latin typeface="Lexend Deca"/>
                <a:sym typeface="Lexend Deca"/>
              </a:rPr>
              <a:t>Tabla de </a:t>
            </a:r>
            <a:r>
              <a:rPr lang="fr-FR" sz="2800" err="1">
                <a:solidFill>
                  <a:schemeClr val="dk1"/>
                </a:solidFill>
                <a:latin typeface="Lexend Deca"/>
                <a:sym typeface="Lexend Deca"/>
              </a:rPr>
              <a:t>Contenidos</a:t>
            </a:r>
            <a:endParaRPr lang="es-ES" sz="280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44247-4ACE-57E5-466D-CDC3CE7446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60" y="1514261"/>
            <a:ext cx="8412163" cy="2229775"/>
          </a:xfrm>
          <a:prstGeom prst="rect">
            <a:avLst/>
          </a:prstGeom>
          <a:solidFill>
            <a:srgbClr val="3E4041"/>
          </a:solidFill>
        </p:spPr>
        <p:txBody>
          <a:bodyPr lIns="91440" tIns="45720" rIns="91440" bIns="45720" anchor="t"/>
          <a:lstStyle/>
          <a:p>
            <a:pPr algn="ctr"/>
            <a:r>
              <a:rPr lang="es-ES" sz="2800" dirty="0">
                <a:solidFill>
                  <a:srgbClr val="EAEAEA"/>
                </a:solidFill>
                <a:latin typeface="Univers Light"/>
              </a:rPr>
              <a:t>En colegios e instituciones de educación superior, los estudiantes presentan con frecuencia crisis de ansiedad, estrés agudo o bloqueos emocionales que afectan su bienestar y rendimiento académico. </a:t>
            </a:r>
            <a:endParaRPr lang="es-ES" dirty="0"/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C1EC67A8-5CDF-1E8A-51E9-8C43ECE7C2C8}"/>
              </a:ext>
            </a:extLst>
          </p:cNvPr>
          <p:cNvSpPr txBox="1">
            <a:spLocks/>
          </p:cNvSpPr>
          <p:nvPr/>
        </p:nvSpPr>
        <p:spPr>
          <a:xfrm>
            <a:off x="2636422" y="80467"/>
            <a:ext cx="3764475" cy="1109700"/>
          </a:xfrm>
          <a:prstGeom prst="rect">
            <a:avLst/>
          </a:prstGeom>
          <a:solidFill>
            <a:srgbClr val="3E4041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5300" err="1">
                <a:solidFill>
                  <a:srgbClr val="EAEAEA"/>
                </a:solidFill>
                <a:latin typeface="Lexend Deca"/>
                <a:sym typeface="Lexend Deca"/>
              </a:rPr>
              <a:t>Contexto</a:t>
            </a:r>
            <a:endParaRPr lang="es-E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2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bccec90d_0_0"/>
          <p:cNvSpPr txBox="1">
            <a:spLocks noGrp="1"/>
          </p:cNvSpPr>
          <p:nvPr>
            <p:ph type="title" idx="4294967295"/>
          </p:nvPr>
        </p:nvSpPr>
        <p:spPr>
          <a:xfrm>
            <a:off x="3367087" y="372621"/>
            <a:ext cx="5776913" cy="90805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 err="1">
                <a:solidFill>
                  <a:srgbClr val="EAEAEA"/>
                </a:solidFill>
                <a:latin typeface="Lexend Deca"/>
                <a:ea typeface="Lexend Deca"/>
                <a:cs typeface="Lexend Deca"/>
                <a:sym typeface="Lexend Deca"/>
              </a:rPr>
              <a:t>Problema</a:t>
            </a:r>
            <a:endParaRPr sz="5300" b="0" u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78bccec90d_0_0"/>
          <p:cNvSpPr txBox="1">
            <a:spLocks noGrp="1"/>
          </p:cNvSpPr>
          <p:nvPr>
            <p:ph type="subTitle" idx="4294967295"/>
          </p:nvPr>
        </p:nvSpPr>
        <p:spPr>
          <a:xfrm>
            <a:off x="3281680" y="1421007"/>
            <a:ext cx="5854038" cy="2739625"/>
          </a:xfrm>
          <a:prstGeom prst="rect">
            <a:avLst/>
          </a:prstGeom>
          <a:solidFill>
            <a:srgbClr val="414141">
              <a:alpha val="7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hlink"/>
              </a:buClr>
              <a:buSzPts val="1100"/>
            </a:pP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Las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Instituciones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educación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superior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y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colegios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normalmente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no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cuenta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con los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equipos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apoyo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psicoeducativo</a:t>
            </a:r>
            <a:r>
              <a:rPr lang="es-ES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</a:t>
            </a:r>
            <a:r>
              <a:rPr lang="es-ES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y/o los recursos necesarios para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una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atención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inmediata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guiada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y continua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hacia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los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estudiantes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.</a:t>
            </a:r>
            <a:endParaRPr lang="fr-FR" sz="1800" dirty="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  <a:p>
            <a:pPr algn="ctr">
              <a:buSzPts val="1100"/>
            </a:pPr>
            <a:endParaRPr lang="fr-FR" sz="1800">
              <a:solidFill>
                <a:srgbClr val="EAEAEA"/>
              </a:solidFill>
              <a:latin typeface="Univers Light"/>
              <a:ea typeface="Noto Sans Symbols"/>
              <a:cs typeface="Noto Sans Symbols"/>
            </a:endParaRPr>
          </a:p>
          <a:p>
            <a:pPr algn="ctr">
              <a:buSzPts val="1100"/>
            </a:pP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Esto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deja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a los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estudiantes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solos ante las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crisis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de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ansiedad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o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estrés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36CE9-C7DE-DE71-21D1-CF49338AC5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80161"/>
            <a:ext cx="6254678" cy="2641600"/>
          </a:xfrm>
          <a:prstGeom prst="rect">
            <a:avLst/>
          </a:prstGeom>
          <a:solidFill>
            <a:srgbClr val="543600"/>
          </a:solidFill>
        </p:spPr>
        <p:txBody>
          <a:bodyPr lIns="91440" tIns="45720" rIns="91440" bIns="45720" anchor="ctr"/>
          <a:lstStyle/>
          <a:p>
            <a:pPr algn="ctr"/>
            <a:r>
              <a:rPr lang="es-ES" sz="2000" dirty="0">
                <a:solidFill>
                  <a:srgbClr val="EAEAEA"/>
                </a:solidFill>
                <a:latin typeface="Noto Sans Symbols"/>
                <a:ea typeface="Noto Sans Symbols"/>
              </a:rPr>
              <a:t>Los estudiantes requieren un recurso accesible que les permita manejar momentos de ansiedad, estrés o bloqueos emocionales que afectan a su bienestar.</a:t>
            </a:r>
            <a:endParaRPr lang="es-ES" sz="1200">
              <a:latin typeface="Noto Sans Symbols"/>
              <a:ea typeface="Noto Sans Symbols"/>
            </a:endParaRPr>
          </a:p>
          <a:p>
            <a:pPr algn="ctr"/>
            <a:endParaRPr lang="es-ES" sz="1200">
              <a:latin typeface="Noto Sans Symbols"/>
              <a:ea typeface="Noto Sans Symbols"/>
            </a:endParaRPr>
          </a:p>
          <a:p>
            <a:pPr algn="ctr"/>
            <a:r>
              <a:rPr lang="es-ES" sz="2000" dirty="0">
                <a:solidFill>
                  <a:srgbClr val="EAEAEA"/>
                </a:solidFill>
                <a:latin typeface="Noto Sans Symbols"/>
                <a:ea typeface="Noto Sans Symbols"/>
              </a:rPr>
              <a:t>Los estudiantes necesitan un espacio seguro para poder calmarse.</a:t>
            </a:r>
          </a:p>
        </p:txBody>
      </p:sp>
      <p:sp>
        <p:nvSpPr>
          <p:cNvPr id="5" name="Google Shape;153;g378bccec90d_1_1">
            <a:extLst>
              <a:ext uri="{FF2B5EF4-FFF2-40B4-BE49-F238E27FC236}">
                <a16:creationId xmlns:a16="http://schemas.microsoft.com/office/drawing/2014/main" id="{08B7E8C6-E6D6-E7F4-94DC-3F0A71EF07D3}"/>
              </a:ext>
            </a:extLst>
          </p:cNvPr>
          <p:cNvSpPr txBox="1">
            <a:spLocks/>
          </p:cNvSpPr>
          <p:nvPr/>
        </p:nvSpPr>
        <p:spPr>
          <a:xfrm>
            <a:off x="3880" y="1033"/>
            <a:ext cx="6254679" cy="122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5400">
                <a:solidFill>
                  <a:srgbClr val="EAEAEA"/>
                </a:solidFill>
                <a:latin typeface="Lexend Deca"/>
              </a:rPr>
              <a:t>Necesidad</a:t>
            </a:r>
            <a:endParaRPr lang="fr-FR" sz="5400">
              <a:solidFill>
                <a:srgbClr val="EAEAEA"/>
              </a:solidFill>
              <a:latin typeface="Lexend Deca"/>
            </a:endParaRPr>
          </a:p>
        </p:txBody>
      </p:sp>
      <p:sp>
        <p:nvSpPr>
          <p:cNvPr id="7" name="Google Shape;148;g378bccec90d_0_0">
            <a:extLst>
              <a:ext uri="{FF2B5EF4-FFF2-40B4-BE49-F238E27FC236}">
                <a16:creationId xmlns:a16="http://schemas.microsoft.com/office/drawing/2014/main" id="{49E44B4C-CA8A-EB88-27BA-B8B8A29BFD47}"/>
              </a:ext>
            </a:extLst>
          </p:cNvPr>
          <p:cNvSpPr txBox="1"/>
          <p:nvPr/>
        </p:nvSpPr>
        <p:spPr>
          <a:xfrm>
            <a:off x="3637281" y="4265665"/>
            <a:ext cx="5506720" cy="710322"/>
          </a:xfrm>
          <a:prstGeom prst="rect">
            <a:avLst/>
          </a:prstGeom>
          <a:solidFill>
            <a:srgbClr val="543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Los estudiantes necesitan un </a:t>
            </a:r>
            <a:r>
              <a:rPr lang="fr-FR" sz="3000" b="1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relajo…</a:t>
            </a:r>
            <a:endParaRPr sz="3000" b="1" i="1">
              <a:solidFill>
                <a:srgbClr val="EAEAEA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0AFA027-F044-4A13-9424-F51304B8C410}"/>
              </a:ext>
            </a:extLst>
          </p:cNvPr>
          <p:cNvGrpSpPr/>
          <p:nvPr/>
        </p:nvGrpSpPr>
        <p:grpSpPr>
          <a:xfrm rot="2763392">
            <a:off x="3009546" y="3805608"/>
            <a:ext cx="1016435" cy="1473873"/>
            <a:chOff x="-140069" y="224604"/>
            <a:chExt cx="1531287" cy="1943900"/>
          </a:xfrm>
        </p:grpSpPr>
        <p:pic>
          <p:nvPicPr>
            <p:cNvPr id="8" name="Picture 2" descr="Pegatinas Notas PNG para descargar gratis">
              <a:extLst>
                <a:ext uri="{FF2B5EF4-FFF2-40B4-BE49-F238E27FC236}">
                  <a16:creationId xmlns:a16="http://schemas.microsoft.com/office/drawing/2014/main" id="{4B6B7F4E-26ED-4005-8C76-8C275F53F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66814">
              <a:off x="12578" y="224604"/>
              <a:ext cx="1378640" cy="137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 descr="Imagen que contiene estacionaria, monitor, grande, computadora&#10;&#10;El contenido generado por IA puede ser incorrecto.">
              <a:extLst>
                <a:ext uri="{FF2B5EF4-FFF2-40B4-BE49-F238E27FC236}">
                  <a16:creationId xmlns:a16="http://schemas.microsoft.com/office/drawing/2014/main" id="{99C8FD76-0B37-4D53-B725-F311B2ED1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0069" y="549935"/>
              <a:ext cx="1487153" cy="1487153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5E1E74E-0619-479F-8721-72449DA8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73873">
              <a:off x="37634" y="1766914"/>
              <a:ext cx="901217" cy="40159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0A31A3C-0AD1-408D-89CC-F3D403A07545}"/>
              </a:ext>
            </a:extLst>
          </p:cNvPr>
          <p:cNvGrpSpPr/>
          <p:nvPr/>
        </p:nvGrpSpPr>
        <p:grpSpPr>
          <a:xfrm>
            <a:off x="8179005" y="4443256"/>
            <a:ext cx="1414274" cy="886376"/>
            <a:chOff x="7347815" y="3818676"/>
            <a:chExt cx="2403402" cy="1531933"/>
          </a:xfrm>
        </p:grpSpPr>
        <p:pic>
          <p:nvPicPr>
            <p:cNvPr id="12" name="Imagen 11" descr="Una flor rosa&#10;&#10;El contenido generado por IA puede ser incorrecto.">
              <a:extLst>
                <a:ext uri="{FF2B5EF4-FFF2-40B4-BE49-F238E27FC236}">
                  <a16:creationId xmlns:a16="http://schemas.microsoft.com/office/drawing/2014/main" id="{A13212F4-A856-4B1A-948A-27C92BCD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027434">
              <a:off x="7347815" y="4275598"/>
              <a:ext cx="1666309" cy="1075011"/>
            </a:xfrm>
            <a:prstGeom prst="rect">
              <a:avLst/>
            </a:prstGeom>
          </p:spPr>
        </p:pic>
        <p:pic>
          <p:nvPicPr>
            <p:cNvPr id="13" name="Imagen 12" descr="Una flor blanca&#10;&#10;El contenido generado por IA puede ser incorrecto.">
              <a:extLst>
                <a:ext uri="{FF2B5EF4-FFF2-40B4-BE49-F238E27FC236}">
                  <a16:creationId xmlns:a16="http://schemas.microsoft.com/office/drawing/2014/main" id="{580451DE-C4E6-4E46-A617-D6B2D0A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11077">
              <a:off x="8118383" y="3818676"/>
              <a:ext cx="1632834" cy="1423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14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bccec90d_1_1"/>
          <p:cNvSpPr txBox="1">
            <a:spLocks noGrp="1"/>
          </p:cNvSpPr>
          <p:nvPr>
            <p:ph type="title" idx="4294967295"/>
          </p:nvPr>
        </p:nvSpPr>
        <p:spPr>
          <a:xfrm>
            <a:off x="2889250" y="1"/>
            <a:ext cx="3365500" cy="1056640"/>
          </a:xfrm>
          <a:prstGeom prst="rect">
            <a:avLst/>
          </a:prstGeom>
          <a:solidFill>
            <a:srgbClr val="D6D2C6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Solución</a:t>
            </a:r>
            <a:endParaRPr sz="53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78bccec90d_1_1"/>
          <p:cNvSpPr txBox="1">
            <a:spLocks noGrp="1"/>
          </p:cNvSpPr>
          <p:nvPr>
            <p:ph type="subTitle" idx="4294967295"/>
          </p:nvPr>
        </p:nvSpPr>
        <p:spPr>
          <a:xfrm>
            <a:off x="401320" y="1242378"/>
            <a:ext cx="8341360" cy="3583622"/>
          </a:xfrm>
          <a:prstGeom prst="rect">
            <a:avLst/>
          </a:prstGeom>
          <a:solidFill>
            <a:srgbClr val="D0CCBF">
              <a:alpha val="7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400" b="1" err="1">
                <a:latin typeface="Univers Light" panose="020B0403020202020204" pitchFamily="34" charset="0"/>
                <a:ea typeface="Calibri"/>
              </a:rPr>
              <a:t>Brindarles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a los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estudiantes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un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espacio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inmersivo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con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tecnología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de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realidad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virtual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(VR), que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permita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:</a:t>
            </a:r>
            <a:br>
              <a:rPr lang="es-ES" b="1">
                <a:latin typeface="Univers Light" panose="020B0403020202020204" pitchFamily="34" charset="0"/>
                <a:ea typeface="Calibri"/>
              </a:rPr>
            </a:br>
            <a:endParaRPr lang="fr-FR" sz="1200">
              <a:latin typeface="Univers Light" panose="020B0403020202020204" pitchFamily="34" charset="0"/>
              <a:ea typeface="Calibri"/>
              <a:cs typeface="Calibri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</a:rPr>
              <a:t>Encontrar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contención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en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momentos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crisis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n-US" sz="1050">
                <a:latin typeface="Univers Light" panose="020B0403020202020204" pitchFamily="34" charset="0"/>
                <a:ea typeface="Calibri"/>
              </a:rPr>
              <a:t> </a:t>
            </a: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Entrenar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habilidades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autorregulación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dos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veces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por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semana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s-ES" sz="1100">
                <a:latin typeface="Univers Light" panose="020B0403020202020204" pitchFamily="34" charset="0"/>
                <a:ea typeface="Calibri"/>
                <a:cs typeface="Calibri"/>
              </a:rPr>
              <a:t> </a:t>
            </a:r>
            <a:endParaRPr lang="es-ES" sz="1100">
              <a:latin typeface="Univers Light" panose="020B0403020202020204" pitchFamily="34" charset="0"/>
              <a:ea typeface="Calibri"/>
              <a:cs typeface="Calibri"/>
              <a:sym typeface="Noto Sans Symbols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Sentirse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acompañados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a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través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una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voz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guiada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empática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y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ejercicios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sensoriales.</a:t>
            </a:r>
            <a:endParaRPr lang="es-ES" sz="2400">
              <a:latin typeface="Univers Light" panose="020B0403020202020204" pitchFamily="34" charset="0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152">
          <a:extLst>
            <a:ext uri="{FF2B5EF4-FFF2-40B4-BE49-F238E27FC236}">
              <a16:creationId xmlns:a16="http://schemas.microsoft.com/office/drawing/2014/main" id="{A84E68FE-53DD-9796-C5E4-C263B1B0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>
            <a:extLst>
              <a:ext uri="{FF2B5EF4-FFF2-40B4-BE49-F238E27FC236}">
                <a16:creationId xmlns:a16="http://schemas.microsoft.com/office/drawing/2014/main" id="{0CFCADAD-0D26-46B9-A488-3DCDE7A59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5" t="30914" r="14292" b="35122"/>
          <a:stretch/>
        </p:blipFill>
        <p:spPr bwMode="auto">
          <a:xfrm flipH="1">
            <a:off x="6282056" y="2385317"/>
            <a:ext cx="2978690" cy="29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E56F661A-6B92-492A-A9CC-C1503B0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6" t="31407" r="42450" b="34519"/>
          <a:stretch/>
        </p:blipFill>
        <p:spPr bwMode="auto">
          <a:xfrm flipH="1">
            <a:off x="2917310" y="2394913"/>
            <a:ext cx="2609851" cy="2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09A4D3-D84D-4475-B0FD-EA7A71809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32296" r="67806" b="33630"/>
          <a:stretch/>
        </p:blipFill>
        <p:spPr bwMode="auto">
          <a:xfrm>
            <a:off x="-203520" y="2797698"/>
            <a:ext cx="2476479" cy="262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Google Shape;153;g378bccec90d_1_1">
            <a:extLst>
              <a:ext uri="{FF2B5EF4-FFF2-40B4-BE49-F238E27FC236}">
                <a16:creationId xmlns:a16="http://schemas.microsoft.com/office/drawing/2014/main" id="{5B4CCD7E-313F-BED0-E8C0-3D1BD712FB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16903" y="38634"/>
            <a:ext cx="3810664" cy="81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6000" err="1">
                <a:solidFill>
                  <a:schemeClr val="dk1"/>
                </a:solidFill>
                <a:latin typeface="Univers Light" panose="020B0403020202020204" pitchFamily="34" charset="0"/>
                <a:sym typeface="Lexend Deca"/>
              </a:rPr>
              <a:t>Épicas</a:t>
            </a:r>
            <a:endParaRPr lang="fr-FR" sz="6000" b="0" u="none" strike="noStrike">
              <a:solidFill>
                <a:schemeClr val="dk1"/>
              </a:solidFill>
              <a:latin typeface="Univers Light" panose="020B0403020202020204" pitchFamily="34" charset="0"/>
              <a:sym typeface="Arial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CC73AFF-B44F-09AE-405D-B1A1CB747A1A}"/>
              </a:ext>
            </a:extLst>
          </p:cNvPr>
          <p:cNvSpPr/>
          <p:nvPr/>
        </p:nvSpPr>
        <p:spPr>
          <a:xfrm>
            <a:off x="449352" y="4655909"/>
            <a:ext cx="1759818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Estudiante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2A954E5-EF68-ACC6-DA41-A166600C6EBD}"/>
              </a:ext>
            </a:extLst>
          </p:cNvPr>
          <p:cNvSpPr/>
          <p:nvPr/>
        </p:nvSpPr>
        <p:spPr>
          <a:xfrm>
            <a:off x="3459016" y="4627211"/>
            <a:ext cx="1759818" cy="371509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Docente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71F6015-7990-8667-B363-A00AA6E8C063}"/>
              </a:ext>
            </a:extLst>
          </p:cNvPr>
          <p:cNvSpPr/>
          <p:nvPr/>
        </p:nvSpPr>
        <p:spPr>
          <a:xfrm>
            <a:off x="6087489" y="4663173"/>
            <a:ext cx="1807683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Psicólogo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id="{8B918503-AE48-5EBB-AEF4-65B7EB1E703F}"/>
              </a:ext>
            </a:extLst>
          </p:cNvPr>
          <p:cNvSpPr/>
          <p:nvPr/>
        </p:nvSpPr>
        <p:spPr>
          <a:xfrm>
            <a:off x="888711" y="2040004"/>
            <a:ext cx="2098277" cy="1114616"/>
          </a:xfrm>
          <a:prstGeom prst="wedgeRoundRectCallout">
            <a:avLst>
              <a:gd name="adj1" fmla="val -41969"/>
              <a:gd name="adj2" fmla="val 8027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regularizarme en situaciones de alto estrés o ansiedad.</a:t>
            </a:r>
          </a:p>
        </p:txBody>
      </p:sp>
      <p:sp>
        <p:nvSpPr>
          <p:cNvPr id="36" name="Bocadillo: rectángulo con esquinas redondeadas 35">
            <a:extLst>
              <a:ext uri="{FF2B5EF4-FFF2-40B4-BE49-F238E27FC236}">
                <a16:creationId xmlns:a16="http://schemas.microsoft.com/office/drawing/2014/main" id="{FEF96857-4342-00F4-3C06-A44B285DC440}"/>
              </a:ext>
            </a:extLst>
          </p:cNvPr>
          <p:cNvSpPr/>
          <p:nvPr/>
        </p:nvSpPr>
        <p:spPr>
          <a:xfrm>
            <a:off x="4457498" y="2079189"/>
            <a:ext cx="2197392" cy="1114616"/>
          </a:xfrm>
          <a:prstGeom prst="wedgeRoundRectCallout">
            <a:avLst>
              <a:gd name="adj1" fmla="val -38625"/>
              <a:gd name="adj2" fmla="val 744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ayudar a mis estudiantes que se desregularizan durante las clases</a:t>
            </a:r>
            <a:endParaRPr lang="es-ES" sz="1300">
              <a:solidFill>
                <a:schemeClr val="tx1"/>
              </a:solidFill>
            </a:endParaRPr>
          </a:p>
        </p:txBody>
      </p:sp>
      <p:sp>
        <p:nvSpPr>
          <p:cNvPr id="38" name="Bocadillo: rectángulo con esquinas redondeadas 37">
            <a:extLst>
              <a:ext uri="{FF2B5EF4-FFF2-40B4-BE49-F238E27FC236}">
                <a16:creationId xmlns:a16="http://schemas.microsoft.com/office/drawing/2014/main" id="{9C3FF63D-A189-0237-3D74-532B2F17F3B8}"/>
              </a:ext>
            </a:extLst>
          </p:cNvPr>
          <p:cNvSpPr/>
          <p:nvPr/>
        </p:nvSpPr>
        <p:spPr>
          <a:xfrm>
            <a:off x="6746762" y="1892429"/>
            <a:ext cx="2040574" cy="744068"/>
          </a:xfrm>
          <a:prstGeom prst="wedgeRoundRectCallout">
            <a:avLst>
              <a:gd name="adj1" fmla="val -7916"/>
              <a:gd name="adj2" fmla="val 1110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apoyar a los estudiantes</a:t>
            </a:r>
          </a:p>
        </p:txBody>
      </p:sp>
      <p:sp>
        <p:nvSpPr>
          <p:cNvPr id="52" name="Bocadillo nube: nube 51">
            <a:extLst>
              <a:ext uri="{FF2B5EF4-FFF2-40B4-BE49-F238E27FC236}">
                <a16:creationId xmlns:a16="http://schemas.microsoft.com/office/drawing/2014/main" id="{588A47BD-A427-C1A7-2019-7808E0DAA779}"/>
              </a:ext>
            </a:extLst>
          </p:cNvPr>
          <p:cNvSpPr/>
          <p:nvPr/>
        </p:nvSpPr>
        <p:spPr>
          <a:xfrm flipH="1">
            <a:off x="1141847" y="1001286"/>
            <a:ext cx="1922164" cy="1012780"/>
          </a:xfrm>
          <a:prstGeom prst="cloudCallout">
            <a:avLst>
              <a:gd name="adj1" fmla="val 43388"/>
              <a:gd name="adj2" fmla="val 61748"/>
            </a:avLst>
          </a:prstGeom>
          <a:solidFill>
            <a:srgbClr val="F5F3ED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calmarme</a:t>
            </a:r>
          </a:p>
        </p:txBody>
      </p:sp>
      <p:sp>
        <p:nvSpPr>
          <p:cNvPr id="54" name="Bocadillo nube: nube 53">
            <a:extLst>
              <a:ext uri="{FF2B5EF4-FFF2-40B4-BE49-F238E27FC236}">
                <a16:creationId xmlns:a16="http://schemas.microsoft.com/office/drawing/2014/main" id="{AF032220-AFDD-45A8-B2CC-E21617EAF168}"/>
              </a:ext>
            </a:extLst>
          </p:cNvPr>
          <p:cNvSpPr/>
          <p:nvPr/>
        </p:nvSpPr>
        <p:spPr>
          <a:xfrm flipH="1">
            <a:off x="3164100" y="1047249"/>
            <a:ext cx="2377816" cy="1090009"/>
          </a:xfrm>
          <a:prstGeom prst="cloudCallout">
            <a:avLst>
              <a:gd name="adj1" fmla="val -10578"/>
              <a:gd name="adj2" fmla="val 6879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ayudar a mis alumnos</a:t>
            </a:r>
          </a:p>
        </p:txBody>
      </p:sp>
      <p:sp>
        <p:nvSpPr>
          <p:cNvPr id="56" name="Bocadillo nube: nube 55">
            <a:extLst>
              <a:ext uri="{FF2B5EF4-FFF2-40B4-BE49-F238E27FC236}">
                <a16:creationId xmlns:a16="http://schemas.microsoft.com/office/drawing/2014/main" id="{257B0BC1-874E-6BD4-1058-0E64CBB090F3}"/>
              </a:ext>
            </a:extLst>
          </p:cNvPr>
          <p:cNvSpPr/>
          <p:nvPr/>
        </p:nvSpPr>
        <p:spPr>
          <a:xfrm flipH="1">
            <a:off x="5473704" y="869363"/>
            <a:ext cx="2362372" cy="1005057"/>
          </a:xfrm>
          <a:prstGeom prst="cloudCallout">
            <a:avLst>
              <a:gd name="adj1" fmla="val -42123"/>
              <a:gd name="adj2" fmla="val 5491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>
                <a:solidFill>
                  <a:srgbClr val="4D442B"/>
                </a:solidFill>
                <a:cs typeface="Arial"/>
              </a:rPr>
              <a:t>Para apoyar a los estudiantes</a:t>
            </a:r>
          </a:p>
        </p:txBody>
      </p:sp>
    </p:spTree>
    <p:extLst>
      <p:ext uri="{BB962C8B-B14F-4D97-AF65-F5344CB8AC3E}">
        <p14:creationId xmlns:p14="http://schemas.microsoft.com/office/powerpoint/2010/main" val="59285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FD4C-B238-D50F-5BF9-F36426D61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9458"/>
            <a:ext cx="5356860" cy="677862"/>
          </a:xfrm>
          <a:prstGeom prst="rect">
            <a:avLst/>
          </a:prstGeom>
          <a:solidFill>
            <a:srgbClr val="3E4041">
              <a:alpha val="10196"/>
            </a:srgbClr>
          </a:solidFill>
        </p:spPr>
        <p:txBody>
          <a:bodyPr/>
          <a:lstStyle/>
          <a:p>
            <a:r>
              <a:rPr lang="es-ES" sz="3200"/>
              <a:t>Requerimientos Funcionales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02E9701-45EC-3799-54E3-9350799AA96D}"/>
              </a:ext>
            </a:extLst>
          </p:cNvPr>
          <p:cNvSpPr txBox="1">
            <a:spLocks/>
          </p:cNvSpPr>
          <p:nvPr/>
        </p:nvSpPr>
        <p:spPr>
          <a:xfrm>
            <a:off x="0" y="1604585"/>
            <a:ext cx="5356860" cy="2223889"/>
          </a:xfrm>
          <a:prstGeom prst="rect">
            <a:avLst/>
          </a:prstGeom>
          <a:solidFill>
            <a:srgbClr val="3E4041">
              <a:alpha val="10196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Ejercicios para la regularización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Selección de entorno seguro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Experiencia guiada por voz acompañante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Instrucciones de meditación </a:t>
            </a:r>
          </a:p>
        </p:txBody>
      </p:sp>
    </p:spTree>
    <p:extLst>
      <p:ext uri="{BB962C8B-B14F-4D97-AF65-F5344CB8AC3E}">
        <p14:creationId xmlns:p14="http://schemas.microsoft.com/office/powerpoint/2010/main" val="406140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74710-C208-2359-DEFC-87808703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2229E-8090-C092-7E4C-D6FEE6C0EE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6850" y="1100773"/>
            <a:ext cx="6407150" cy="3897947"/>
          </a:xfrm>
          <a:prstGeom prst="rect">
            <a:avLst/>
          </a:prstGeom>
          <a:solidFill>
            <a:srgbClr val="252627">
              <a:alpha val="85098"/>
            </a:srgbClr>
          </a:solidFill>
        </p:spPr>
        <p:txBody>
          <a:bodyPr lIns="91440" tIns="45720" rIns="91440" bIns="45720" anchor="ctr">
            <a:noAutofit/>
          </a:bodyPr>
          <a:lstStyle/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Accesibilidad 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los usuarios puedan comprender su uso.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Compatibilidad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 para que el sistema se adapte a dispositivos VR sin problemas.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Confiabilidad 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los usuarios experimenten un sistema optimizado y de alta calidad.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Usabilidad 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los usuarios utilicen el sistema fácilmente.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Rendimiento 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el sistema brinde una experiencia imparablemente inmersiva.</a:t>
            </a:r>
            <a:endParaRPr lang="en-US" sz="1700" b="1">
              <a:solidFill>
                <a:srgbClr val="EAEAEA"/>
              </a:solidFill>
              <a:latin typeface="Univers Light"/>
            </a:endParaRP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Ambiente virtual relajante</a:t>
            </a:r>
            <a:endParaRPr lang="en-US" sz="1700" b="1">
              <a:solidFill>
                <a:srgbClr val="EAEAEA"/>
              </a:solidFill>
              <a:latin typeface="Univers Light"/>
            </a:endParaRP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Efectos visuales y sonoros relajantes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Terapias al usuario</a:t>
            </a:r>
            <a:endParaRPr lang="es-ES" sz="1700">
              <a:solidFill>
                <a:srgbClr val="EAEAEA"/>
              </a:solidFill>
              <a:latin typeface="Univers Light"/>
            </a:endParaRP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Interfaz intuitiva y sencilla</a:t>
            </a:r>
            <a:endParaRPr lang="es-ES" sz="1700">
              <a:solidFill>
                <a:srgbClr val="EAEAEA"/>
              </a:solidFill>
              <a:latin typeface="Univers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266348-CAAC-4C3F-A63B-E35B6C3833C0}"/>
              </a:ext>
            </a:extLst>
          </p:cNvPr>
          <p:cNvSpPr txBox="1">
            <a:spLocks/>
          </p:cNvSpPr>
          <p:nvPr/>
        </p:nvSpPr>
        <p:spPr>
          <a:xfrm>
            <a:off x="2736850" y="236538"/>
            <a:ext cx="6407150" cy="677862"/>
          </a:xfrm>
          <a:prstGeom prst="rect">
            <a:avLst/>
          </a:prstGeom>
          <a:solidFill>
            <a:srgbClr val="404142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>
                <a:solidFill>
                  <a:srgbClr val="EAEAEA"/>
                </a:solidFill>
              </a:rPr>
              <a:t>Requerimientos No Funcionales</a:t>
            </a:r>
          </a:p>
        </p:txBody>
      </p:sp>
      <p:pic>
        <p:nvPicPr>
          <p:cNvPr id="7" name="Imagen 6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4102904-8B64-4543-A463-A5897F751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3376" t="9778" r="63094" b="9630"/>
          <a:stretch/>
        </p:blipFill>
        <p:spPr>
          <a:xfrm>
            <a:off x="198119" y="236538"/>
            <a:ext cx="2133601" cy="48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Microsoft Office PowerPoint</Application>
  <PresentationFormat>Presentación en pantalla (16:9)</PresentationFormat>
  <Paragraphs>121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Arial</vt:lpstr>
      <vt:lpstr>Catamaran</vt:lpstr>
      <vt:lpstr>Edwardian Script ITC</vt:lpstr>
      <vt:lpstr>Lucida Handwriting</vt:lpstr>
      <vt:lpstr>Lexend Deca</vt:lpstr>
      <vt:lpstr>Calibri</vt:lpstr>
      <vt:lpstr>Noto Sans Symbols</vt:lpstr>
      <vt:lpstr>Univers Light</vt:lpstr>
      <vt:lpstr>Ink Free</vt:lpstr>
      <vt:lpstr>Caveat</vt:lpstr>
      <vt:lpstr>Pastel Minimalist Elegant Lines Portfolio by Slidesgo</vt:lpstr>
      <vt:lpstr>Calma VR</vt:lpstr>
      <vt:lpstr>Presentación de PowerPoint</vt:lpstr>
      <vt:lpstr>Presentación de PowerPoint</vt:lpstr>
      <vt:lpstr>Problema</vt:lpstr>
      <vt:lpstr>Presentación de PowerPoint</vt:lpstr>
      <vt:lpstr>Solución</vt:lpstr>
      <vt:lpstr>Épicas</vt:lpstr>
      <vt:lpstr>Requerimientos Funcionales</vt:lpstr>
      <vt:lpstr>Presentación de PowerPoint</vt:lpstr>
      <vt:lpstr>Presentación de PowerPoint</vt:lpstr>
      <vt:lpstr>Presentación de PowerPoint</vt:lpstr>
      <vt:lpstr>Arquitectura</vt:lpstr>
      <vt:lpstr>Roles</vt:lpstr>
      <vt:lpstr>Presentación de PowerPoint</vt:lpstr>
      <vt:lpstr>Sprints</vt:lpstr>
      <vt:lpstr>Carta Gantt</vt:lpstr>
      <vt:lpstr>"Este Proyecto sirve para entender más a las personas y ayudarlas, capacidades profesionales que pueden ser utiles en ambientes laborales"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Calma VR</dc:title>
  <dc:creator>Unknown Creator</dc:creator>
  <cp:lastModifiedBy>DANITSA MILENKA CHANDIA CELIS</cp:lastModifiedBy>
  <cp:revision>158</cp:revision>
  <dcterms:created xsi:type="dcterms:W3CDTF">2025-08-26T15:58:26Z</dcterms:created>
  <dcterms:modified xsi:type="dcterms:W3CDTF">2025-09-05T01:00:16Z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