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4" r:id="rId4"/>
    <p:sldId id="257" r:id="rId5"/>
    <p:sldId id="275" r:id="rId6"/>
    <p:sldId id="258" r:id="rId7"/>
    <p:sldId id="263" r:id="rId8"/>
    <p:sldId id="264" r:id="rId9"/>
    <p:sldId id="266" r:id="rId10"/>
    <p:sldId id="265" r:id="rId11"/>
    <p:sldId id="267" r:id="rId12"/>
    <p:sldId id="276" r:id="rId13"/>
    <p:sldId id="280" r:id="rId14"/>
    <p:sldId id="268" r:id="rId15"/>
    <p:sldId id="277" r:id="rId16"/>
    <p:sldId id="281" r:id="rId17"/>
    <p:sldId id="269" r:id="rId18"/>
    <p:sldId id="291" r:id="rId19"/>
    <p:sldId id="279" r:id="rId20"/>
    <p:sldId id="284" r:id="rId21"/>
    <p:sldId id="283" r:id="rId22"/>
    <p:sldId id="287" r:id="rId23"/>
    <p:sldId id="286" r:id="rId24"/>
    <p:sldId id="289" r:id="rId25"/>
    <p:sldId id="285" r:id="rId26"/>
    <p:sldId id="288" r:id="rId27"/>
    <p:sldId id="278" r:id="rId28"/>
    <p:sldId id="271" r:id="rId29"/>
    <p:sldId id="290" r:id="rId30"/>
    <p:sldId id="272" r:id="rId31"/>
  </p:sldIdLst>
  <p:sldSz cx="9144000" cy="5143500" type="screen16x9"/>
  <p:notesSz cx="6858000" cy="9144000"/>
  <p:embeddedFontLst>
    <p:embeddedFont>
      <p:font typeface="Catamaran" panose="020B0604020202020204" charset="0"/>
      <p:regular r:id="rId33"/>
      <p:bold r:id="rId34"/>
    </p:embeddedFont>
    <p:embeddedFont>
      <p:font typeface="Caveat" panose="020B0604020202020204" charset="0"/>
      <p:regular r:id="rId35"/>
      <p:bold r:id="rId36"/>
    </p:embeddedFont>
    <p:embeddedFont>
      <p:font typeface="Edwardian Script ITC" panose="030303020407070D0804" pitchFamily="66" charset="0"/>
      <p:regular r:id="rId37"/>
    </p:embeddedFont>
    <p:embeddedFont>
      <p:font typeface="Ink Free" panose="03080402000500000000" pitchFamily="66" charset="0"/>
      <p:regular r:id="rId38"/>
    </p:embeddedFont>
    <p:embeddedFont>
      <p:font typeface="Lexend Deca" panose="020B0604020202020204" charset="0"/>
      <p:regular r:id="rId39"/>
      <p:bold r:id="rId40"/>
    </p:embeddedFont>
    <p:embeddedFont>
      <p:font typeface="Lucida Handwriting" panose="03010101010101010101" pitchFamily="66" charset="0"/>
      <p:regular r:id="rId41"/>
    </p:embeddedFont>
    <p:embeddedFont>
      <p:font typeface="Noto Sans Symbols" panose="020B0604020202020204" charset="0"/>
      <p:regular r:id="rId42"/>
      <p:bold r:id="rId43"/>
    </p:embeddedFont>
    <p:embeddedFont>
      <p:font typeface="Univers Light" panose="020B0403020202020204" pitchFamily="3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P474qFJP3CGBHz3Nb/BMt3eS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C4C9CA"/>
    <a:srgbClr val="0F0F0D"/>
    <a:srgbClr val="261D0F"/>
    <a:srgbClr val="333333"/>
    <a:srgbClr val="5C433C"/>
    <a:srgbClr val="555740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42D89-46A3-E1CE-8A42-B18DC3087962}" v="1259" dt="2025-10-14T14:22:00.634"/>
    <p1510:client id="{130D43D5-AAAB-D6AE-057A-5649B5A6AB24}" v="107" dt="2025-10-15T02:04:22.350"/>
    <p1510:client id="{1F52C509-A0E7-2E68-F868-733AE11B1EA3}" v="2" dt="2025-10-14T01:17:56.535"/>
    <p1510:client id="{48C5F430-78E9-15DF-0B3D-F4FD4D5C2A65}" v="537" dt="2025-10-14T01:17:35.981"/>
    <p1510:client id="{AC60E3C4-565E-1280-629E-5AF9413EA64D}" v="33" dt="2025-10-14T22:05:25.658"/>
    <p1510:client id="{F787DFFA-D6EA-9A71-8DDA-D46D558922FD}" v="1" dt="2025-10-14T20:38:15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TSA MILENKA CHANDIA CELIS" userId="S::dani.chandia@duocuc.cl::c692f15a-3509-4ab8-91ce-65e0a7eb408d" providerId="AD" clId="Web-{05D42D89-46A3-E1CE-8A42-B18DC3087962}"/>
    <pc:docChg chg="addSld modSld">
      <pc:chgData name="DANITSA MILENKA CHANDIA CELIS" userId="S::dani.chandia@duocuc.cl::c692f15a-3509-4ab8-91ce-65e0a7eb408d" providerId="AD" clId="Web-{05D42D89-46A3-E1CE-8A42-B18DC3087962}" dt="2025-10-14T14:22:00.634" v="1262" actId="1076"/>
      <pc:docMkLst>
        <pc:docMk/>
      </pc:docMkLst>
      <pc:sldChg chg="addSp modSp">
        <pc:chgData name="DANITSA MILENKA CHANDIA CELIS" userId="S::dani.chandia@duocuc.cl::c692f15a-3509-4ab8-91ce-65e0a7eb408d" providerId="AD" clId="Web-{05D42D89-46A3-E1CE-8A42-B18DC3087962}" dt="2025-10-14T13:51:47.615" v="1226" actId="1076"/>
        <pc:sldMkLst>
          <pc:docMk/>
          <pc:sldMk cId="4251310675" sldId="269"/>
        </pc:sldMkLst>
        <pc:spChg chg="add mod ord">
          <ac:chgData name="DANITSA MILENKA CHANDIA CELIS" userId="S::dani.chandia@duocuc.cl::c692f15a-3509-4ab8-91ce-65e0a7eb408d" providerId="AD" clId="Web-{05D42D89-46A3-E1CE-8A42-B18DC3087962}" dt="2025-10-14T13:51:22.584" v="1220" actId="1076"/>
          <ac:spMkLst>
            <pc:docMk/>
            <pc:sldMk cId="4251310675" sldId="269"/>
            <ac:spMk id="48" creationId="{2ACAA7C1-A1AB-CFF4-CD3B-CA816BB06609}"/>
          </ac:spMkLst>
        </pc:spChg>
        <pc:spChg chg="mod">
          <ac:chgData name="DANITSA MILENKA CHANDIA CELIS" userId="S::dani.chandia@duocuc.cl::c692f15a-3509-4ab8-91ce-65e0a7eb408d" providerId="AD" clId="Web-{05D42D89-46A3-E1CE-8A42-B18DC3087962}" dt="2025-10-14T13:51:27.834" v="1222" actId="14100"/>
          <ac:spMkLst>
            <pc:docMk/>
            <pc:sldMk cId="4251310675" sldId="269"/>
            <ac:spMk id="84" creationId="{D52267A1-9613-098C-3136-F23E56147EDF}"/>
          </ac:spMkLst>
        </pc:spChg>
        <pc:spChg chg="add mod">
          <ac:chgData name="DANITSA MILENKA CHANDIA CELIS" userId="S::dani.chandia@duocuc.cl::c692f15a-3509-4ab8-91ce-65e0a7eb408d" providerId="AD" clId="Web-{05D42D89-46A3-E1CE-8A42-B18DC3087962}" dt="2025-10-14T13:37:41.965" v="1195" actId="14100"/>
          <ac:spMkLst>
            <pc:docMk/>
            <pc:sldMk cId="4251310675" sldId="269"/>
            <ac:spMk id="94" creationId="{EE579511-3C4B-A4D9-C6F3-3B5E571DBC36}"/>
          </ac:spMkLst>
        </pc:spChg>
        <pc:spChg chg="add mod">
          <ac:chgData name="DANITSA MILENKA CHANDIA CELIS" userId="S::dani.chandia@duocuc.cl::c692f15a-3509-4ab8-91ce-65e0a7eb408d" providerId="AD" clId="Web-{05D42D89-46A3-E1CE-8A42-B18DC3087962}" dt="2025-10-14T13:37:53.215" v="1199" actId="14100"/>
          <ac:spMkLst>
            <pc:docMk/>
            <pc:sldMk cId="4251310675" sldId="269"/>
            <ac:spMk id="95" creationId="{C609977A-1D96-ECD9-ED69-DEADE06E29B4}"/>
          </ac:spMkLst>
        </pc:spChg>
        <pc:spChg chg="add mod">
          <ac:chgData name="DANITSA MILENKA CHANDIA CELIS" userId="S::dani.chandia@duocuc.cl::c692f15a-3509-4ab8-91ce-65e0a7eb408d" providerId="AD" clId="Web-{05D42D89-46A3-E1CE-8A42-B18DC3087962}" dt="2025-10-14T13:37:57.699" v="1202" actId="14100"/>
          <ac:spMkLst>
            <pc:docMk/>
            <pc:sldMk cId="4251310675" sldId="269"/>
            <ac:spMk id="96" creationId="{25F90390-EE8D-0C29-C26F-51D82EFF76FD}"/>
          </ac:spMkLst>
        </pc:spChg>
        <pc:graphicFrameChg chg="mod ord">
          <ac:chgData name="DANITSA MILENKA CHANDIA CELIS" userId="S::dani.chandia@duocuc.cl::c692f15a-3509-4ab8-91ce-65e0a7eb408d" providerId="AD" clId="Web-{05D42D89-46A3-E1CE-8A42-B18DC3087962}" dt="2025-10-14T13:51:47.615" v="1226" actId="1076"/>
          <ac:graphicFrameMkLst>
            <pc:docMk/>
            <pc:sldMk cId="4251310675" sldId="269"/>
            <ac:graphicFrameMk id="4" creationId="{4D804720-BDCD-927A-A13A-D2A0A1D62372}"/>
          </ac:graphicFrameMkLst>
        </pc:graphicFrameChg>
      </pc:sldChg>
      <pc:sldChg chg="mod setBg">
        <pc:chgData name="DANITSA MILENKA CHANDIA CELIS" userId="S::dani.chandia@duocuc.cl::c692f15a-3509-4ab8-91ce-65e0a7eb408d" providerId="AD" clId="Web-{05D42D89-46A3-E1CE-8A42-B18DC3087962}" dt="2025-10-14T14:14:32.731" v="1238"/>
        <pc:sldMkLst>
          <pc:docMk/>
          <pc:sldMk cId="3675302149" sldId="272"/>
        </pc:sldMkLst>
      </pc:sldChg>
      <pc:sldChg chg="modSp mod setBg">
        <pc:chgData name="DANITSA MILENKA CHANDIA CELIS" userId="S::dani.chandia@duocuc.cl::c692f15a-3509-4ab8-91ce-65e0a7eb408d" providerId="AD" clId="Web-{05D42D89-46A3-E1CE-8A42-B18DC3087962}" dt="2025-10-14T14:21:42.807" v="1261"/>
        <pc:sldMkLst>
          <pc:docMk/>
          <pc:sldMk cId="1437505848" sldId="273"/>
        </pc:sldMkLst>
        <pc:spChg chg="mod">
          <ac:chgData name="DANITSA MILENKA CHANDIA CELIS" userId="S::dani.chandia@duocuc.cl::c692f15a-3509-4ab8-91ce-65e0a7eb408d" providerId="AD" clId="Web-{05D42D89-46A3-E1CE-8A42-B18DC3087962}" dt="2025-10-14T14:21:42.807" v="1261"/>
          <ac:spMkLst>
            <pc:docMk/>
            <pc:sldMk cId="1437505848" sldId="273"/>
            <ac:spMk id="22" creationId="{0B8DC3E9-EAAA-44FB-A269-34DA24B8C5C0}"/>
          </ac:spMkLst>
        </pc:spChg>
      </pc:sldChg>
      <pc:sldChg chg="modSp">
        <pc:chgData name="DANITSA MILENKA CHANDIA CELIS" userId="S::dani.chandia@duocuc.cl::c692f15a-3509-4ab8-91ce-65e0a7eb408d" providerId="AD" clId="Web-{05D42D89-46A3-E1CE-8A42-B18DC3087962}" dt="2025-10-14T13:48:19.055" v="1210"/>
        <pc:sldMkLst>
          <pc:docMk/>
          <pc:sldMk cId="2584960016" sldId="276"/>
        </pc:sldMkLst>
        <pc:picChg chg="mod">
          <ac:chgData name="DANITSA MILENKA CHANDIA CELIS" userId="S::dani.chandia@duocuc.cl::c692f15a-3509-4ab8-91ce-65e0a7eb408d" providerId="AD" clId="Web-{05D42D89-46A3-E1CE-8A42-B18DC3087962}" dt="2025-10-14T13:48:19.055" v="1210"/>
          <ac:picMkLst>
            <pc:docMk/>
            <pc:sldMk cId="2584960016" sldId="276"/>
            <ac:picMk id="4" creationId="{E9E1D6AD-81B1-8576-436F-BCD4F1FECC12}"/>
          </ac:picMkLst>
        </pc:picChg>
      </pc:sldChg>
      <pc:sldChg chg="mod setBg">
        <pc:chgData name="DANITSA MILENKA CHANDIA CELIS" userId="S::dani.chandia@duocuc.cl::c692f15a-3509-4ab8-91ce-65e0a7eb408d" providerId="AD" clId="Web-{05D42D89-46A3-E1CE-8A42-B18DC3087962}" dt="2025-10-14T14:02:00.347" v="1229"/>
        <pc:sldMkLst>
          <pc:docMk/>
          <pc:sldMk cId="1290976511" sldId="279"/>
        </pc:sldMkLst>
      </pc:sldChg>
      <pc:sldChg chg="modSp">
        <pc:chgData name="DANITSA MILENKA CHANDIA CELIS" userId="S::dani.chandia@duocuc.cl::c692f15a-3509-4ab8-91ce-65e0a7eb408d" providerId="AD" clId="Web-{05D42D89-46A3-E1CE-8A42-B18DC3087962}" dt="2025-10-14T13:49:19.054" v="1211"/>
        <pc:sldMkLst>
          <pc:docMk/>
          <pc:sldMk cId="1392825234" sldId="280"/>
        </pc:sldMkLst>
        <pc:picChg chg="mod">
          <ac:chgData name="DANITSA MILENKA CHANDIA CELIS" userId="S::dani.chandia@duocuc.cl::c692f15a-3509-4ab8-91ce-65e0a7eb408d" providerId="AD" clId="Web-{05D42D89-46A3-E1CE-8A42-B18DC3087962}" dt="2025-10-14T13:49:19.054" v="1211"/>
          <ac:picMkLst>
            <pc:docMk/>
            <pc:sldMk cId="1392825234" sldId="280"/>
            <ac:picMk id="3" creationId="{1668ED80-C2C0-1EA5-3DB9-F9CBE87B332C}"/>
          </ac:picMkLst>
        </pc:picChg>
      </pc:sldChg>
      <pc:sldChg chg="mod setBg">
        <pc:chgData name="DANITSA MILENKA CHANDIA CELIS" userId="S::dani.chandia@duocuc.cl::c692f15a-3509-4ab8-91ce-65e0a7eb408d" providerId="AD" clId="Web-{05D42D89-46A3-E1CE-8A42-B18DC3087962}" dt="2025-10-14T14:04:27.861" v="1231"/>
        <pc:sldMkLst>
          <pc:docMk/>
          <pc:sldMk cId="1229408876" sldId="283"/>
        </pc:sldMkLst>
      </pc:sldChg>
      <pc:sldChg chg="mod setBg">
        <pc:chgData name="DANITSA MILENKA CHANDIA CELIS" userId="S::dani.chandia@duocuc.cl::c692f15a-3509-4ab8-91ce-65e0a7eb408d" providerId="AD" clId="Web-{05D42D89-46A3-E1CE-8A42-B18DC3087962}" dt="2025-10-14T14:04:20.564" v="1230"/>
        <pc:sldMkLst>
          <pc:docMk/>
          <pc:sldMk cId="2373842741" sldId="284"/>
        </pc:sldMkLst>
      </pc:sldChg>
      <pc:sldChg chg="mod setBg">
        <pc:chgData name="DANITSA MILENKA CHANDIA CELIS" userId="S::dani.chandia@duocuc.cl::c692f15a-3509-4ab8-91ce-65e0a7eb408d" providerId="AD" clId="Web-{05D42D89-46A3-E1CE-8A42-B18DC3087962}" dt="2025-10-14T14:06:25.375" v="1235"/>
        <pc:sldMkLst>
          <pc:docMk/>
          <pc:sldMk cId="1837439669" sldId="285"/>
        </pc:sldMkLst>
      </pc:sldChg>
      <pc:sldChg chg="mod setBg">
        <pc:chgData name="DANITSA MILENKA CHANDIA CELIS" userId="S::dani.chandia@duocuc.cl::c692f15a-3509-4ab8-91ce-65e0a7eb408d" providerId="AD" clId="Web-{05D42D89-46A3-E1CE-8A42-B18DC3087962}" dt="2025-10-14T14:06:13.375" v="1233"/>
        <pc:sldMkLst>
          <pc:docMk/>
          <pc:sldMk cId="1987927684" sldId="286"/>
        </pc:sldMkLst>
      </pc:sldChg>
      <pc:sldChg chg="mod setBg">
        <pc:chgData name="DANITSA MILENKA CHANDIA CELIS" userId="S::dani.chandia@duocuc.cl::c692f15a-3509-4ab8-91ce-65e0a7eb408d" providerId="AD" clId="Web-{05D42D89-46A3-E1CE-8A42-B18DC3087962}" dt="2025-10-14T14:06:06.969" v="1232"/>
        <pc:sldMkLst>
          <pc:docMk/>
          <pc:sldMk cId="3236176673" sldId="287"/>
        </pc:sldMkLst>
      </pc:sldChg>
      <pc:sldChg chg="mod setBg">
        <pc:chgData name="DANITSA MILENKA CHANDIA CELIS" userId="S::dani.chandia@duocuc.cl::c692f15a-3509-4ab8-91ce-65e0a7eb408d" providerId="AD" clId="Web-{05D42D89-46A3-E1CE-8A42-B18DC3087962}" dt="2025-10-14T14:06:31.781" v="1236"/>
        <pc:sldMkLst>
          <pc:docMk/>
          <pc:sldMk cId="2132718362" sldId="288"/>
        </pc:sldMkLst>
      </pc:sldChg>
      <pc:sldChg chg="mod setBg">
        <pc:chgData name="DANITSA MILENKA CHANDIA CELIS" userId="S::dani.chandia@duocuc.cl::c692f15a-3509-4ab8-91ce-65e0a7eb408d" providerId="AD" clId="Web-{05D42D89-46A3-E1CE-8A42-B18DC3087962}" dt="2025-10-14T14:06:20.094" v="1234"/>
        <pc:sldMkLst>
          <pc:docMk/>
          <pc:sldMk cId="2523625184" sldId="289"/>
        </pc:sldMkLst>
      </pc:sldChg>
      <pc:sldChg chg="delSp modSp mod setBg">
        <pc:chgData name="DANITSA MILENKA CHANDIA CELIS" userId="S::dani.chandia@duocuc.cl::c692f15a-3509-4ab8-91ce-65e0a7eb408d" providerId="AD" clId="Web-{05D42D89-46A3-E1CE-8A42-B18DC3087962}" dt="2025-10-14T14:22:00.634" v="1262" actId="1076"/>
        <pc:sldMkLst>
          <pc:docMk/>
          <pc:sldMk cId="2899271162" sldId="290"/>
        </pc:sldMkLst>
        <pc:spChg chg="mod">
          <ac:chgData name="DANITSA MILENKA CHANDIA CELIS" userId="S::dani.chandia@duocuc.cl::c692f15a-3509-4ab8-91ce-65e0a7eb408d" providerId="AD" clId="Web-{05D42D89-46A3-E1CE-8A42-B18DC3087962}" dt="2025-10-14T14:15:47.637" v="1247" actId="1076"/>
          <ac:spMkLst>
            <pc:docMk/>
            <pc:sldMk cId="2899271162" sldId="290"/>
            <ac:spMk id="2" creationId="{1CC2BC09-CF19-4E9B-80C1-49CDC585C9BF}"/>
          </ac:spMkLst>
        </pc:spChg>
        <pc:spChg chg="del mod">
          <ac:chgData name="DANITSA MILENKA CHANDIA CELIS" userId="S::dani.chandia@duocuc.cl::c692f15a-3509-4ab8-91ce-65e0a7eb408d" providerId="AD" clId="Web-{05D42D89-46A3-E1CE-8A42-B18DC3087962}" dt="2025-10-14T14:15:39.122" v="1244"/>
          <ac:spMkLst>
            <pc:docMk/>
            <pc:sldMk cId="2899271162" sldId="290"/>
            <ac:spMk id="3" creationId="{9A3628DC-EAA2-4655-BECE-DE21795FBE4C}"/>
          </ac:spMkLst>
        </pc:spChg>
        <pc:picChg chg="mod">
          <ac:chgData name="DANITSA MILENKA CHANDIA CELIS" userId="S::dani.chandia@duocuc.cl::c692f15a-3509-4ab8-91ce-65e0a7eb408d" providerId="AD" clId="Web-{05D42D89-46A3-E1CE-8A42-B18DC3087962}" dt="2025-10-14T14:22:00.634" v="1262" actId="1076"/>
          <ac:picMkLst>
            <pc:docMk/>
            <pc:sldMk cId="2899271162" sldId="290"/>
            <ac:picMk id="5122" creationId="{D5D401A7-18E7-41BF-B4AA-DCD63015CEAC}"/>
          </ac:picMkLst>
        </pc:picChg>
      </pc:sldChg>
      <pc:sldChg chg="addSp delSp modSp add replId">
        <pc:chgData name="DANITSA MILENKA CHANDIA CELIS" userId="S::dani.chandia@duocuc.cl::c692f15a-3509-4ab8-91ce-65e0a7eb408d" providerId="AD" clId="Web-{05D42D89-46A3-E1CE-8A42-B18DC3087962}" dt="2025-10-14T13:25:35.440" v="1179" actId="1076"/>
        <pc:sldMkLst>
          <pc:docMk/>
          <pc:sldMk cId="2588756333" sldId="291"/>
        </pc:sldMkLst>
        <pc:spChg chg="del mod">
          <ac:chgData name="DANITSA MILENKA CHANDIA CELIS" userId="S::dani.chandia@duocuc.cl::c692f15a-3509-4ab8-91ce-65e0a7eb408d" providerId="AD" clId="Web-{05D42D89-46A3-E1CE-8A42-B18DC3087962}" dt="2025-10-14T13:20:23.692" v="3"/>
          <ac:spMkLst>
            <pc:docMk/>
            <pc:sldMk cId="2588756333" sldId="291"/>
            <ac:spMk id="2" creationId="{95F62383-07E3-F45F-158D-1B6934C8EFBA}"/>
          </ac:spMkLst>
        </pc:spChg>
        <pc:spChg chg="add mod">
          <ac:chgData name="DANITSA MILENKA CHANDIA CELIS" userId="S::dani.chandia@duocuc.cl::c692f15a-3509-4ab8-91ce-65e0a7eb408d" providerId="AD" clId="Web-{05D42D89-46A3-E1CE-8A42-B18DC3087962}" dt="2025-10-14T13:25:35.440" v="1179" actId="1076"/>
          <ac:spMkLst>
            <pc:docMk/>
            <pc:sldMk cId="2588756333" sldId="291"/>
            <ac:spMk id="19" creationId="{B21A124C-5F20-452C-3B50-28C37469C1CB}"/>
          </ac:spMkLst>
        </pc:spChg>
        <pc:spChg chg="add del mod">
          <ac:chgData name="DANITSA MILENKA CHANDIA CELIS" userId="S::dani.chandia@duocuc.cl::c692f15a-3509-4ab8-91ce-65e0a7eb408d" providerId="AD" clId="Web-{05D42D89-46A3-E1CE-8A42-B18DC3087962}" dt="2025-10-14T13:23:46.519" v="1164" actId="14100"/>
          <ac:spMkLst>
            <pc:docMk/>
            <pc:sldMk cId="2588756333" sldId="291"/>
            <ac:spMk id="84" creationId="{0BB8D8CF-4398-E9B8-51E2-3F5DA4AD199B}"/>
          </ac:spMkLst>
        </pc:spChg>
        <pc:graphicFrameChg chg="del">
          <ac:chgData name="DANITSA MILENKA CHANDIA CELIS" userId="S::dani.chandia@duocuc.cl::c692f15a-3509-4ab8-91ce-65e0a7eb408d" providerId="AD" clId="Web-{05D42D89-46A3-E1CE-8A42-B18DC3087962}" dt="2025-10-14T13:20:21.489" v="1"/>
          <ac:graphicFrameMkLst>
            <pc:docMk/>
            <pc:sldMk cId="2588756333" sldId="291"/>
            <ac:graphicFrameMk id="4" creationId="{A58585C2-B59B-5C11-CEAF-E7726488DAAE}"/>
          </ac:graphicFrameMkLst>
        </pc:graphicFrameChg>
        <pc:graphicFrameChg chg="add del mod modGraphic">
          <ac:chgData name="DANITSA MILENKA CHANDIA CELIS" userId="S::dani.chandia@duocuc.cl::c692f15a-3509-4ab8-91ce-65e0a7eb408d" providerId="AD" clId="Web-{05D42D89-46A3-E1CE-8A42-B18DC3087962}" dt="2025-10-14T13:22:58.707" v="1158"/>
          <ac:graphicFrameMkLst>
            <pc:docMk/>
            <pc:sldMk cId="2588756333" sldId="291"/>
            <ac:graphicFrameMk id="16" creationId="{7D12F3D6-1682-30A3-675F-8C3AF3D53654}"/>
          </ac:graphicFrameMkLst>
        </pc:graphicFrameChg>
        <pc:picChg chg="add mod">
          <ac:chgData name="DANITSA MILENKA CHANDIA CELIS" userId="S::dani.chandia@duocuc.cl::c692f15a-3509-4ab8-91ce-65e0a7eb408d" providerId="AD" clId="Web-{05D42D89-46A3-E1CE-8A42-B18DC3087962}" dt="2025-10-14T13:23:39.488" v="1163" actId="1076"/>
          <ac:picMkLst>
            <pc:docMk/>
            <pc:sldMk cId="2588756333" sldId="291"/>
            <ac:picMk id="17" creationId="{9B90D730-C337-3620-7285-D9EF07F7812F}"/>
          </ac:picMkLst>
        </pc:picChg>
      </pc:sldChg>
    </pc:docChg>
  </pc:docChgLst>
  <pc:docChgLst>
    <pc:chgData name="DANITSA MILENKA CHANDIA CELIS" userId="S::dani.chandia@duocuc.cl::c692f15a-3509-4ab8-91ce-65e0a7eb408d" providerId="AD" clId="Web-{48C5F430-78E9-15DF-0B3D-F4FD4D5C2A65}"/>
    <pc:docChg chg="addSld modSld">
      <pc:chgData name="DANITSA MILENKA CHANDIA CELIS" userId="S::dani.chandia@duocuc.cl::c692f15a-3509-4ab8-91ce-65e0a7eb408d" providerId="AD" clId="Web-{48C5F430-78E9-15DF-0B3D-F4FD4D5C2A65}" dt="2025-10-14T01:17:35.981" v="297" actId="1076"/>
      <pc:docMkLst>
        <pc:docMk/>
      </pc:docMkLst>
      <pc:sldChg chg="addSp delSp modSp">
        <pc:chgData name="DANITSA MILENKA CHANDIA CELIS" userId="S::dani.chandia@duocuc.cl::c692f15a-3509-4ab8-91ce-65e0a7eb408d" providerId="AD" clId="Web-{48C5F430-78E9-15DF-0B3D-F4FD4D5C2A65}" dt="2025-10-14T00:55:23.436" v="117" actId="20577"/>
        <pc:sldMkLst>
          <pc:docMk/>
          <pc:sldMk cId="335679334" sldId="268"/>
        </pc:sldMkLst>
        <pc:spChg chg="add del mod">
          <ac:chgData name="DANITSA MILENKA CHANDIA CELIS" userId="S::dani.chandia@duocuc.cl::c692f15a-3509-4ab8-91ce-65e0a7eb408d" providerId="AD" clId="Web-{48C5F430-78E9-15DF-0B3D-F4FD4D5C2A65}" dt="2025-10-14T00:55:23.436" v="117" actId="20577"/>
          <ac:spMkLst>
            <pc:docMk/>
            <pc:sldMk cId="335679334" sldId="268"/>
            <ac:spMk id="8" creationId="{1F223359-55EE-17F6-511F-F1FAFB521320}"/>
          </ac:spMkLst>
        </pc:spChg>
        <pc:spChg chg="mod">
          <ac:chgData name="DANITSA MILENKA CHANDIA CELIS" userId="S::dani.chandia@duocuc.cl::c692f15a-3509-4ab8-91ce-65e0a7eb408d" providerId="AD" clId="Web-{48C5F430-78E9-15DF-0B3D-F4FD4D5C2A65}" dt="2025-10-14T00:53:40.012" v="101" actId="20577"/>
          <ac:spMkLst>
            <pc:docMk/>
            <pc:sldMk cId="335679334" sldId="268"/>
            <ac:spMk id="12" creationId="{837092C8-6C2E-855D-10FA-136D16434124}"/>
          </ac:spMkLst>
        </pc:spChg>
        <pc:picChg chg="add del">
          <ac:chgData name="DANITSA MILENKA CHANDIA CELIS" userId="S::dani.chandia@duocuc.cl::c692f15a-3509-4ab8-91ce-65e0a7eb408d" providerId="AD" clId="Web-{48C5F430-78E9-15DF-0B3D-F4FD4D5C2A65}" dt="2025-10-14T00:53:56.390" v="104"/>
          <ac:picMkLst>
            <pc:docMk/>
            <pc:sldMk cId="335679334" sldId="268"/>
            <ac:picMk id="6" creationId="{EDE9E9A6-ED84-6213-C4A7-C47D8132D782}"/>
          </ac:picMkLst>
        </pc:picChg>
      </pc:sldChg>
      <pc:sldChg chg="addSp delSp modSp">
        <pc:chgData name="DANITSA MILENKA CHANDIA CELIS" userId="S::dani.chandia@duocuc.cl::c692f15a-3509-4ab8-91ce-65e0a7eb408d" providerId="AD" clId="Web-{48C5F430-78E9-15DF-0B3D-F4FD4D5C2A65}" dt="2025-10-14T01:11:48.122" v="258" actId="1076"/>
        <pc:sldMkLst>
          <pc:docMk/>
          <pc:sldMk cId="345874338" sldId="277"/>
        </pc:sldMkLst>
        <pc:spChg chg="mod">
          <ac:chgData name="DANITSA MILENKA CHANDIA CELIS" userId="S::dani.chandia@duocuc.cl::c692f15a-3509-4ab8-91ce-65e0a7eb408d" providerId="AD" clId="Web-{48C5F430-78E9-15DF-0B3D-F4FD4D5C2A65}" dt="2025-10-14T01:09:14.797" v="212" actId="20577"/>
          <ac:spMkLst>
            <pc:docMk/>
            <pc:sldMk cId="345874338" sldId="277"/>
            <ac:spMk id="7" creationId="{4947148E-9A98-2E07-C186-36224760C5BB}"/>
          </ac:spMkLst>
        </pc:spChg>
        <pc:spChg chg="mod">
          <ac:chgData name="DANITSA MILENKA CHANDIA CELIS" userId="S::dani.chandia@duocuc.cl::c692f15a-3509-4ab8-91ce-65e0a7eb408d" providerId="AD" clId="Web-{48C5F430-78E9-15DF-0B3D-F4FD4D5C2A65}" dt="2025-10-14T00:47:42.924" v="55" actId="20577"/>
          <ac:spMkLst>
            <pc:docMk/>
            <pc:sldMk cId="345874338" sldId="277"/>
            <ac:spMk id="16" creationId="{FB2B1221-32B2-519B-1DFC-1841C9FB743F}"/>
          </ac:spMkLst>
        </pc:spChg>
        <pc:spChg chg="mod">
          <ac:chgData name="DANITSA MILENKA CHANDIA CELIS" userId="S::dani.chandia@duocuc.cl::c692f15a-3509-4ab8-91ce-65e0a7eb408d" providerId="AD" clId="Web-{48C5F430-78E9-15DF-0B3D-F4FD4D5C2A65}" dt="2025-10-14T00:45:53.139" v="10" actId="20577"/>
          <ac:spMkLst>
            <pc:docMk/>
            <pc:sldMk cId="345874338" sldId="277"/>
            <ac:spMk id="30" creationId="{97B4B525-707A-5BE8-31A5-D491740CA0A2}"/>
          </ac:spMkLst>
        </pc:spChg>
        <pc:spChg chg="mod">
          <ac:chgData name="DANITSA MILENKA CHANDIA CELIS" userId="S::dani.chandia@duocuc.cl::c692f15a-3509-4ab8-91ce-65e0a7eb408d" providerId="AD" clId="Web-{48C5F430-78E9-15DF-0B3D-F4FD4D5C2A65}" dt="2025-10-14T00:46:48.532" v="41" actId="20577"/>
          <ac:spMkLst>
            <pc:docMk/>
            <pc:sldMk cId="345874338" sldId="277"/>
            <ac:spMk id="34" creationId="{990942C8-F70F-564C-6FAE-5F67B75C426F}"/>
          </ac:spMkLst>
        </pc:spChg>
        <pc:spChg chg="mod">
          <ac:chgData name="DANITSA MILENKA CHANDIA CELIS" userId="S::dani.chandia@duocuc.cl::c692f15a-3509-4ab8-91ce-65e0a7eb408d" providerId="AD" clId="Web-{48C5F430-78E9-15DF-0B3D-F4FD4D5C2A65}" dt="2025-10-14T00:46:43.969" v="34" actId="20577"/>
          <ac:spMkLst>
            <pc:docMk/>
            <pc:sldMk cId="345874338" sldId="277"/>
            <ac:spMk id="35" creationId="{A7878751-F37B-8A77-0817-C89BBB13C4BA}"/>
          </ac:spMkLst>
        </pc:spChg>
        <pc:spChg chg="mod">
          <ac:chgData name="DANITSA MILENKA CHANDIA CELIS" userId="S::dani.chandia@duocuc.cl::c692f15a-3509-4ab8-91ce-65e0a7eb408d" providerId="AD" clId="Web-{48C5F430-78E9-15DF-0B3D-F4FD4D5C2A65}" dt="2025-10-14T00:48:00.347" v="72" actId="20577"/>
          <ac:spMkLst>
            <pc:docMk/>
            <pc:sldMk cId="345874338" sldId="277"/>
            <ac:spMk id="42" creationId="{432DF07A-F3DA-C569-D6E5-230AC38D73A7}"/>
          </ac:spMkLst>
        </pc:spChg>
        <pc:spChg chg="add">
          <ac:chgData name="DANITSA MILENKA CHANDIA CELIS" userId="S::dani.chandia@duocuc.cl::c692f15a-3509-4ab8-91ce-65e0a7eb408d" providerId="AD" clId="Web-{48C5F430-78E9-15DF-0B3D-F4FD4D5C2A65}" dt="2025-10-14T01:10:32.158" v="238"/>
          <ac:spMkLst>
            <pc:docMk/>
            <pc:sldMk cId="345874338" sldId="277"/>
            <ac:spMk id="52" creationId="{5B2D97CD-4F7A-66B5-A43A-407647AF7A32}"/>
          </ac:spMkLst>
        </pc:spChg>
        <pc:spChg chg="add">
          <ac:chgData name="DANITSA MILENKA CHANDIA CELIS" userId="S::dani.chandia@duocuc.cl::c692f15a-3509-4ab8-91ce-65e0a7eb408d" providerId="AD" clId="Web-{48C5F430-78E9-15DF-0B3D-F4FD4D5C2A65}" dt="2025-10-14T01:10:32.158" v="238"/>
          <ac:spMkLst>
            <pc:docMk/>
            <pc:sldMk cId="345874338" sldId="277"/>
            <ac:spMk id="53" creationId="{1B96A49C-2F9F-90F4-0AD5-E999C71955B3}"/>
          </ac:spMkLst>
        </pc:spChg>
        <pc:spChg chg="add">
          <ac:chgData name="DANITSA MILENKA CHANDIA CELIS" userId="S::dani.chandia@duocuc.cl::c692f15a-3509-4ab8-91ce-65e0a7eb408d" providerId="AD" clId="Web-{48C5F430-78E9-15DF-0B3D-F4FD4D5C2A65}" dt="2025-10-14T01:10:32.158" v="238"/>
          <ac:spMkLst>
            <pc:docMk/>
            <pc:sldMk cId="345874338" sldId="277"/>
            <ac:spMk id="54" creationId="{342D282D-2E85-913D-05D7-7E8192EE118F}"/>
          </ac:spMkLst>
        </pc:spChg>
        <pc:spChg chg="add">
          <ac:chgData name="DANITSA MILENKA CHANDIA CELIS" userId="S::dani.chandia@duocuc.cl::c692f15a-3509-4ab8-91ce-65e0a7eb408d" providerId="AD" clId="Web-{48C5F430-78E9-15DF-0B3D-F4FD4D5C2A65}" dt="2025-10-14T01:10:32.158" v="238"/>
          <ac:spMkLst>
            <pc:docMk/>
            <pc:sldMk cId="345874338" sldId="277"/>
            <ac:spMk id="55" creationId="{80CFC933-C504-D177-C445-724D5480DDB6}"/>
          </ac:spMkLst>
        </pc:spChg>
        <pc:spChg chg="add">
          <ac:chgData name="DANITSA MILENKA CHANDIA CELIS" userId="S::dani.chandia@duocuc.cl::c692f15a-3509-4ab8-91ce-65e0a7eb408d" providerId="AD" clId="Web-{48C5F430-78E9-15DF-0B3D-F4FD4D5C2A65}" dt="2025-10-14T01:10:41.705" v="239"/>
          <ac:spMkLst>
            <pc:docMk/>
            <pc:sldMk cId="345874338" sldId="277"/>
            <ac:spMk id="58" creationId="{8DC5548E-0EEC-CB46-0203-6AC7C07FA1B7}"/>
          </ac:spMkLst>
        </pc:spChg>
        <pc:spChg chg="add">
          <ac:chgData name="DANITSA MILENKA CHANDIA CELIS" userId="S::dani.chandia@duocuc.cl::c692f15a-3509-4ab8-91ce-65e0a7eb408d" providerId="AD" clId="Web-{48C5F430-78E9-15DF-0B3D-F4FD4D5C2A65}" dt="2025-10-14T01:10:41.705" v="239"/>
          <ac:spMkLst>
            <pc:docMk/>
            <pc:sldMk cId="345874338" sldId="277"/>
            <ac:spMk id="59" creationId="{2B030346-D1DF-A3C8-F753-4FBB999E96DA}"/>
          </ac:spMkLst>
        </pc:spChg>
        <pc:grpChg chg="del">
          <ac:chgData name="DANITSA MILENKA CHANDIA CELIS" userId="S::dani.chandia@duocuc.cl::c692f15a-3509-4ab8-91ce-65e0a7eb408d" providerId="AD" clId="Web-{48C5F430-78E9-15DF-0B3D-F4FD4D5C2A65}" dt="2025-10-14T01:10:31.033" v="235"/>
          <ac:grpSpMkLst>
            <pc:docMk/>
            <pc:sldMk cId="345874338" sldId="277"/>
            <ac:grpSpMk id="5" creationId="{42030180-FCE7-72F7-D8E4-96968B275864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1:10:31.033" v="233"/>
          <ac:grpSpMkLst>
            <pc:docMk/>
            <pc:sldMk cId="345874338" sldId="277"/>
            <ac:grpSpMk id="10" creationId="{2718297C-E9AE-1ABF-790D-BDE67ECB2111}"/>
          </ac:grpSpMkLst>
        </pc:grpChg>
        <pc:grpChg chg="add del mod">
          <ac:chgData name="DANITSA MILENKA CHANDIA CELIS" userId="S::dani.chandia@duocuc.cl::c692f15a-3509-4ab8-91ce-65e0a7eb408d" providerId="AD" clId="Web-{48C5F430-78E9-15DF-0B3D-F4FD4D5C2A65}" dt="2025-10-14T01:10:31.033" v="229"/>
          <ac:grpSpMkLst>
            <pc:docMk/>
            <pc:sldMk cId="345874338" sldId="277"/>
            <ac:grpSpMk id="11" creationId="{26CE283F-0776-4C23-2043-26BB6E5B1B48}"/>
          </ac:grpSpMkLst>
        </pc:grpChg>
        <pc:grpChg chg="mod">
          <ac:chgData name="DANITSA MILENKA CHANDIA CELIS" userId="S::dani.chandia@duocuc.cl::c692f15a-3509-4ab8-91ce-65e0a7eb408d" providerId="AD" clId="Web-{48C5F430-78E9-15DF-0B3D-F4FD4D5C2A65}" dt="2025-10-14T01:11:29.026" v="248" actId="1076"/>
          <ac:grpSpMkLst>
            <pc:docMk/>
            <pc:sldMk cId="345874338" sldId="277"/>
            <ac:grpSpMk id="15" creationId="{B7672E5A-6554-D799-071F-10FF0F084036}"/>
          </ac:grpSpMkLst>
        </pc:grpChg>
        <pc:grpChg chg="add del mod">
          <ac:chgData name="DANITSA MILENKA CHANDIA CELIS" userId="S::dani.chandia@duocuc.cl::c692f15a-3509-4ab8-91ce-65e0a7eb408d" providerId="AD" clId="Web-{48C5F430-78E9-15DF-0B3D-F4FD4D5C2A65}" dt="2025-10-14T01:10:31.033" v="227"/>
          <ac:grpSpMkLst>
            <pc:docMk/>
            <pc:sldMk cId="345874338" sldId="277"/>
            <ac:grpSpMk id="17" creationId="{3C4871AC-463D-55AC-5E39-FCD45DEC316B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45:28.357" v="8"/>
          <ac:grpSpMkLst>
            <pc:docMk/>
            <pc:sldMk cId="345874338" sldId="277"/>
            <ac:grpSpMk id="19" creationId="{92FDE834-1037-7089-FFF2-1C56F6789BC4}"/>
          </ac:grpSpMkLst>
        </pc:grpChg>
        <pc:grpChg chg="add del">
          <ac:chgData name="DANITSA MILENKA CHANDIA CELIS" userId="S::dani.chandia@duocuc.cl::c692f15a-3509-4ab8-91ce-65e0a7eb408d" providerId="AD" clId="Web-{48C5F430-78E9-15DF-0B3D-F4FD4D5C2A65}" dt="2025-10-14T00:45:55.014" v="12"/>
          <ac:grpSpMkLst>
            <pc:docMk/>
            <pc:sldMk cId="345874338" sldId="277"/>
            <ac:grpSpMk id="23" creationId="{68055236-8181-D474-650D-AC3965B45738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1:10:31.033" v="237"/>
          <ac:grpSpMkLst>
            <pc:docMk/>
            <pc:sldMk cId="345874338" sldId="277"/>
            <ac:grpSpMk id="26" creationId="{0387288E-D9B5-9D65-9AA4-C84ABB612B72}"/>
          </ac:grpSpMkLst>
        </pc:grpChg>
        <pc:grpChg chg="del mod">
          <ac:chgData name="DANITSA MILENKA CHANDIA CELIS" userId="S::dani.chandia@duocuc.cl::c692f15a-3509-4ab8-91ce-65e0a7eb408d" providerId="AD" clId="Web-{48C5F430-78E9-15DF-0B3D-F4FD4D5C2A65}" dt="2025-10-14T01:10:31.033" v="231"/>
          <ac:grpSpMkLst>
            <pc:docMk/>
            <pc:sldMk cId="345874338" sldId="277"/>
            <ac:grpSpMk id="32" creationId="{645FA176-4470-8A76-48F3-64C5445A85C3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1:10:31.033" v="230"/>
          <ac:grpSpMkLst>
            <pc:docMk/>
            <pc:sldMk cId="345874338" sldId="277"/>
            <ac:grpSpMk id="40" creationId="{EB6ECE07-87C9-F2FC-D9D3-744B1E014189}"/>
          </ac:grpSpMkLst>
        </pc:grpChg>
        <pc:grpChg chg="add del">
          <ac:chgData name="DANITSA MILENKA CHANDIA CELIS" userId="S::dani.chandia@duocuc.cl::c692f15a-3509-4ab8-91ce-65e0a7eb408d" providerId="AD" clId="Web-{48C5F430-78E9-15DF-0B3D-F4FD4D5C2A65}" dt="2025-10-14T00:45:55.014" v="11"/>
          <ac:grpSpMkLst>
            <pc:docMk/>
            <pc:sldMk cId="345874338" sldId="277"/>
            <ac:grpSpMk id="44" creationId="{2AACC8D8-1DE1-4F07-F77E-92B43F80BA96}"/>
          </ac:grpSpMkLst>
        </pc:grpChg>
        <pc:grpChg chg="add mod">
          <ac:chgData name="DANITSA MILENKA CHANDIA CELIS" userId="S::dani.chandia@duocuc.cl::c692f15a-3509-4ab8-91ce-65e0a7eb408d" providerId="AD" clId="Web-{48C5F430-78E9-15DF-0B3D-F4FD4D5C2A65}" dt="2025-10-14T01:11:33.589" v="250" actId="1076"/>
          <ac:grpSpMkLst>
            <pc:docMk/>
            <pc:sldMk cId="345874338" sldId="277"/>
            <ac:grpSpMk id="47" creationId="{92FDE834-1037-7089-FFF2-1C56F6789BC4}"/>
          </ac:grpSpMkLst>
        </pc:grpChg>
        <pc:grpChg chg="add mod">
          <ac:chgData name="DANITSA MILENKA CHANDIA CELIS" userId="S::dani.chandia@duocuc.cl::c692f15a-3509-4ab8-91ce-65e0a7eb408d" providerId="AD" clId="Web-{48C5F430-78E9-15DF-0B3D-F4FD4D5C2A65}" dt="2025-10-14T01:11:39.340" v="252" actId="1076"/>
          <ac:grpSpMkLst>
            <pc:docMk/>
            <pc:sldMk cId="345874338" sldId="277"/>
            <ac:grpSpMk id="49" creationId="{68055236-8181-D474-650D-AC3965B45738}"/>
          </ac:grpSpMkLst>
        </pc:grpChg>
        <pc:grpChg chg="add mod">
          <ac:chgData name="DANITSA MILENKA CHANDIA CELIS" userId="S::dani.chandia@duocuc.cl::c692f15a-3509-4ab8-91ce-65e0a7eb408d" providerId="AD" clId="Web-{48C5F430-78E9-15DF-0B3D-F4FD4D5C2A65}" dt="2025-10-14T01:10:47.378" v="240" actId="1076"/>
          <ac:grpSpMkLst>
            <pc:docMk/>
            <pc:sldMk cId="345874338" sldId="277"/>
            <ac:grpSpMk id="56" creationId="{0387288E-D9B5-9D65-9AA4-C84ABB612B72}"/>
          </ac:grpSpMkLst>
        </pc:grpChg>
        <pc:picChg chg="del">
          <ac:chgData name="DANITSA MILENKA CHANDIA CELIS" userId="S::dani.chandia@duocuc.cl::c692f15a-3509-4ab8-91ce-65e0a7eb408d" providerId="AD" clId="Web-{48C5F430-78E9-15DF-0B3D-F4FD4D5C2A65}" dt="2025-10-14T01:10:31.033" v="234"/>
          <ac:picMkLst>
            <pc:docMk/>
            <pc:sldMk cId="345874338" sldId="277"/>
            <ac:picMk id="9" creationId="{741D4E1C-3540-6A64-69A7-68B7380BABB0}"/>
          </ac:picMkLst>
        </pc:picChg>
        <pc:picChg chg="mod">
          <ac:chgData name="DANITSA MILENKA CHANDIA CELIS" userId="S::dani.chandia@duocuc.cl::c692f15a-3509-4ab8-91ce-65e0a7eb408d" providerId="AD" clId="Web-{48C5F430-78E9-15DF-0B3D-F4FD4D5C2A65}" dt="2025-10-14T01:11:29.026" v="249" actId="1076"/>
          <ac:picMkLst>
            <pc:docMk/>
            <pc:sldMk cId="345874338" sldId="277"/>
            <ac:picMk id="13" creationId="{13FB6007-3F71-05C8-CA7E-73F9316D073D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1:10:31.033" v="236"/>
          <ac:picMkLst>
            <pc:docMk/>
            <pc:sldMk cId="345874338" sldId="277"/>
            <ac:picMk id="29" creationId="{C681D949-70FD-43F6-4A5A-33A3A428E00B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1:10:31.033" v="232"/>
          <ac:picMkLst>
            <pc:docMk/>
            <pc:sldMk cId="345874338" sldId="277"/>
            <ac:picMk id="31" creationId="{FE81091F-19DF-ED3F-656D-2CA2A506C5B6}"/>
          </ac:picMkLst>
        </pc:picChg>
        <pc:picChg chg="add del mod">
          <ac:chgData name="DANITSA MILENKA CHANDIA CELIS" userId="S::dani.chandia@duocuc.cl::c692f15a-3509-4ab8-91ce-65e0a7eb408d" providerId="AD" clId="Web-{48C5F430-78E9-15DF-0B3D-F4FD4D5C2A65}" dt="2025-10-14T01:10:31.033" v="226"/>
          <ac:picMkLst>
            <pc:docMk/>
            <pc:sldMk cId="345874338" sldId="277"/>
            <ac:picMk id="36" creationId="{DAA821DD-6F3F-9826-E4E6-CA6CD5C05477}"/>
          </ac:picMkLst>
        </pc:picChg>
        <pc:picChg chg="add del mod">
          <ac:chgData name="DANITSA MILENKA CHANDIA CELIS" userId="S::dani.chandia@duocuc.cl::c692f15a-3509-4ab8-91ce-65e0a7eb408d" providerId="AD" clId="Web-{48C5F430-78E9-15DF-0B3D-F4FD4D5C2A65}" dt="2025-10-14T01:10:31.017" v="225"/>
          <ac:picMkLst>
            <pc:docMk/>
            <pc:sldMk cId="345874338" sldId="277"/>
            <ac:picMk id="37" creationId="{2DDA7588-967F-42F2-3307-BA5E3AD72F5A}"/>
          </ac:picMkLst>
        </pc:picChg>
        <pc:picChg chg="add del mod">
          <ac:chgData name="DANITSA MILENKA CHANDIA CELIS" userId="S::dani.chandia@duocuc.cl::c692f15a-3509-4ab8-91ce-65e0a7eb408d" providerId="AD" clId="Web-{48C5F430-78E9-15DF-0B3D-F4FD4D5C2A65}" dt="2025-10-14T00:50:17.554" v="93"/>
          <ac:picMkLst>
            <pc:docMk/>
            <pc:sldMk cId="345874338" sldId="277"/>
            <ac:picMk id="38" creationId="{BFF8265B-CE43-395E-8DAE-D08ED17655DE}"/>
          </ac:picMkLst>
        </pc:picChg>
        <pc:picChg chg="del ord">
          <ac:chgData name="DANITSA MILENKA CHANDIA CELIS" userId="S::dani.chandia@duocuc.cl::c692f15a-3509-4ab8-91ce-65e0a7eb408d" providerId="AD" clId="Web-{48C5F430-78E9-15DF-0B3D-F4FD4D5C2A65}" dt="2025-10-14T01:10:31.033" v="228"/>
          <ac:picMkLst>
            <pc:docMk/>
            <pc:sldMk cId="345874338" sldId="277"/>
            <ac:picMk id="39" creationId="{A6FA6808-8D92-25E0-F265-E0A6249216B8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47:53.597" v="57"/>
          <ac:picMkLst>
            <pc:docMk/>
            <pc:sldMk cId="345874338" sldId="277"/>
            <ac:picMk id="43" creationId="{6EDC914F-09D2-AFC4-9B3F-84548804125F}"/>
          </ac:picMkLst>
        </pc:picChg>
        <pc:picChg chg="add del mod">
          <ac:chgData name="DANITSA MILENKA CHANDIA CELIS" userId="S::dani.chandia@duocuc.cl::c692f15a-3509-4ab8-91ce-65e0a7eb408d" providerId="AD" clId="Web-{48C5F430-78E9-15DF-0B3D-F4FD4D5C2A65}" dt="2025-10-14T01:10:31.017" v="224"/>
          <ac:picMkLst>
            <pc:docMk/>
            <pc:sldMk cId="345874338" sldId="277"/>
            <ac:picMk id="45" creationId="{8FD2502D-8575-50CC-CC77-5D8B7E99D6F6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45:28.357" v="7"/>
          <ac:picMkLst>
            <pc:docMk/>
            <pc:sldMk cId="345874338" sldId="277"/>
            <ac:picMk id="46" creationId="{6BEED975-7B41-CC98-C5DA-7B2C6F8820A7}"/>
          </ac:picMkLst>
        </pc:picChg>
        <pc:picChg chg="add mod">
          <ac:chgData name="DANITSA MILENKA CHANDIA CELIS" userId="S::dani.chandia@duocuc.cl::c692f15a-3509-4ab8-91ce-65e0a7eb408d" providerId="AD" clId="Web-{48C5F430-78E9-15DF-0B3D-F4FD4D5C2A65}" dt="2025-10-14T01:11:33.589" v="251" actId="1076"/>
          <ac:picMkLst>
            <pc:docMk/>
            <pc:sldMk cId="345874338" sldId="277"/>
            <ac:picMk id="48" creationId="{367523C6-DB52-EF5C-8ADF-06B08D314E73}"/>
          </ac:picMkLst>
        </pc:picChg>
        <pc:picChg chg="add mod">
          <ac:chgData name="DANITSA MILENKA CHANDIA CELIS" userId="S::dani.chandia@duocuc.cl::c692f15a-3509-4ab8-91ce-65e0a7eb408d" providerId="AD" clId="Web-{48C5F430-78E9-15DF-0B3D-F4FD4D5C2A65}" dt="2025-10-14T01:11:48.107" v="257" actId="1076"/>
          <ac:picMkLst>
            <pc:docMk/>
            <pc:sldMk cId="345874338" sldId="277"/>
            <ac:picMk id="50" creationId="{D87CC06E-16F0-EFBF-9229-7DE744BA35F8}"/>
          </ac:picMkLst>
        </pc:picChg>
        <pc:picChg chg="add mod">
          <ac:chgData name="DANITSA MILENKA CHANDIA CELIS" userId="S::dani.chandia@duocuc.cl::c692f15a-3509-4ab8-91ce-65e0a7eb408d" providerId="AD" clId="Web-{48C5F430-78E9-15DF-0B3D-F4FD4D5C2A65}" dt="2025-10-14T01:11:48.122" v="258" actId="1076"/>
          <ac:picMkLst>
            <pc:docMk/>
            <pc:sldMk cId="345874338" sldId="277"/>
            <ac:picMk id="51" creationId="{4B104C60-FA9C-1B44-B1BF-802AFCB40669}"/>
          </ac:picMkLst>
        </pc:picChg>
        <pc:picChg chg="add mod">
          <ac:chgData name="DANITSA MILENKA CHANDIA CELIS" userId="S::dani.chandia@duocuc.cl::c692f15a-3509-4ab8-91ce-65e0a7eb408d" providerId="AD" clId="Web-{48C5F430-78E9-15DF-0B3D-F4FD4D5C2A65}" dt="2025-10-14T01:10:47.378" v="241" actId="1076"/>
          <ac:picMkLst>
            <pc:docMk/>
            <pc:sldMk cId="345874338" sldId="277"/>
            <ac:picMk id="57" creationId="{C681D949-70FD-43F6-4A5A-33A3A428E00B}"/>
          </ac:picMkLst>
        </pc:picChg>
      </pc:sldChg>
      <pc:sldChg chg="addSp delSp modSp">
        <pc:chgData name="DANITSA MILENKA CHANDIA CELIS" userId="S::dani.chandia@duocuc.cl::c692f15a-3509-4ab8-91ce-65e0a7eb408d" providerId="AD" clId="Web-{48C5F430-78E9-15DF-0B3D-F4FD4D5C2A65}" dt="2025-10-14T00:57:34.686" v="120" actId="1076"/>
        <pc:sldMkLst>
          <pc:docMk/>
          <pc:sldMk cId="1612043323" sldId="278"/>
        </pc:sldMkLst>
        <pc:picChg chg="del">
          <ac:chgData name="DANITSA MILENKA CHANDIA CELIS" userId="S::dani.chandia@duocuc.cl::c692f15a-3509-4ab8-91ce-65e0a7eb408d" providerId="AD" clId="Web-{48C5F430-78E9-15DF-0B3D-F4FD4D5C2A65}" dt="2025-10-14T00:57:08.386" v="118"/>
          <ac:picMkLst>
            <pc:docMk/>
            <pc:sldMk cId="1612043323" sldId="278"/>
            <ac:picMk id="2" creationId="{B34CD904-4FC2-0512-42F4-74B20CAAD9A0}"/>
          </ac:picMkLst>
        </pc:picChg>
        <pc:picChg chg="add mod">
          <ac:chgData name="DANITSA MILENKA CHANDIA CELIS" userId="S::dani.chandia@duocuc.cl::c692f15a-3509-4ab8-91ce-65e0a7eb408d" providerId="AD" clId="Web-{48C5F430-78E9-15DF-0B3D-F4FD4D5C2A65}" dt="2025-10-14T00:57:34.686" v="120" actId="1076"/>
          <ac:picMkLst>
            <pc:docMk/>
            <pc:sldMk cId="1612043323" sldId="278"/>
            <ac:picMk id="3" creationId="{DE54AADA-11B5-5AD8-F90D-2C773F22456D}"/>
          </ac:picMkLst>
        </pc:picChg>
      </pc:sldChg>
      <pc:sldChg chg="addSp delSp modSp add replId">
        <pc:chgData name="DANITSA MILENKA CHANDIA CELIS" userId="S::dani.chandia@duocuc.cl::c692f15a-3509-4ab8-91ce-65e0a7eb408d" providerId="AD" clId="Web-{48C5F430-78E9-15DF-0B3D-F4FD4D5C2A65}" dt="2025-10-14T01:17:35.981" v="297" actId="1076"/>
        <pc:sldMkLst>
          <pc:docMk/>
          <pc:sldMk cId="1290976511" sldId="279"/>
        </pc:sldMkLst>
        <pc:spChg chg="mod">
          <ac:chgData name="DANITSA MILENKA CHANDIA CELIS" userId="S::dani.chandia@duocuc.cl::c692f15a-3509-4ab8-91ce-65e0a7eb408d" providerId="AD" clId="Web-{48C5F430-78E9-15DF-0B3D-F4FD4D5C2A65}" dt="2025-10-14T01:04:07.960" v="173" actId="14100"/>
          <ac:spMkLst>
            <pc:docMk/>
            <pc:sldMk cId="1290976511" sldId="279"/>
            <ac:spMk id="7" creationId="{70023BFE-58F2-F0CA-F60A-31677183C8BE}"/>
          </ac:spMkLst>
        </pc:spChg>
        <pc:spChg chg="add del mod">
          <ac:chgData name="DANITSA MILENKA CHANDIA CELIS" userId="S::dani.chandia@duocuc.cl::c692f15a-3509-4ab8-91ce-65e0a7eb408d" providerId="AD" clId="Web-{48C5F430-78E9-15DF-0B3D-F4FD4D5C2A65}" dt="2025-10-14T01:12:36.269" v="260"/>
          <ac:spMkLst>
            <pc:docMk/>
            <pc:sldMk cId="1290976511" sldId="279"/>
            <ac:spMk id="21" creationId="{A519E2F3-C432-588B-C76C-D038A1107C97}"/>
          </ac:spMkLst>
        </pc:spChg>
        <pc:grpChg chg="del">
          <ac:chgData name="DANITSA MILENKA CHANDIA CELIS" userId="S::dani.chandia@duocuc.cl::c692f15a-3509-4ab8-91ce-65e0a7eb408d" providerId="AD" clId="Web-{48C5F430-78E9-15DF-0B3D-F4FD4D5C2A65}" dt="2025-10-14T00:57:49.047" v="133"/>
          <ac:grpSpMkLst>
            <pc:docMk/>
            <pc:sldMk cId="1290976511" sldId="279"/>
            <ac:grpSpMk id="5" creationId="{A529F9E4-FF8A-F4C9-0AA7-B3E0DCABEB95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31"/>
          <ac:grpSpMkLst>
            <pc:docMk/>
            <pc:sldMk cId="1290976511" sldId="279"/>
            <ac:grpSpMk id="10" creationId="{04859D6E-A30C-42E7-39EA-E265F0A0514B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27"/>
          <ac:grpSpMkLst>
            <pc:docMk/>
            <pc:sldMk cId="1290976511" sldId="279"/>
            <ac:grpSpMk id="11" creationId="{73FD496D-5CDB-4007-EAD0-811F003C7698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37"/>
          <ac:grpSpMkLst>
            <pc:docMk/>
            <pc:sldMk cId="1290976511" sldId="279"/>
            <ac:grpSpMk id="15" creationId="{7053C8CE-136C-85A5-CF18-383B6F892E81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25"/>
          <ac:grpSpMkLst>
            <pc:docMk/>
            <pc:sldMk cId="1290976511" sldId="279"/>
            <ac:grpSpMk id="17" creationId="{46020A19-545D-F1DF-F643-B6BB6714AB3F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35"/>
          <ac:grpSpMkLst>
            <pc:docMk/>
            <pc:sldMk cId="1290976511" sldId="279"/>
            <ac:grpSpMk id="26" creationId="{EE315460-3F9B-B32A-C893-5F28DEFB9CCE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29"/>
          <ac:grpSpMkLst>
            <pc:docMk/>
            <pc:sldMk cId="1290976511" sldId="279"/>
            <ac:grpSpMk id="32" creationId="{48C76BF4-9E2C-2C67-B332-B13464761ABA}"/>
          </ac:grpSpMkLst>
        </pc:grpChg>
        <pc:grpChg chg="add mod">
          <ac:chgData name="DANITSA MILENKA CHANDIA CELIS" userId="S::dani.chandia@duocuc.cl::c692f15a-3509-4ab8-91ce-65e0a7eb408d" providerId="AD" clId="Web-{48C5F430-78E9-15DF-0B3D-F4FD4D5C2A65}" dt="2025-10-14T01:17:32.246" v="295" actId="14100"/>
          <ac:grpSpMkLst>
            <pc:docMk/>
            <pc:sldMk cId="1290976511" sldId="279"/>
            <ac:grpSpMk id="38" creationId="{D6301438-C808-7307-83A5-B22FCDC3D9D0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0:57:49.047" v="128"/>
          <ac:grpSpMkLst>
            <pc:docMk/>
            <pc:sldMk cId="1290976511" sldId="279"/>
            <ac:grpSpMk id="40" creationId="{52FEC0D6-D02D-7251-B225-728C7ED1CCAC}"/>
          </ac:grpSpMkLst>
        </pc:grpChg>
        <pc:graphicFrameChg chg="add del mod ord modGraphic">
          <ac:chgData name="DANITSA MILENKA CHANDIA CELIS" userId="S::dani.chandia@duocuc.cl::c692f15a-3509-4ab8-91ce-65e0a7eb408d" providerId="AD" clId="Web-{48C5F430-78E9-15DF-0B3D-F4FD4D5C2A65}" dt="2025-10-14T01:01:56.126" v="160"/>
          <ac:graphicFrameMkLst>
            <pc:docMk/>
            <pc:sldMk cId="1290976511" sldId="279"/>
            <ac:graphicFrameMk id="3" creationId="{CD0796F7-15AB-1F84-0F74-A2CD18E75554}"/>
          </ac:graphicFrameMkLst>
        </pc:graphicFrameChg>
        <pc:graphicFrameChg chg="add del mod modGraphic">
          <ac:chgData name="DANITSA MILENKA CHANDIA CELIS" userId="S::dani.chandia@duocuc.cl::c692f15a-3509-4ab8-91ce-65e0a7eb408d" providerId="AD" clId="Web-{48C5F430-78E9-15DF-0B3D-F4FD4D5C2A65}" dt="2025-10-14T01:04:02.334" v="171"/>
          <ac:graphicFrameMkLst>
            <pc:docMk/>
            <pc:sldMk cId="1290976511" sldId="279"/>
            <ac:graphicFrameMk id="20" creationId="{DD5946CC-21A7-F1E0-420D-9BB1607AAE83}"/>
          </ac:graphicFrameMkLst>
        </pc:graphicFrameChg>
        <pc:picChg chg="del">
          <ac:chgData name="DANITSA MILENKA CHANDIA CELIS" userId="S::dani.chandia@duocuc.cl::c692f15a-3509-4ab8-91ce-65e0a7eb408d" providerId="AD" clId="Web-{48C5F430-78E9-15DF-0B3D-F4FD4D5C2A65}" dt="2025-10-14T00:57:49.047" v="132"/>
          <ac:picMkLst>
            <pc:docMk/>
            <pc:sldMk cId="1290976511" sldId="279"/>
            <ac:picMk id="9" creationId="{6550CD66-8D04-D0EE-82A9-6645934F6F2C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36"/>
          <ac:picMkLst>
            <pc:docMk/>
            <pc:sldMk cId="1290976511" sldId="279"/>
            <ac:picMk id="13" creationId="{7F876803-28BD-0D3E-BE4F-25D051B5C1DF}"/>
          </ac:picMkLst>
        </pc:picChg>
        <pc:picChg chg="add mod">
          <ac:chgData name="DANITSA MILENKA CHANDIA CELIS" userId="S::dani.chandia@duocuc.cl::c692f15a-3509-4ab8-91ce-65e0a7eb408d" providerId="AD" clId="Web-{48C5F430-78E9-15DF-0B3D-F4FD4D5C2A65}" dt="2025-10-14T01:13:34.276" v="265" actId="14100"/>
          <ac:picMkLst>
            <pc:docMk/>
            <pc:sldMk cId="1290976511" sldId="279"/>
            <ac:picMk id="23" creationId="{470958B2-8617-06F4-5E47-A5044A995E57}"/>
          </ac:picMkLst>
        </pc:picChg>
        <pc:picChg chg="add mod ord modCrop">
          <ac:chgData name="DANITSA MILENKA CHANDIA CELIS" userId="S::dani.chandia@duocuc.cl::c692f15a-3509-4ab8-91ce-65e0a7eb408d" providerId="AD" clId="Web-{48C5F430-78E9-15DF-0B3D-F4FD4D5C2A65}" dt="2025-10-14T01:17:35.981" v="297" actId="1076"/>
          <ac:picMkLst>
            <pc:docMk/>
            <pc:sldMk cId="1290976511" sldId="279"/>
            <ac:picMk id="24" creationId="{C3CF0645-6716-D737-37BA-F41737EB57D4}"/>
          </ac:picMkLst>
        </pc:picChg>
        <pc:picChg chg="add mod modCrop">
          <ac:chgData name="DANITSA MILENKA CHANDIA CELIS" userId="S::dani.chandia@duocuc.cl::c692f15a-3509-4ab8-91ce-65e0a7eb408d" providerId="AD" clId="Web-{48C5F430-78E9-15DF-0B3D-F4FD4D5C2A65}" dt="2025-10-14T01:17:12.448" v="289" actId="14100"/>
          <ac:picMkLst>
            <pc:docMk/>
            <pc:sldMk cId="1290976511" sldId="279"/>
            <ac:picMk id="25" creationId="{4B7844A3-437C-36C4-2834-E43372157104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34"/>
          <ac:picMkLst>
            <pc:docMk/>
            <pc:sldMk cId="1290976511" sldId="279"/>
            <ac:picMk id="29" creationId="{415A2FED-EEB3-42A3-FBAA-E60A5B7A5A67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30"/>
          <ac:picMkLst>
            <pc:docMk/>
            <pc:sldMk cId="1290976511" sldId="279"/>
            <ac:picMk id="31" creationId="{C5E60EA1-AFD2-F257-052D-F92C513D5E1A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24"/>
          <ac:picMkLst>
            <pc:docMk/>
            <pc:sldMk cId="1290976511" sldId="279"/>
            <ac:picMk id="36" creationId="{6BA1C67E-9805-7DBC-E402-E119F1F68851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23"/>
          <ac:picMkLst>
            <pc:docMk/>
            <pc:sldMk cId="1290976511" sldId="279"/>
            <ac:picMk id="37" creationId="{75296FD1-E8F2-397F-46F7-873FF0C68FBA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26"/>
          <ac:picMkLst>
            <pc:docMk/>
            <pc:sldMk cId="1290976511" sldId="279"/>
            <ac:picMk id="39" creationId="{56F07416-41E6-558A-E899-D2A0D7851AE1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0:57:49.047" v="122"/>
          <ac:picMkLst>
            <pc:docMk/>
            <pc:sldMk cId="1290976511" sldId="279"/>
            <ac:picMk id="45" creationId="{A075E1AD-104E-A53E-8A82-6CABF9E49970}"/>
          </ac:picMkLst>
        </pc:picChg>
      </pc:sldChg>
      <pc:sldChg chg="addSp delSp modSp add replId">
        <pc:chgData name="DANITSA MILENKA CHANDIA CELIS" userId="S::dani.chandia@duocuc.cl::c692f15a-3509-4ab8-91ce-65e0a7eb408d" providerId="AD" clId="Web-{48C5F430-78E9-15DF-0B3D-F4FD4D5C2A65}" dt="2025-10-14T01:07:22.419" v="209" actId="1076"/>
        <pc:sldMkLst>
          <pc:docMk/>
          <pc:sldMk cId="1392825234" sldId="280"/>
        </pc:sldMkLst>
        <pc:spChg chg="mod">
          <ac:chgData name="DANITSA MILENKA CHANDIA CELIS" userId="S::dani.chandia@duocuc.cl::c692f15a-3509-4ab8-91ce-65e0a7eb408d" providerId="AD" clId="Web-{48C5F430-78E9-15DF-0B3D-F4FD4D5C2A65}" dt="2025-10-14T01:05:41.056" v="184" actId="1076"/>
          <ac:spMkLst>
            <pc:docMk/>
            <pc:sldMk cId="1392825234" sldId="280"/>
            <ac:spMk id="2" creationId="{DAB4760B-B7BF-3150-A517-EC58F9D11A46}"/>
          </ac:spMkLst>
        </pc:spChg>
        <pc:picChg chg="add mod modCrop">
          <ac:chgData name="DANITSA MILENKA CHANDIA CELIS" userId="S::dani.chandia@duocuc.cl::c692f15a-3509-4ab8-91ce-65e0a7eb408d" providerId="AD" clId="Web-{48C5F430-78E9-15DF-0B3D-F4FD4D5C2A65}" dt="2025-10-14T01:07:22.419" v="209" actId="1076"/>
          <ac:picMkLst>
            <pc:docMk/>
            <pc:sldMk cId="1392825234" sldId="280"/>
            <ac:picMk id="3" creationId="{1668ED80-C2C0-1EA5-3DB9-F9CBE87B332C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1:05:23.837" v="180"/>
          <ac:picMkLst>
            <pc:docMk/>
            <pc:sldMk cId="1392825234" sldId="280"/>
            <ac:picMk id="4" creationId="{850B2A8A-8719-AAC2-1950-6FF8B93AB955}"/>
          </ac:picMkLst>
        </pc:picChg>
      </pc:sldChg>
      <pc:sldChg chg="delSp modSp add replId">
        <pc:chgData name="DANITSA MILENKA CHANDIA CELIS" userId="S::dani.chandia@duocuc.cl::c692f15a-3509-4ab8-91ce-65e0a7eb408d" providerId="AD" clId="Web-{48C5F430-78E9-15DF-0B3D-F4FD4D5C2A65}" dt="2025-10-14T01:11:09.882" v="247" actId="1076"/>
        <pc:sldMkLst>
          <pc:docMk/>
          <pc:sldMk cId="1910145282" sldId="281"/>
        </pc:sldMkLst>
        <pc:spChg chg="mod">
          <ac:chgData name="DANITSA MILENKA CHANDIA CELIS" userId="S::dani.chandia@duocuc.cl::c692f15a-3509-4ab8-91ce-65e0a7eb408d" providerId="AD" clId="Web-{48C5F430-78E9-15DF-0B3D-F4FD4D5C2A65}" dt="2025-10-14T01:09:22.906" v="223" actId="14100"/>
          <ac:spMkLst>
            <pc:docMk/>
            <pc:sldMk cId="1910145282" sldId="281"/>
            <ac:spMk id="7" creationId="{20453A8B-4D74-A010-54F2-3182B6049724}"/>
          </ac:spMkLst>
        </pc:spChg>
        <pc:grpChg chg="mod">
          <ac:chgData name="DANITSA MILENKA CHANDIA CELIS" userId="S::dani.chandia@duocuc.cl::c692f15a-3509-4ab8-91ce-65e0a7eb408d" providerId="AD" clId="Web-{48C5F430-78E9-15DF-0B3D-F4FD4D5C2A65}" dt="2025-10-14T01:11:05.928" v="244" actId="1076"/>
          <ac:grpSpMkLst>
            <pc:docMk/>
            <pc:sldMk cId="1910145282" sldId="281"/>
            <ac:grpSpMk id="5" creationId="{3E277287-E629-5155-EBB1-AB156A9B9805}"/>
          </ac:grpSpMkLst>
        </pc:grpChg>
        <pc:grpChg chg="del">
          <ac:chgData name="DANITSA MILENKA CHANDIA CELIS" userId="S::dani.chandia@duocuc.cl::c692f15a-3509-4ab8-91ce-65e0a7eb408d" providerId="AD" clId="Web-{48C5F430-78E9-15DF-0B3D-F4FD4D5C2A65}" dt="2025-10-14T01:10:59.458" v="243"/>
          <ac:grpSpMkLst>
            <pc:docMk/>
            <pc:sldMk cId="1910145282" sldId="281"/>
            <ac:grpSpMk id="15" creationId="{59BE9850-ACB0-2158-15D7-66A189951D97}"/>
          </ac:grpSpMkLst>
        </pc:grpChg>
        <pc:grpChg chg="mod">
          <ac:chgData name="DANITSA MILENKA CHANDIA CELIS" userId="S::dani.chandia@duocuc.cl::c692f15a-3509-4ab8-91ce-65e0a7eb408d" providerId="AD" clId="Web-{48C5F430-78E9-15DF-0B3D-F4FD4D5C2A65}" dt="2025-10-14T01:11:09.866" v="246" actId="1076"/>
          <ac:grpSpMkLst>
            <pc:docMk/>
            <pc:sldMk cId="1910145282" sldId="281"/>
            <ac:grpSpMk id="40" creationId="{FD65138E-A509-A953-0049-D17FC37B65A5}"/>
          </ac:grpSpMkLst>
        </pc:grpChg>
        <pc:picChg chg="mod">
          <ac:chgData name="DANITSA MILENKA CHANDIA CELIS" userId="S::dani.chandia@duocuc.cl::c692f15a-3509-4ab8-91ce-65e0a7eb408d" providerId="AD" clId="Web-{48C5F430-78E9-15DF-0B3D-F4FD4D5C2A65}" dt="2025-10-14T01:11:05.928" v="245" actId="1076"/>
          <ac:picMkLst>
            <pc:docMk/>
            <pc:sldMk cId="1910145282" sldId="281"/>
            <ac:picMk id="9" creationId="{09F20991-A4CE-FA2E-A1B0-08BEFEB75BCA}"/>
          </ac:picMkLst>
        </pc:picChg>
        <pc:picChg chg="del">
          <ac:chgData name="DANITSA MILENKA CHANDIA CELIS" userId="S::dani.chandia@duocuc.cl::c692f15a-3509-4ab8-91ce-65e0a7eb408d" providerId="AD" clId="Web-{48C5F430-78E9-15DF-0B3D-F4FD4D5C2A65}" dt="2025-10-14T01:10:59.458" v="242"/>
          <ac:picMkLst>
            <pc:docMk/>
            <pc:sldMk cId="1910145282" sldId="281"/>
            <ac:picMk id="13" creationId="{FABF6995-87E0-4950-A657-2269BFE3FE4D}"/>
          </ac:picMkLst>
        </pc:picChg>
        <pc:picChg chg="mod">
          <ac:chgData name="DANITSA MILENKA CHANDIA CELIS" userId="S::dani.chandia@duocuc.cl::c692f15a-3509-4ab8-91ce-65e0a7eb408d" providerId="AD" clId="Web-{48C5F430-78E9-15DF-0B3D-F4FD4D5C2A65}" dt="2025-10-14T01:11:09.882" v="247" actId="1076"/>
          <ac:picMkLst>
            <pc:docMk/>
            <pc:sldMk cId="1910145282" sldId="281"/>
            <ac:picMk id="36" creationId="{EC0ECF36-4194-E8BF-0A0A-0B77520E958A}"/>
          </ac:picMkLst>
        </pc:picChg>
      </pc:sldChg>
    </pc:docChg>
  </pc:docChgLst>
  <pc:docChgLst>
    <pc:chgData name="DANITSA MILENKA CHANDIA CELIS" userId="S::dani.chandia@duocuc.cl::c692f15a-3509-4ab8-91ce-65e0a7eb408d" providerId="AD" clId="Web-{130D43D5-AAAB-D6AE-057A-5649B5A6AB24}"/>
    <pc:docChg chg="modSld">
      <pc:chgData name="DANITSA MILENKA CHANDIA CELIS" userId="S::dani.chandia@duocuc.cl::c692f15a-3509-4ab8-91ce-65e0a7eb408d" providerId="AD" clId="Web-{130D43D5-AAAB-D6AE-057A-5649B5A6AB24}" dt="2025-10-15T02:04:22.350" v="94" actId="20577"/>
      <pc:docMkLst>
        <pc:docMk/>
      </pc:docMkLst>
      <pc:sldChg chg="addSp delSp modSp">
        <pc:chgData name="DANITSA MILENKA CHANDIA CELIS" userId="S::dani.chandia@duocuc.cl::c692f15a-3509-4ab8-91ce-65e0a7eb408d" providerId="AD" clId="Web-{130D43D5-AAAB-D6AE-057A-5649B5A6AB24}" dt="2025-10-15T02:04:22.350" v="94" actId="20577"/>
        <pc:sldMkLst>
          <pc:docMk/>
          <pc:sldMk cId="1837439669" sldId="285"/>
        </pc:sldMkLst>
        <pc:spChg chg="mod">
          <ac:chgData name="DANITSA MILENKA CHANDIA CELIS" userId="S::dani.chandia@duocuc.cl::c692f15a-3509-4ab8-91ce-65e0a7eb408d" providerId="AD" clId="Web-{130D43D5-AAAB-D6AE-057A-5649B5A6AB24}" dt="2025-10-15T02:04:22.350" v="94" actId="20577"/>
          <ac:spMkLst>
            <pc:docMk/>
            <pc:sldMk cId="1837439669" sldId="285"/>
            <ac:spMk id="40" creationId="{AFB9C827-554D-4048-9DFB-C81011869600}"/>
          </ac:spMkLst>
        </pc:spChg>
        <pc:graphicFrameChg chg="add del mod">
          <ac:chgData name="DANITSA MILENKA CHANDIA CELIS" userId="S::dani.chandia@duocuc.cl::c692f15a-3509-4ab8-91ce-65e0a7eb408d" providerId="AD" clId="Web-{130D43D5-AAAB-D6AE-057A-5649B5A6AB24}" dt="2025-10-15T02:01:07.539" v="64"/>
          <ac:graphicFrameMkLst>
            <pc:docMk/>
            <pc:sldMk cId="1837439669" sldId="285"/>
            <ac:graphicFrameMk id="3" creationId="{8DD94CFF-BCE6-B5D4-88FD-97EC1C8851E7}"/>
          </ac:graphicFrameMkLst>
        </pc:graphicFrameChg>
        <pc:graphicFrameChg chg="add del mod">
          <ac:chgData name="DANITSA MILENKA CHANDIA CELIS" userId="S::dani.chandia@duocuc.cl::c692f15a-3509-4ab8-91ce-65e0a7eb408d" providerId="AD" clId="Web-{130D43D5-AAAB-D6AE-057A-5649B5A6AB24}" dt="2025-10-15T02:01:14.649" v="66"/>
          <ac:graphicFrameMkLst>
            <pc:docMk/>
            <pc:sldMk cId="1837439669" sldId="285"/>
            <ac:graphicFrameMk id="5" creationId="{2159A1A0-E955-5640-BCDA-34456F8759FF}"/>
          </ac:graphicFrameMkLst>
        </pc:graphicFrameChg>
        <pc:graphicFrameChg chg="add del mod">
          <ac:chgData name="DANITSA MILENKA CHANDIA CELIS" userId="S::dani.chandia@duocuc.cl::c692f15a-3509-4ab8-91ce-65e0a7eb408d" providerId="AD" clId="Web-{130D43D5-AAAB-D6AE-057A-5649B5A6AB24}" dt="2025-10-15T02:01:56.899" v="79"/>
          <ac:graphicFrameMkLst>
            <pc:docMk/>
            <pc:sldMk cId="1837439669" sldId="285"/>
            <ac:graphicFrameMk id="8" creationId="{3C8D1295-9666-306B-3EC0-5AE004D146C6}"/>
          </ac:graphicFrameMkLst>
        </pc:graphicFrameChg>
        <pc:graphicFrameChg chg="mod modGraphic">
          <ac:chgData name="DANITSA MILENKA CHANDIA CELIS" userId="S::dani.chandia@duocuc.cl::c692f15a-3509-4ab8-91ce-65e0a7eb408d" providerId="AD" clId="Web-{130D43D5-AAAB-D6AE-057A-5649B5A6AB24}" dt="2025-10-15T02:03:46.848" v="92"/>
          <ac:graphicFrameMkLst>
            <pc:docMk/>
            <pc:sldMk cId="1837439669" sldId="285"/>
            <ac:graphicFrameMk id="45" creationId="{9B3809C1-880C-4177-9164-6754F6CE3A2A}"/>
          </ac:graphicFrameMkLst>
        </pc:graphicFrameChg>
      </pc:sldChg>
    </pc:docChg>
  </pc:docChgLst>
  <pc:docChgLst>
    <pc:chgData name="DANITSA MILENKA CHANDIA CELIS" userId="S::dani.chandia@duocuc.cl::c692f15a-3509-4ab8-91ce-65e0a7eb408d" providerId="AD" clId="Web-{1F52C509-A0E7-2E68-F868-733AE11B1EA3}"/>
    <pc:docChg chg="modSld">
      <pc:chgData name="DANITSA MILENKA CHANDIA CELIS" userId="S::dani.chandia@duocuc.cl::c692f15a-3509-4ab8-91ce-65e0a7eb408d" providerId="AD" clId="Web-{1F52C509-A0E7-2E68-F868-733AE11B1EA3}" dt="2025-10-14T01:17:56.535" v="1" actId="1076"/>
      <pc:docMkLst>
        <pc:docMk/>
      </pc:docMkLst>
      <pc:sldChg chg="modSp">
        <pc:chgData name="DANITSA MILENKA CHANDIA CELIS" userId="S::dani.chandia@duocuc.cl::c692f15a-3509-4ab8-91ce-65e0a7eb408d" providerId="AD" clId="Web-{1F52C509-A0E7-2E68-F868-733AE11B1EA3}" dt="2025-10-14T01:17:56.535" v="1" actId="1076"/>
        <pc:sldMkLst>
          <pc:docMk/>
          <pc:sldMk cId="1290976511" sldId="279"/>
        </pc:sldMkLst>
        <pc:picChg chg="mod">
          <ac:chgData name="DANITSA MILENKA CHANDIA CELIS" userId="S::dani.chandia@duocuc.cl::c692f15a-3509-4ab8-91ce-65e0a7eb408d" providerId="AD" clId="Web-{1F52C509-A0E7-2E68-F868-733AE11B1EA3}" dt="2025-10-14T01:17:56.535" v="1" actId="1076"/>
          <ac:picMkLst>
            <pc:docMk/>
            <pc:sldMk cId="1290976511" sldId="279"/>
            <ac:picMk id="25" creationId="{4B7844A3-437C-36C4-2834-E43372157104}"/>
          </ac:picMkLst>
        </pc:picChg>
      </pc:sldChg>
    </pc:docChg>
  </pc:docChgLst>
  <pc:docChgLst>
    <pc:chgData name="ALONSO GABRIEL GARCIA MUNOZ" userId="S::alo.garcia@duocuc.cl::a52dc3cf-3977-451c-932b-c5702a6b06d0" providerId="AD" clId="Web-{AC60E3C4-565E-1280-629E-5AF9413EA64D}"/>
    <pc:docChg chg="modSld">
      <pc:chgData name="ALONSO GABRIEL GARCIA MUNOZ" userId="S::alo.garcia@duocuc.cl::a52dc3cf-3977-451c-932b-c5702a6b06d0" providerId="AD" clId="Web-{AC60E3C4-565E-1280-629E-5AF9413EA64D}" dt="2025-10-14T22:05:23.377" v="29" actId="20577"/>
      <pc:docMkLst>
        <pc:docMk/>
      </pc:docMkLst>
      <pc:sldChg chg="modSp">
        <pc:chgData name="ALONSO GABRIEL GARCIA MUNOZ" userId="S::alo.garcia@duocuc.cl::a52dc3cf-3977-451c-932b-c5702a6b06d0" providerId="AD" clId="Web-{AC60E3C4-565E-1280-629E-5AF9413EA64D}" dt="2025-10-14T22:05:23.377" v="29" actId="20577"/>
        <pc:sldMkLst>
          <pc:docMk/>
          <pc:sldMk cId="1437505848" sldId="273"/>
        </pc:sldMkLst>
        <pc:spChg chg="mod">
          <ac:chgData name="ALONSO GABRIEL GARCIA MUNOZ" userId="S::alo.garcia@duocuc.cl::a52dc3cf-3977-451c-932b-c5702a6b06d0" providerId="AD" clId="Web-{AC60E3C4-565E-1280-629E-5AF9413EA64D}" dt="2025-10-14T22:05:23.377" v="29" actId="20577"/>
          <ac:spMkLst>
            <pc:docMk/>
            <pc:sldMk cId="1437505848" sldId="273"/>
            <ac:spMk id="22" creationId="{0B8DC3E9-EAAA-44FB-A269-34DA24B8C5C0}"/>
          </ac:spMkLst>
        </pc:spChg>
      </pc:sldChg>
    </pc:docChg>
  </pc:docChgLst>
  <pc:docChgLst>
    <pc:chgData name="ALONSO GABRIEL GARCIA MUNOZ" userId="S::alo.garcia@duocuc.cl::a52dc3cf-3977-451c-932b-c5702a6b06d0" providerId="AD" clId="Web-{F787DFFA-D6EA-9A71-8DDA-D46D558922FD}"/>
    <pc:docChg chg="sldOrd">
      <pc:chgData name="ALONSO GABRIEL GARCIA MUNOZ" userId="S::alo.garcia@duocuc.cl::a52dc3cf-3977-451c-932b-c5702a6b06d0" providerId="AD" clId="Web-{F787DFFA-D6EA-9A71-8DDA-D46D558922FD}" dt="2025-10-14T20:38:15.814" v="0"/>
      <pc:docMkLst>
        <pc:docMk/>
      </pc:docMkLst>
      <pc:sldChg chg="ord">
        <pc:chgData name="ALONSO GABRIEL GARCIA MUNOZ" userId="S::alo.garcia@duocuc.cl::a52dc3cf-3977-451c-932b-c5702a6b06d0" providerId="AD" clId="Web-{F787DFFA-D6EA-9A71-8DDA-D46D558922FD}" dt="2025-10-14T20:38:15.814" v="0"/>
        <pc:sldMkLst>
          <pc:docMk/>
          <pc:sldMk cId="2899271162" sldId="2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1926B-E18C-4CC6-9452-DC6FE31D426B}" type="doc">
      <dgm:prSet loTypeId="urn:microsoft.com/office/officeart/2005/8/layout/hProcess11" loCatId="process" qsTypeId="urn:microsoft.com/office/officeart/2005/8/quickstyle/3d4" qsCatId="3D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1CAF077B-5E14-4E69-87D2-B596CD3790F0}">
      <dgm:prSet phldr="0" custT="1"/>
      <dgm:spPr/>
      <dgm:t>
        <a:bodyPr/>
        <a:lstStyle/>
        <a:p>
          <a:pPr rtl="0"/>
          <a:r>
            <a:rPr lang="es-ES" sz="1500" b="1" dirty="0">
              <a:latin typeface="Univers Light"/>
              <a:ea typeface="+mn-ea"/>
              <a:cs typeface="+mn-cs"/>
            </a:rPr>
            <a:t>Investigaciones y Definición de requisitos iniciales </a:t>
          </a:r>
          <a:br>
            <a:rPr lang="es-ES" sz="1500" b="1" dirty="0">
              <a:latin typeface="Univers Light"/>
              <a:ea typeface="+mn-ea"/>
              <a:cs typeface="+mn-cs"/>
            </a:rPr>
          </a:br>
          <a:r>
            <a:rPr lang="es-ES" sz="1500" b="1" dirty="0">
              <a:latin typeface="Univers Light"/>
              <a:ea typeface="+mn-ea"/>
              <a:cs typeface="+mn-cs"/>
            </a:rPr>
            <a:t>(Sprint 0) </a:t>
          </a:r>
        </a:p>
      </dgm:t>
    </dgm:pt>
    <dgm:pt modelId="{B8BC1BBC-9FB1-4B71-840D-D4760C8A7F7E}" type="parTrans" cxnId="{E3361854-16F7-4A55-AA9B-387FB45A99C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396C5BA6-7B12-4B68-8F50-771BE1614E8C}" type="sibTrans" cxnId="{E3361854-16F7-4A55-AA9B-387FB45A99CA}">
      <dgm:prSet/>
      <dgm:spPr/>
      <dgm:t>
        <a:bodyPr/>
        <a:lstStyle/>
        <a:p>
          <a:endParaRPr lang="es-CL">
            <a:latin typeface="Univers Light" panose="020B0403020202020204" pitchFamily="34" charset="0"/>
          </a:endParaRPr>
        </a:p>
      </dgm:t>
    </dgm:pt>
    <dgm:pt modelId="{C00FB43E-C2D5-400D-B83F-F5520101F52C}">
      <dgm:prSet phldr="0" custT="1"/>
      <dgm:spPr/>
      <dgm:t>
        <a:bodyPr/>
        <a:lstStyle/>
        <a:p>
          <a:r>
            <a:rPr lang="es-ES" sz="1500" b="1" dirty="0">
              <a:latin typeface="Univers Light"/>
              <a:ea typeface="+mn-ea"/>
              <a:cs typeface="+mn-cs"/>
            </a:rPr>
            <a:t>Desarrollo </a:t>
          </a:r>
          <a:r>
            <a:rPr lang="es-ES" sz="1500" b="1" dirty="0">
              <a:latin typeface="Univers Light"/>
              <a:ea typeface="Calibri"/>
              <a:cs typeface="Arial"/>
            </a:rPr>
            <a:t>de funcionalidades especificas </a:t>
          </a:r>
          <a:r>
            <a:rPr lang="es-ES" sz="1500" b="1" dirty="0">
              <a:latin typeface="Univers Light"/>
              <a:ea typeface="Calibri"/>
              <a:cs typeface="Calibri"/>
            </a:rPr>
            <a:t>(Sprint 2)</a:t>
          </a:r>
        </a:p>
      </dgm:t>
    </dgm:pt>
    <dgm:pt modelId="{8CFA1FEB-9F47-4459-9EAB-533B8C5BFDD3}" type="par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D6CDBB10-7057-4E24-99EA-7601EC0C53AA}" type="sib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01C9CB18-6FA4-4B65-8CB2-80AAEEA86E74}">
      <dgm:prSet phldr="0" custT="1"/>
      <dgm:spPr/>
      <dgm:t>
        <a:bodyPr/>
        <a:lstStyle/>
        <a:p>
          <a:r>
            <a:rPr lang="es-ES" sz="1500" b="1" dirty="0">
              <a:latin typeface="Univers Light"/>
              <a:ea typeface="+mn-ea"/>
              <a:cs typeface="+mn-cs"/>
            </a:rPr>
            <a:t>Correcciones y mejora</a:t>
          </a:r>
          <a:r>
            <a:rPr lang="es-ES" sz="1500" b="1" dirty="0">
              <a:latin typeface="Univers Light"/>
              <a:ea typeface="Calibri"/>
              <a:cs typeface="Arial"/>
            </a:rPr>
            <a:t> del Programa </a:t>
          </a:r>
          <a:r>
            <a:rPr lang="es-ES" sz="1500" b="1" dirty="0">
              <a:latin typeface="Univers Light"/>
              <a:ea typeface="Calibri"/>
              <a:cs typeface="Calibri"/>
            </a:rPr>
            <a:t>(Sprint 3)</a:t>
          </a:r>
        </a:p>
      </dgm:t>
    </dgm:pt>
    <dgm:pt modelId="{237BA003-9133-4961-AE88-FB7EAAC7F55F}" type="par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CB2B07BE-E92B-4113-8AFB-6BB0A0EDC747}" type="sib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30826A0D-9C34-4384-874B-6C4B566C7091}">
      <dgm:prSet phldr="0" custT="1"/>
      <dgm:spPr/>
      <dgm:t>
        <a:bodyPr/>
        <a:lstStyle/>
        <a:p>
          <a:r>
            <a:rPr lang="es-ES" sz="1500" b="1" dirty="0">
              <a:latin typeface="Univers Light"/>
              <a:ea typeface="+mn-ea"/>
              <a:cs typeface="+mn-cs"/>
            </a:rPr>
            <a:t>Diseño y Desarrollo inicial en Unity (Sprint 1)</a:t>
          </a:r>
          <a:endParaRPr lang="es-ES" sz="1500" b="1" dirty="0"/>
        </a:p>
      </dgm:t>
    </dgm:pt>
    <dgm:pt modelId="{44F47649-AD06-420B-A9F0-3238E62AC8A7}" type="parTrans" cxnId="{F49B392B-46BF-499C-AE69-73E34BDF9690}">
      <dgm:prSet/>
      <dgm:spPr/>
      <dgm:t>
        <a:bodyPr/>
        <a:lstStyle/>
        <a:p>
          <a:endParaRPr lang="es-CL"/>
        </a:p>
      </dgm:t>
    </dgm:pt>
    <dgm:pt modelId="{30A2460F-D1BA-4EDD-8681-3AC262DCD279}" type="sibTrans" cxnId="{F49B392B-46BF-499C-AE69-73E34BDF9690}">
      <dgm:prSet/>
      <dgm:spPr/>
      <dgm:t>
        <a:bodyPr/>
        <a:lstStyle/>
        <a:p>
          <a:endParaRPr lang="es-CL"/>
        </a:p>
      </dgm:t>
    </dgm:pt>
    <dgm:pt modelId="{EE33A530-4B70-41C6-BC5B-DBF542F78389}" type="pres">
      <dgm:prSet presAssocID="{3B31926B-E18C-4CC6-9452-DC6FE31D426B}" presName="Name0" presStyleCnt="0">
        <dgm:presLayoutVars>
          <dgm:dir/>
          <dgm:resizeHandles val="exact"/>
        </dgm:presLayoutVars>
      </dgm:prSet>
      <dgm:spPr/>
    </dgm:pt>
    <dgm:pt modelId="{B1A210A7-B628-4AB7-93E9-2EC73DA3F422}" type="pres">
      <dgm:prSet presAssocID="{3B31926B-E18C-4CC6-9452-DC6FE31D426B}" presName="arrow" presStyleLbl="bgShp" presStyleIdx="0" presStyleCnt="1"/>
      <dgm:spPr/>
    </dgm:pt>
    <dgm:pt modelId="{A361FB32-ECE2-4C79-B374-7517D7D29527}" type="pres">
      <dgm:prSet presAssocID="{3B31926B-E18C-4CC6-9452-DC6FE31D426B}" presName="points" presStyleCnt="0"/>
      <dgm:spPr/>
    </dgm:pt>
    <dgm:pt modelId="{F7D70F68-BE38-484C-BB2E-6745E733928E}" type="pres">
      <dgm:prSet presAssocID="{1CAF077B-5E14-4E69-87D2-B596CD3790F0}" presName="compositeA" presStyleCnt="0"/>
      <dgm:spPr/>
    </dgm:pt>
    <dgm:pt modelId="{141A52A5-4673-421E-807D-D367AA7418AE}" type="pres">
      <dgm:prSet presAssocID="{1CAF077B-5E14-4E69-87D2-B596CD3790F0}" presName="textA" presStyleLbl="revTx" presStyleIdx="0" presStyleCnt="4">
        <dgm:presLayoutVars>
          <dgm:bulletEnabled val="1"/>
        </dgm:presLayoutVars>
      </dgm:prSet>
      <dgm:spPr/>
    </dgm:pt>
    <dgm:pt modelId="{435965E8-D438-4ACB-9B94-43BCE4DCEF5B}" type="pres">
      <dgm:prSet presAssocID="{1CAF077B-5E14-4E69-87D2-B596CD3790F0}" presName="circleA" presStyleLbl="node1" presStyleIdx="0" presStyleCnt="4"/>
      <dgm:spPr/>
    </dgm:pt>
    <dgm:pt modelId="{9BF8750D-2F39-4538-A495-9ED1600EACB6}" type="pres">
      <dgm:prSet presAssocID="{1CAF077B-5E14-4E69-87D2-B596CD3790F0}" presName="spaceA" presStyleCnt="0"/>
      <dgm:spPr/>
    </dgm:pt>
    <dgm:pt modelId="{75C73C75-A394-4F7F-AE9A-FAD16E8F1DBB}" type="pres">
      <dgm:prSet presAssocID="{396C5BA6-7B12-4B68-8F50-771BE1614E8C}" presName="space" presStyleCnt="0"/>
      <dgm:spPr/>
    </dgm:pt>
    <dgm:pt modelId="{96FA9577-4CC5-4E91-90C8-D958F9284DC4}" type="pres">
      <dgm:prSet presAssocID="{30826A0D-9C34-4384-874B-6C4B566C7091}" presName="compositeB" presStyleCnt="0"/>
      <dgm:spPr/>
    </dgm:pt>
    <dgm:pt modelId="{9815955B-2A9D-474C-A2CB-1AF7C7201B16}" type="pres">
      <dgm:prSet presAssocID="{30826A0D-9C34-4384-874B-6C4B566C7091}" presName="textB" presStyleLbl="revTx" presStyleIdx="1" presStyleCnt="4">
        <dgm:presLayoutVars>
          <dgm:bulletEnabled val="1"/>
        </dgm:presLayoutVars>
      </dgm:prSet>
      <dgm:spPr/>
    </dgm:pt>
    <dgm:pt modelId="{CED63BCB-8A77-47DF-906F-8EE36E697ED1}" type="pres">
      <dgm:prSet presAssocID="{30826A0D-9C34-4384-874B-6C4B566C7091}" presName="circleB" presStyleLbl="node1" presStyleIdx="1" presStyleCnt="4"/>
      <dgm:spPr/>
    </dgm:pt>
    <dgm:pt modelId="{60A985A3-8C15-4141-AA1F-27F2F0F50594}" type="pres">
      <dgm:prSet presAssocID="{30826A0D-9C34-4384-874B-6C4B566C7091}" presName="spaceB" presStyleCnt="0"/>
      <dgm:spPr/>
    </dgm:pt>
    <dgm:pt modelId="{40F7B4C4-DC78-4EF4-9653-75A71A524743}" type="pres">
      <dgm:prSet presAssocID="{30A2460F-D1BA-4EDD-8681-3AC262DCD279}" presName="space" presStyleCnt="0"/>
      <dgm:spPr/>
    </dgm:pt>
    <dgm:pt modelId="{A60E9C56-DAD4-487C-B102-8D7BD3439B7E}" type="pres">
      <dgm:prSet presAssocID="{C00FB43E-C2D5-400D-B83F-F5520101F52C}" presName="compositeA" presStyleCnt="0"/>
      <dgm:spPr/>
    </dgm:pt>
    <dgm:pt modelId="{BAB9D29F-B0D1-44CD-A67E-BF8719DEA3DA}" type="pres">
      <dgm:prSet presAssocID="{C00FB43E-C2D5-400D-B83F-F5520101F52C}" presName="textA" presStyleLbl="revTx" presStyleIdx="2" presStyleCnt="4">
        <dgm:presLayoutVars>
          <dgm:bulletEnabled val="1"/>
        </dgm:presLayoutVars>
      </dgm:prSet>
      <dgm:spPr/>
    </dgm:pt>
    <dgm:pt modelId="{9C552631-CFB2-434E-907F-85CF9E630882}" type="pres">
      <dgm:prSet presAssocID="{C00FB43E-C2D5-400D-B83F-F5520101F52C}" presName="circleA" presStyleLbl="node1" presStyleIdx="2" presStyleCnt="4"/>
      <dgm:spPr/>
    </dgm:pt>
    <dgm:pt modelId="{0C55D70F-73FB-433B-9FF9-882C5F3B444F}" type="pres">
      <dgm:prSet presAssocID="{C00FB43E-C2D5-400D-B83F-F5520101F52C}" presName="spaceA" presStyleCnt="0"/>
      <dgm:spPr/>
    </dgm:pt>
    <dgm:pt modelId="{A388D4DF-31EE-459F-BD4D-B67661283233}" type="pres">
      <dgm:prSet presAssocID="{D6CDBB10-7057-4E24-99EA-7601EC0C53AA}" presName="space" presStyleCnt="0"/>
      <dgm:spPr/>
    </dgm:pt>
    <dgm:pt modelId="{7233FEDE-BF33-4403-8C6D-90B7E2D9A752}" type="pres">
      <dgm:prSet presAssocID="{01C9CB18-6FA4-4B65-8CB2-80AAEEA86E74}" presName="compositeB" presStyleCnt="0"/>
      <dgm:spPr/>
    </dgm:pt>
    <dgm:pt modelId="{253E0778-4022-43CF-823D-F30E6C397171}" type="pres">
      <dgm:prSet presAssocID="{01C9CB18-6FA4-4B65-8CB2-80AAEEA86E74}" presName="textB" presStyleLbl="revTx" presStyleIdx="3" presStyleCnt="4">
        <dgm:presLayoutVars>
          <dgm:bulletEnabled val="1"/>
        </dgm:presLayoutVars>
      </dgm:prSet>
      <dgm:spPr/>
    </dgm:pt>
    <dgm:pt modelId="{F7883878-C6EA-40B2-933A-3436AFB1214F}" type="pres">
      <dgm:prSet presAssocID="{01C9CB18-6FA4-4B65-8CB2-80AAEEA86E74}" presName="circleB" presStyleLbl="node1" presStyleIdx="3" presStyleCnt="4"/>
      <dgm:spPr/>
    </dgm:pt>
    <dgm:pt modelId="{C661CC3D-AB81-4996-AEA4-5D74127D9F98}" type="pres">
      <dgm:prSet presAssocID="{01C9CB18-6FA4-4B65-8CB2-80AAEEA86E74}" presName="spaceB" presStyleCnt="0"/>
      <dgm:spPr/>
    </dgm:pt>
  </dgm:ptLst>
  <dgm:cxnLst>
    <dgm:cxn modelId="{58F04308-BCE6-412F-8DF9-EFF1EBB5D0BC}" srcId="{3B31926B-E18C-4CC6-9452-DC6FE31D426B}" destId="{C00FB43E-C2D5-400D-B83F-F5520101F52C}" srcOrd="2" destOrd="0" parTransId="{8CFA1FEB-9F47-4459-9EAB-533B8C5BFDD3}" sibTransId="{D6CDBB10-7057-4E24-99EA-7601EC0C53AA}"/>
    <dgm:cxn modelId="{DFC00718-AE33-48B4-AB0D-B6BAF1BA98C4}" type="presOf" srcId="{3B31926B-E18C-4CC6-9452-DC6FE31D426B}" destId="{EE33A530-4B70-41C6-BC5B-DBF542F78389}" srcOrd="0" destOrd="0" presId="urn:microsoft.com/office/officeart/2005/8/layout/hProcess11"/>
    <dgm:cxn modelId="{3196A71F-13AC-4AE7-9000-8FE1DFD8C99E}" srcId="{3B31926B-E18C-4CC6-9452-DC6FE31D426B}" destId="{01C9CB18-6FA4-4B65-8CB2-80AAEEA86E74}" srcOrd="3" destOrd="0" parTransId="{237BA003-9133-4961-AE88-FB7EAAC7F55F}" sibTransId="{CB2B07BE-E92B-4113-8AFB-6BB0A0EDC747}"/>
    <dgm:cxn modelId="{F49B392B-46BF-499C-AE69-73E34BDF9690}" srcId="{3B31926B-E18C-4CC6-9452-DC6FE31D426B}" destId="{30826A0D-9C34-4384-874B-6C4B566C7091}" srcOrd="1" destOrd="0" parTransId="{44F47649-AD06-420B-A9F0-3238E62AC8A7}" sibTransId="{30A2460F-D1BA-4EDD-8681-3AC262DCD279}"/>
    <dgm:cxn modelId="{44A67969-38E3-4D5D-B046-53D6CDAF5D83}" type="presOf" srcId="{30826A0D-9C34-4384-874B-6C4B566C7091}" destId="{9815955B-2A9D-474C-A2CB-1AF7C7201B16}" srcOrd="0" destOrd="0" presId="urn:microsoft.com/office/officeart/2005/8/layout/hProcess11"/>
    <dgm:cxn modelId="{E3361854-16F7-4A55-AA9B-387FB45A99CA}" srcId="{3B31926B-E18C-4CC6-9452-DC6FE31D426B}" destId="{1CAF077B-5E14-4E69-87D2-B596CD3790F0}" srcOrd="0" destOrd="0" parTransId="{B8BC1BBC-9FB1-4B71-840D-D4760C8A7F7E}" sibTransId="{396C5BA6-7B12-4B68-8F50-771BE1614E8C}"/>
    <dgm:cxn modelId="{4E610A7C-A303-475D-BC50-DA49C4C5C0E9}" type="presOf" srcId="{01C9CB18-6FA4-4B65-8CB2-80AAEEA86E74}" destId="{253E0778-4022-43CF-823D-F30E6C397171}" srcOrd="0" destOrd="0" presId="urn:microsoft.com/office/officeart/2005/8/layout/hProcess11"/>
    <dgm:cxn modelId="{8A272895-F3ED-4918-BA25-E13D6287AFDF}" type="presOf" srcId="{1CAF077B-5E14-4E69-87D2-B596CD3790F0}" destId="{141A52A5-4673-421E-807D-D367AA7418AE}" srcOrd="0" destOrd="0" presId="urn:microsoft.com/office/officeart/2005/8/layout/hProcess11"/>
    <dgm:cxn modelId="{B244EBC5-BB9B-441A-BF7B-0DF90FF9BFD5}" type="presOf" srcId="{C00FB43E-C2D5-400D-B83F-F5520101F52C}" destId="{BAB9D29F-B0D1-44CD-A67E-BF8719DEA3DA}" srcOrd="0" destOrd="0" presId="urn:microsoft.com/office/officeart/2005/8/layout/hProcess11"/>
    <dgm:cxn modelId="{9AA1E0DC-59E6-4A0C-9312-8EDB93918B66}" type="presParOf" srcId="{EE33A530-4B70-41C6-BC5B-DBF542F78389}" destId="{B1A210A7-B628-4AB7-93E9-2EC73DA3F422}" srcOrd="0" destOrd="0" presId="urn:microsoft.com/office/officeart/2005/8/layout/hProcess11"/>
    <dgm:cxn modelId="{408D5A30-1036-4A48-A2B8-BA627A6860D9}" type="presParOf" srcId="{EE33A530-4B70-41C6-BC5B-DBF542F78389}" destId="{A361FB32-ECE2-4C79-B374-7517D7D29527}" srcOrd="1" destOrd="0" presId="urn:microsoft.com/office/officeart/2005/8/layout/hProcess11"/>
    <dgm:cxn modelId="{C16A2924-BD18-48B2-A0B7-22BFCC9A9C39}" type="presParOf" srcId="{A361FB32-ECE2-4C79-B374-7517D7D29527}" destId="{F7D70F68-BE38-484C-BB2E-6745E733928E}" srcOrd="0" destOrd="0" presId="urn:microsoft.com/office/officeart/2005/8/layout/hProcess11"/>
    <dgm:cxn modelId="{3FD372C8-1AD1-44DD-BCCA-BAADA7FF7E98}" type="presParOf" srcId="{F7D70F68-BE38-484C-BB2E-6745E733928E}" destId="{141A52A5-4673-421E-807D-D367AA7418AE}" srcOrd="0" destOrd="0" presId="urn:microsoft.com/office/officeart/2005/8/layout/hProcess11"/>
    <dgm:cxn modelId="{8E2981D6-474C-4DCB-AC6A-2FEAEA43CEF9}" type="presParOf" srcId="{F7D70F68-BE38-484C-BB2E-6745E733928E}" destId="{435965E8-D438-4ACB-9B94-43BCE4DCEF5B}" srcOrd="1" destOrd="0" presId="urn:microsoft.com/office/officeart/2005/8/layout/hProcess11"/>
    <dgm:cxn modelId="{09DE1472-2CF7-4D6A-8F94-FD8F6FE373D1}" type="presParOf" srcId="{F7D70F68-BE38-484C-BB2E-6745E733928E}" destId="{9BF8750D-2F39-4538-A495-9ED1600EACB6}" srcOrd="2" destOrd="0" presId="urn:microsoft.com/office/officeart/2005/8/layout/hProcess11"/>
    <dgm:cxn modelId="{1361685F-9243-4AEA-8AE3-2B939D75B83F}" type="presParOf" srcId="{A361FB32-ECE2-4C79-B374-7517D7D29527}" destId="{75C73C75-A394-4F7F-AE9A-FAD16E8F1DBB}" srcOrd="1" destOrd="0" presId="urn:microsoft.com/office/officeart/2005/8/layout/hProcess11"/>
    <dgm:cxn modelId="{ACD55670-EB39-4E14-A302-0D1951A64891}" type="presParOf" srcId="{A361FB32-ECE2-4C79-B374-7517D7D29527}" destId="{96FA9577-4CC5-4E91-90C8-D958F9284DC4}" srcOrd="2" destOrd="0" presId="urn:microsoft.com/office/officeart/2005/8/layout/hProcess11"/>
    <dgm:cxn modelId="{7ED77A5F-81B6-4869-89CD-E028A8786EBF}" type="presParOf" srcId="{96FA9577-4CC5-4E91-90C8-D958F9284DC4}" destId="{9815955B-2A9D-474C-A2CB-1AF7C7201B16}" srcOrd="0" destOrd="0" presId="urn:microsoft.com/office/officeart/2005/8/layout/hProcess11"/>
    <dgm:cxn modelId="{CEA2ADA6-9370-4E93-8870-594802EC0FDE}" type="presParOf" srcId="{96FA9577-4CC5-4E91-90C8-D958F9284DC4}" destId="{CED63BCB-8A77-47DF-906F-8EE36E697ED1}" srcOrd="1" destOrd="0" presId="urn:microsoft.com/office/officeart/2005/8/layout/hProcess11"/>
    <dgm:cxn modelId="{2D68A277-DBA5-4D2E-B9CD-5C21231DB252}" type="presParOf" srcId="{96FA9577-4CC5-4E91-90C8-D958F9284DC4}" destId="{60A985A3-8C15-4141-AA1F-27F2F0F50594}" srcOrd="2" destOrd="0" presId="urn:microsoft.com/office/officeart/2005/8/layout/hProcess11"/>
    <dgm:cxn modelId="{16ED0E90-6E60-4683-83AF-10308A6C3737}" type="presParOf" srcId="{A361FB32-ECE2-4C79-B374-7517D7D29527}" destId="{40F7B4C4-DC78-4EF4-9653-75A71A524743}" srcOrd="3" destOrd="0" presId="urn:microsoft.com/office/officeart/2005/8/layout/hProcess11"/>
    <dgm:cxn modelId="{6A0B4A36-DB33-4DD4-9F82-067031FDBF4C}" type="presParOf" srcId="{A361FB32-ECE2-4C79-B374-7517D7D29527}" destId="{A60E9C56-DAD4-487C-B102-8D7BD3439B7E}" srcOrd="4" destOrd="0" presId="urn:microsoft.com/office/officeart/2005/8/layout/hProcess11"/>
    <dgm:cxn modelId="{D2131E0D-A448-46C2-B24B-592143EE27C4}" type="presParOf" srcId="{A60E9C56-DAD4-487C-B102-8D7BD3439B7E}" destId="{BAB9D29F-B0D1-44CD-A67E-BF8719DEA3DA}" srcOrd="0" destOrd="0" presId="urn:microsoft.com/office/officeart/2005/8/layout/hProcess11"/>
    <dgm:cxn modelId="{B4A09DF3-660B-4216-9B1C-3FF33B97D595}" type="presParOf" srcId="{A60E9C56-DAD4-487C-B102-8D7BD3439B7E}" destId="{9C552631-CFB2-434E-907F-85CF9E630882}" srcOrd="1" destOrd="0" presId="urn:microsoft.com/office/officeart/2005/8/layout/hProcess11"/>
    <dgm:cxn modelId="{EC67C1B0-061F-46E4-9376-414279D35BAD}" type="presParOf" srcId="{A60E9C56-DAD4-487C-B102-8D7BD3439B7E}" destId="{0C55D70F-73FB-433B-9FF9-882C5F3B444F}" srcOrd="2" destOrd="0" presId="urn:microsoft.com/office/officeart/2005/8/layout/hProcess11"/>
    <dgm:cxn modelId="{AF1D6534-4E18-446D-BD44-5068018BDDFE}" type="presParOf" srcId="{A361FB32-ECE2-4C79-B374-7517D7D29527}" destId="{A388D4DF-31EE-459F-BD4D-B67661283233}" srcOrd="5" destOrd="0" presId="urn:microsoft.com/office/officeart/2005/8/layout/hProcess11"/>
    <dgm:cxn modelId="{807FDE34-A9CD-4E92-9E39-8D5C633BF4A2}" type="presParOf" srcId="{A361FB32-ECE2-4C79-B374-7517D7D29527}" destId="{7233FEDE-BF33-4403-8C6D-90B7E2D9A752}" srcOrd="6" destOrd="0" presId="urn:microsoft.com/office/officeart/2005/8/layout/hProcess11"/>
    <dgm:cxn modelId="{9E6C0297-4385-4244-B9F3-192313254718}" type="presParOf" srcId="{7233FEDE-BF33-4403-8C6D-90B7E2D9A752}" destId="{253E0778-4022-43CF-823D-F30E6C397171}" srcOrd="0" destOrd="0" presId="urn:microsoft.com/office/officeart/2005/8/layout/hProcess11"/>
    <dgm:cxn modelId="{2B0EA170-D4A9-47D1-BBC9-9CBEBA0B23DF}" type="presParOf" srcId="{7233FEDE-BF33-4403-8C6D-90B7E2D9A752}" destId="{F7883878-C6EA-40B2-933A-3436AFB1214F}" srcOrd="1" destOrd="0" presId="urn:microsoft.com/office/officeart/2005/8/layout/hProcess11"/>
    <dgm:cxn modelId="{C35BC77F-5B8C-4216-B5B5-CCB36D0257B4}" type="presParOf" srcId="{7233FEDE-BF33-4403-8C6D-90B7E2D9A752}" destId="{C661CC3D-AB81-4996-AEA4-5D74127D9F98}" srcOrd="2" destOrd="0" presId="urn:microsoft.com/office/officeart/2005/8/layout/hProcess1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210A7-B628-4AB7-93E9-2EC73DA3F422}">
      <dsp:nvSpPr>
        <dsp:cNvPr id="0" name=""/>
        <dsp:cNvSpPr/>
      </dsp:nvSpPr>
      <dsp:spPr>
        <a:xfrm>
          <a:off x="0" y="1075482"/>
          <a:ext cx="8622534" cy="1433976"/>
        </a:xfrm>
        <a:prstGeom prst="notchedRightArrow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A52A5-4673-421E-807D-D367AA7418AE}">
      <dsp:nvSpPr>
        <dsp:cNvPr id="0" name=""/>
        <dsp:cNvSpPr/>
      </dsp:nvSpPr>
      <dsp:spPr>
        <a:xfrm>
          <a:off x="3883" y="0"/>
          <a:ext cx="1868075" cy="143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Investigaciones y Definición de requisitos iniciales </a:t>
          </a:r>
          <a:br>
            <a:rPr lang="es-ES" sz="1500" b="1" kern="1200" dirty="0">
              <a:latin typeface="Univers Light"/>
              <a:ea typeface="+mn-ea"/>
              <a:cs typeface="+mn-cs"/>
            </a:rPr>
          </a:br>
          <a:r>
            <a:rPr lang="es-ES" sz="1500" b="1" kern="1200" dirty="0">
              <a:latin typeface="Univers Light"/>
              <a:ea typeface="+mn-ea"/>
              <a:cs typeface="+mn-cs"/>
            </a:rPr>
            <a:t>(Sprint 0) </a:t>
          </a:r>
        </a:p>
      </dsp:txBody>
      <dsp:txXfrm>
        <a:off x="3883" y="0"/>
        <a:ext cx="1868075" cy="1433976"/>
      </dsp:txXfrm>
    </dsp:sp>
    <dsp:sp modelId="{435965E8-D438-4ACB-9B94-43BCE4DCEF5B}">
      <dsp:nvSpPr>
        <dsp:cNvPr id="0" name=""/>
        <dsp:cNvSpPr/>
      </dsp:nvSpPr>
      <dsp:spPr>
        <a:xfrm>
          <a:off x="758674" y="1613223"/>
          <a:ext cx="358494" cy="358494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5955B-2A9D-474C-A2CB-1AF7C7201B16}">
      <dsp:nvSpPr>
        <dsp:cNvPr id="0" name=""/>
        <dsp:cNvSpPr/>
      </dsp:nvSpPr>
      <dsp:spPr>
        <a:xfrm>
          <a:off x="1965363" y="2150964"/>
          <a:ext cx="1868075" cy="143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Diseño y Desarrollo inicial en Unity (Sprint 1)</a:t>
          </a:r>
          <a:endParaRPr lang="es-ES" sz="1500" b="1" kern="1200" dirty="0"/>
        </a:p>
      </dsp:txBody>
      <dsp:txXfrm>
        <a:off x="1965363" y="2150964"/>
        <a:ext cx="1868075" cy="1433976"/>
      </dsp:txXfrm>
    </dsp:sp>
    <dsp:sp modelId="{CED63BCB-8A77-47DF-906F-8EE36E697ED1}">
      <dsp:nvSpPr>
        <dsp:cNvPr id="0" name=""/>
        <dsp:cNvSpPr/>
      </dsp:nvSpPr>
      <dsp:spPr>
        <a:xfrm>
          <a:off x="2720153" y="1613223"/>
          <a:ext cx="358494" cy="358494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1323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9D29F-B0D1-44CD-A67E-BF8719DEA3DA}">
      <dsp:nvSpPr>
        <dsp:cNvPr id="0" name=""/>
        <dsp:cNvSpPr/>
      </dsp:nvSpPr>
      <dsp:spPr>
        <a:xfrm>
          <a:off x="3926842" y="0"/>
          <a:ext cx="1868075" cy="143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Desarrollo </a:t>
          </a:r>
          <a:r>
            <a:rPr lang="es-ES" sz="1500" b="1" kern="1200" dirty="0">
              <a:latin typeface="Univers Light"/>
              <a:ea typeface="Calibri"/>
              <a:cs typeface="Arial"/>
            </a:rPr>
            <a:t>de funcionalidades especificas </a:t>
          </a:r>
          <a:r>
            <a:rPr lang="es-ES" sz="1500" b="1" kern="1200" dirty="0">
              <a:latin typeface="Univers Light"/>
              <a:ea typeface="Calibri"/>
              <a:cs typeface="Calibri"/>
            </a:rPr>
            <a:t>(Sprint 2)</a:t>
          </a:r>
        </a:p>
      </dsp:txBody>
      <dsp:txXfrm>
        <a:off x="3926842" y="0"/>
        <a:ext cx="1868075" cy="1433976"/>
      </dsp:txXfrm>
    </dsp:sp>
    <dsp:sp modelId="{9C552631-CFB2-434E-907F-85CF9E630882}">
      <dsp:nvSpPr>
        <dsp:cNvPr id="0" name=""/>
        <dsp:cNvSpPr/>
      </dsp:nvSpPr>
      <dsp:spPr>
        <a:xfrm>
          <a:off x="4681632" y="1613223"/>
          <a:ext cx="358494" cy="358494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2646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E0778-4022-43CF-823D-F30E6C397171}">
      <dsp:nvSpPr>
        <dsp:cNvPr id="0" name=""/>
        <dsp:cNvSpPr/>
      </dsp:nvSpPr>
      <dsp:spPr>
        <a:xfrm>
          <a:off x="5888321" y="2150964"/>
          <a:ext cx="1868075" cy="1433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 dirty="0">
              <a:latin typeface="Univers Light"/>
              <a:ea typeface="+mn-ea"/>
              <a:cs typeface="+mn-cs"/>
            </a:rPr>
            <a:t>Correcciones y mejora</a:t>
          </a:r>
          <a:r>
            <a:rPr lang="es-ES" sz="1500" b="1" kern="1200" dirty="0">
              <a:latin typeface="Univers Light"/>
              <a:ea typeface="Calibri"/>
              <a:cs typeface="Arial"/>
            </a:rPr>
            <a:t> del Programa </a:t>
          </a:r>
          <a:r>
            <a:rPr lang="es-ES" sz="1500" b="1" kern="1200" dirty="0">
              <a:latin typeface="Univers Light"/>
              <a:ea typeface="Calibri"/>
              <a:cs typeface="Calibri"/>
            </a:rPr>
            <a:t>(Sprint 3)</a:t>
          </a:r>
        </a:p>
      </dsp:txBody>
      <dsp:txXfrm>
        <a:off x="5888321" y="2150964"/>
        <a:ext cx="1868075" cy="1433976"/>
      </dsp:txXfrm>
    </dsp:sp>
    <dsp:sp modelId="{F7883878-C6EA-40B2-933A-3436AFB1214F}">
      <dsp:nvSpPr>
        <dsp:cNvPr id="0" name=""/>
        <dsp:cNvSpPr/>
      </dsp:nvSpPr>
      <dsp:spPr>
        <a:xfrm>
          <a:off x="6643111" y="1613223"/>
          <a:ext cx="358494" cy="358494"/>
        </a:xfrm>
        <a:prstGeom prst="ellipse">
          <a:avLst/>
        </a:prstGeom>
        <a:solidFill>
          <a:schemeClr val="accent5">
            <a:shade val="50000"/>
            <a:hueOff val="0"/>
            <a:satOff val="0"/>
            <a:lumOff val="1323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bccec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78bccec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AE26E9B2-1F51-48AC-D21A-27DF0FE3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>
            <a:extLst>
              <a:ext uri="{FF2B5EF4-FFF2-40B4-BE49-F238E27FC236}">
                <a16:creationId xmlns:a16="http://schemas.microsoft.com/office/drawing/2014/main" id="{518FECB2-E02F-65A5-E08E-08AE22D98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>
            <a:extLst>
              <a:ext uri="{FF2B5EF4-FFF2-40B4-BE49-F238E27FC236}">
                <a16:creationId xmlns:a16="http://schemas.microsoft.com/office/drawing/2014/main" id="{7A0E8B3D-E811-5F23-0D4C-99B78DED7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1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02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42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Hombre sentado en una mesa&#10;&#10;El contenido generado por IA puede ser incorrecto.">
            <a:extLst>
              <a:ext uri="{FF2B5EF4-FFF2-40B4-BE49-F238E27FC236}">
                <a16:creationId xmlns:a16="http://schemas.microsoft.com/office/drawing/2014/main" id="{CB3F7EF3-E0DC-ABE2-F860-B34ED0837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7451" y="0"/>
            <a:ext cx="28765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1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0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taza de cafe&#10;&#10;El contenido generado por IA puede ser incorrecto.">
            <a:extLst>
              <a:ext uri="{FF2B5EF4-FFF2-40B4-BE49-F238E27FC236}">
                <a16:creationId xmlns:a16="http://schemas.microsoft.com/office/drawing/2014/main" id="{3C9AA81A-7790-0867-A341-CE5BBCA09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05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152280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 idx="2"/>
          </p:nvPr>
        </p:nvSpPr>
        <p:spPr>
          <a:xfrm>
            <a:off x="258984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 idx="3"/>
          </p:nvPr>
        </p:nvSpPr>
        <p:spPr>
          <a:xfrm>
            <a:off x="478296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 idx="4"/>
          </p:nvPr>
        </p:nvSpPr>
        <p:spPr>
          <a:xfrm>
            <a:off x="585036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 idx="5"/>
          </p:nvPr>
        </p:nvSpPr>
        <p:spPr>
          <a:xfrm>
            <a:off x="152280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 idx="6"/>
          </p:nvPr>
        </p:nvSpPr>
        <p:spPr>
          <a:xfrm>
            <a:off x="258984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idx="7"/>
          </p:nvPr>
        </p:nvSpPr>
        <p:spPr>
          <a:xfrm>
            <a:off x="478296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 idx="8"/>
          </p:nvPr>
        </p:nvSpPr>
        <p:spPr>
          <a:xfrm>
            <a:off x="585036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 idx="9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21"/>
          <p:cNvSpPr/>
          <p:nvPr/>
        </p:nvSpPr>
        <p:spPr>
          <a:xfrm rot="5400000">
            <a:off x="-20624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" name="Google Shape;48;p21"/>
          <p:cNvSpPr/>
          <p:nvPr/>
        </p:nvSpPr>
        <p:spPr>
          <a:xfrm rot="5400000">
            <a:off x="71708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22"/>
          <p:cNvSpPr/>
          <p:nvPr/>
        </p:nvSpPr>
        <p:spPr>
          <a:xfrm>
            <a:off x="-796320" y="-46260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" name="Google Shape;52;p22"/>
          <p:cNvSpPr/>
          <p:nvPr/>
        </p:nvSpPr>
        <p:spPr>
          <a:xfrm rot="5400000">
            <a:off x="7831080" y="-46224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_1">
  <p:cSld name="SECTION_HEADER_1_1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5432760" y="1451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23"/>
          <p:cNvSpPr/>
          <p:nvPr/>
        </p:nvSpPr>
        <p:spPr>
          <a:xfrm>
            <a:off x="552744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7131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">
  <p:cSld name="BLANK_1_1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2289960" y="2855160"/>
            <a:ext cx="4563720" cy="66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24"/>
          <p:cNvSpPr/>
          <p:nvPr/>
        </p:nvSpPr>
        <p:spPr>
          <a:xfrm>
            <a:off x="3053160" y="-57060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3053160" y="4560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1">
  <p:cSld name="CUSTOM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5230800" y="1648800"/>
            <a:ext cx="3199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25"/>
          <p:cNvSpPr/>
          <p:nvPr/>
        </p:nvSpPr>
        <p:spPr>
          <a:xfrm>
            <a:off x="641340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" name="Imagen 1" descr="Una persona en frente de laptop&#10;&#10;El contenido generado por IA puede ser incorrecto.">
            <a:extLst>
              <a:ext uri="{FF2B5EF4-FFF2-40B4-BE49-F238E27FC236}">
                <a16:creationId xmlns:a16="http://schemas.microsoft.com/office/drawing/2014/main" id="{AD23157B-B13C-3DCF-3256-1BE1ADD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04" t="44" r="24678" b="-11"/>
          <a:stretch>
            <a:fillRect/>
          </a:stretch>
        </p:blipFill>
        <p:spPr>
          <a:xfrm>
            <a:off x="-513" y="-152237"/>
            <a:ext cx="3394248" cy="5440819"/>
          </a:xfrm>
          <a:prstGeom prst="rect">
            <a:avLst/>
          </a:prstGeom>
        </p:spPr>
      </p:pic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334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">
  <p:cSld name="TITLE_AND_TWO_COLUMNS_1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26"/>
          <p:cNvSpPr/>
          <p:nvPr/>
        </p:nvSpPr>
        <p:spPr>
          <a:xfrm rot="5400000">
            <a:off x="-117180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" name="Google Shape;68;p26"/>
          <p:cNvSpPr/>
          <p:nvPr/>
        </p:nvSpPr>
        <p:spPr>
          <a:xfrm rot="5400000">
            <a:off x="795744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2">
  <p:cSld name="BLANK_1_1_1_2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00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title" idx="2"/>
          </p:nvPr>
        </p:nvSpPr>
        <p:spPr>
          <a:xfrm>
            <a:off x="34038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title" idx="3"/>
          </p:nvPr>
        </p:nvSpPr>
        <p:spPr>
          <a:xfrm>
            <a:off x="60876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title" idx="4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27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">
  <p:cSld name="BLANK_1_1_1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35432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title" idx="2"/>
          </p:nvPr>
        </p:nvSpPr>
        <p:spPr>
          <a:xfrm>
            <a:off x="505728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title" idx="3"/>
          </p:nvPr>
        </p:nvSpPr>
        <p:spPr>
          <a:xfrm>
            <a:off x="135432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title" idx="4"/>
          </p:nvPr>
        </p:nvSpPr>
        <p:spPr>
          <a:xfrm>
            <a:off x="505728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Google Shape;82;p28"/>
          <p:cNvSpPr/>
          <p:nvPr/>
        </p:nvSpPr>
        <p:spPr>
          <a:xfrm>
            <a:off x="-7383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9789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">
  <p:cSld name="BLANK_1_1_1_1_1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109836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title" idx="2"/>
          </p:nvPr>
        </p:nvSpPr>
        <p:spPr>
          <a:xfrm>
            <a:off x="353268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title" idx="3"/>
          </p:nvPr>
        </p:nvSpPr>
        <p:spPr>
          <a:xfrm>
            <a:off x="109836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title" idx="4"/>
          </p:nvPr>
        </p:nvSpPr>
        <p:spPr>
          <a:xfrm>
            <a:off x="353268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title" idx="5"/>
          </p:nvPr>
        </p:nvSpPr>
        <p:spPr>
          <a:xfrm>
            <a:off x="596664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title" idx="6"/>
          </p:nvPr>
        </p:nvSpPr>
        <p:spPr>
          <a:xfrm>
            <a:off x="596664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 idx="7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9"/>
          <p:cNvSpPr/>
          <p:nvPr/>
        </p:nvSpPr>
        <p:spPr>
          <a:xfrm rot="5400000">
            <a:off x="-117180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3" name="Google Shape;93;p29"/>
          <p:cNvSpPr/>
          <p:nvPr/>
        </p:nvSpPr>
        <p:spPr>
          <a:xfrm rot="5400000">
            <a:off x="795744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">
  <p:cSld name="BLANK_1_1_1_1_1_1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1151640" y="143892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title" idx="2"/>
          </p:nvPr>
        </p:nvSpPr>
        <p:spPr>
          <a:xfrm>
            <a:off x="5854680" y="19360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title" idx="3"/>
          </p:nvPr>
        </p:nvSpPr>
        <p:spPr>
          <a:xfrm>
            <a:off x="5854680" y="293004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title" idx="4"/>
          </p:nvPr>
        </p:nvSpPr>
        <p:spPr>
          <a:xfrm>
            <a:off x="1151640" y="24328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30"/>
          <p:cNvSpPr/>
          <p:nvPr/>
        </p:nvSpPr>
        <p:spPr>
          <a:xfrm>
            <a:off x="-45792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1" name="Google Shape;101;p30"/>
          <p:cNvSpPr/>
          <p:nvPr/>
        </p:nvSpPr>
        <p:spPr>
          <a:xfrm>
            <a:off x="669852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 idx="6"/>
          </p:nvPr>
        </p:nvSpPr>
        <p:spPr>
          <a:xfrm>
            <a:off x="1151280" y="342720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">
  <p:cSld name="BLANK_1_1_1_1_1_1_1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_1">
  <p:cSld name="BLANK_1_1_1_1_1_1_1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2194920" y="1457280"/>
            <a:ext cx="4754160" cy="29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33"/>
          <p:cNvSpPr/>
          <p:nvPr/>
        </p:nvSpPr>
        <p:spPr>
          <a:xfrm rot="5400000">
            <a:off x="-1872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3" name="Google Shape;113;p33"/>
          <p:cNvSpPr/>
          <p:nvPr/>
        </p:nvSpPr>
        <p:spPr>
          <a:xfrm rot="5400000">
            <a:off x="67770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34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7" name="Google Shape;117;p34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35"/>
          <p:cNvSpPr/>
          <p:nvPr/>
        </p:nvSpPr>
        <p:spPr>
          <a:xfrm rot="5400000">
            <a:off x="6743520" y="-20916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1" name="Google Shape;121;p35"/>
          <p:cNvSpPr/>
          <p:nvPr/>
        </p:nvSpPr>
        <p:spPr>
          <a:xfrm>
            <a:off x="-1335600" y="46339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 type="blank">
  <p:cSld name="BLANK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2391840" y="156276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5176080" y="42048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12520" y="391860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713160" y="541080"/>
            <a:ext cx="3604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36"/>
          <p:cNvSpPr/>
          <p:nvPr/>
        </p:nvSpPr>
        <p:spPr>
          <a:xfrm>
            <a:off x="-1303920" y="-61488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5" name="Google Shape;125;p36"/>
          <p:cNvSpPr/>
          <p:nvPr/>
        </p:nvSpPr>
        <p:spPr>
          <a:xfrm>
            <a:off x="-1303920" y="476100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388160" y="1374840"/>
            <a:ext cx="6367320" cy="239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Google Shape;128;p37"/>
          <p:cNvSpPr/>
          <p:nvPr/>
        </p:nvSpPr>
        <p:spPr>
          <a:xfrm rot="5400000">
            <a:off x="6337800" y="-21204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9" name="Google Shape;129;p37"/>
          <p:cNvSpPr/>
          <p:nvPr/>
        </p:nvSpPr>
        <p:spPr>
          <a:xfrm rot="5400000">
            <a:off x="-1379520" y="435348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>
            <a:spLocks noGrp="1"/>
          </p:cNvSpPr>
          <p:nvPr>
            <p:ph type="title"/>
          </p:nvPr>
        </p:nvSpPr>
        <p:spPr>
          <a:xfrm>
            <a:off x="720000" y="3323520"/>
            <a:ext cx="4289400" cy="12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38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3" name="Google Shape;133;p38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713160" y="1469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71316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54885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2391840" y="256140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 idx="2"/>
          </p:nvPr>
        </p:nvSpPr>
        <p:spPr>
          <a:xfrm>
            <a:off x="2996640" y="1262160"/>
            <a:ext cx="31507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2">
  <p:cSld name="BLANK_1_1_1_1_1_1_2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2135520" y="563400"/>
            <a:ext cx="487296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2555280" y="3617640"/>
            <a:ext cx="4033440" cy="4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" name="Google Shape;30;p18"/>
          <p:cNvSpPr/>
          <p:nvPr/>
        </p:nvSpPr>
        <p:spPr>
          <a:xfrm rot="5400000">
            <a:off x="-948600" y="19368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" name="Google Shape;31;p18"/>
          <p:cNvSpPr/>
          <p:nvPr/>
        </p:nvSpPr>
        <p:spPr>
          <a:xfrm rot="5400000">
            <a:off x="5766840" y="394776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 hasCustomPrompt="1"/>
          </p:nvPr>
        </p:nvSpPr>
        <p:spPr>
          <a:xfrm>
            <a:off x="1284120" y="1413000"/>
            <a:ext cx="6575760" cy="18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r>
              <a:t>xx%</a:t>
            </a:r>
          </a:p>
        </p:txBody>
      </p:sp>
      <p:sp>
        <p:nvSpPr>
          <p:cNvPr id="34" name="Google Shape;34;p19"/>
          <p:cNvSpPr/>
          <p:nvPr/>
        </p:nvSpPr>
        <p:spPr>
          <a:xfrm>
            <a:off x="1595880" y="-46260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5" name="Google Shape;35;p19"/>
          <p:cNvSpPr/>
          <p:nvPr/>
        </p:nvSpPr>
        <p:spPr>
          <a:xfrm rot="-600">
            <a:off x="1595880" y="460836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80" r:id="rId9"/>
    <p:sldLayoutId id="2147483679" r:id="rId10"/>
    <p:sldLayoutId id="2147483678" r:id="rId11"/>
    <p:sldLayoutId id="2147483677" r:id="rId12"/>
    <p:sldLayoutId id="2147483675" r:id="rId13"/>
    <p:sldLayoutId id="2147483674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5" r:id="rId24"/>
    <p:sldLayoutId id="2147483666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2" r:id="rId31"/>
    <p:sldLayoutId id="214748367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9.xml"/><Relationship Id="rId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"/>
          <p:cNvCxnSpPr/>
          <p:nvPr/>
        </p:nvCxnSpPr>
        <p:spPr>
          <a:xfrm>
            <a:off x="5548057" y="2394912"/>
            <a:ext cx="1681050" cy="300"/>
          </a:xfrm>
          <a:prstGeom prst="straightConnector1">
            <a:avLst/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38;p1">
            <a:extLst>
              <a:ext uri="{FF2B5EF4-FFF2-40B4-BE49-F238E27FC236}">
                <a16:creationId xmlns:a16="http://schemas.microsoft.com/office/drawing/2014/main" id="{EBFB5017-2223-EF41-022B-B3D06E739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4872" y="1270897"/>
            <a:ext cx="4169956" cy="2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Calma</a:t>
            </a:r>
            <a:endParaRPr sz="7200" b="0" u="none" strike="noStrike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</a:t>
            </a:r>
            <a:r>
              <a:rPr lang="fr-FR" sz="72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</a:t>
            </a:r>
            <a:endParaRPr sz="72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1">
            <a:extLst>
              <a:ext uri="{FF2B5EF4-FFF2-40B4-BE49-F238E27FC236}">
                <a16:creationId xmlns:a16="http://schemas.microsoft.com/office/drawing/2014/main" id="{06729B65-6095-E3DE-69A9-3C03BDAA30DC}"/>
              </a:ext>
            </a:extLst>
          </p:cNvPr>
          <p:cNvSpPr txBox="1">
            <a:spLocks/>
          </p:cNvSpPr>
          <p:nvPr/>
        </p:nvSpPr>
        <p:spPr>
          <a:xfrm>
            <a:off x="4211392" y="3571013"/>
            <a:ext cx="436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800" b="1" i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“Ven, Respira y Calma”</a:t>
            </a:r>
            <a:endParaRPr lang="fr-FR" sz="2800" b="1" i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814EEC-452A-1A25-09C9-DA24AD1284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503" y="1292271"/>
            <a:ext cx="4114800" cy="3305175"/>
          </a:xfrm>
          <a:prstGeom prst="rect">
            <a:avLst/>
          </a:prstGeom>
          <a:solidFill>
            <a:srgbClr val="ECEAC6">
              <a:alpha val="80000"/>
            </a:srgbClr>
          </a:solidFill>
        </p:spPr>
        <p:txBody>
          <a:bodyPr lIns="91440" tIns="45720" rIns="91440" bIns="45720" anchor="ctr">
            <a:normAutofit/>
          </a:bodyPr>
          <a:lstStyle/>
          <a:p>
            <a:pPr algn="ctr"/>
            <a:r>
              <a:rPr lang="es-ES" sz="2400" b="1"/>
              <a:t>Scrum</a:t>
            </a:r>
            <a:endParaRPr lang="es-ES" b="1"/>
          </a:p>
          <a:p>
            <a:pPr algn="just"/>
            <a:r>
              <a:rPr lang="es-ES" sz="2000"/>
              <a:t>Marco de trabajo ágil para</a:t>
            </a:r>
            <a:endParaRPr lang="es-ES"/>
          </a:p>
          <a:p>
            <a:pPr algn="just"/>
            <a:r>
              <a:rPr lang="es-ES" sz="2000"/>
              <a:t>gestionar y desarrollar productos</a:t>
            </a:r>
            <a:endParaRPr lang="es-ES"/>
          </a:p>
          <a:p>
            <a:pPr algn="just"/>
            <a:r>
              <a:rPr lang="es-ES" sz="2000"/>
              <a:t>complejos. </a:t>
            </a:r>
            <a:endParaRPr lang="es-ES"/>
          </a:p>
          <a:p>
            <a:pPr algn="just"/>
            <a:endParaRPr lang="es-ES" sz="2000"/>
          </a:p>
          <a:p>
            <a:pPr algn="just"/>
            <a:r>
              <a:rPr lang="es-ES" sz="2000"/>
              <a:t>Es un proceso iterativo e</a:t>
            </a:r>
            <a:endParaRPr lang="es-ES"/>
          </a:p>
          <a:p>
            <a:pPr algn="just"/>
            <a:r>
              <a:rPr lang="es-ES" sz="2000"/>
              <a:t>incremental que se enfoca en</a:t>
            </a:r>
            <a:endParaRPr lang="es-ES"/>
          </a:p>
          <a:p>
            <a:pPr algn="just"/>
            <a:r>
              <a:rPr lang="es-ES" sz="2000"/>
              <a:t>entregar valor al cliente de forma</a:t>
            </a:r>
            <a:endParaRPr lang="es-ES"/>
          </a:p>
          <a:p>
            <a:pPr algn="just"/>
            <a:r>
              <a:rPr lang="es-ES" sz="2000"/>
              <a:t>temprana y continua.</a:t>
            </a:r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89DF163-83CB-8DC9-D5BC-BF7F06E7F80B}"/>
              </a:ext>
            </a:extLst>
          </p:cNvPr>
          <p:cNvSpPr txBox="1">
            <a:spLocks/>
          </p:cNvSpPr>
          <p:nvPr/>
        </p:nvSpPr>
        <p:spPr>
          <a:xfrm>
            <a:off x="4610763" y="1292271"/>
            <a:ext cx="4114800" cy="3305981"/>
          </a:xfrm>
          <a:prstGeom prst="rect">
            <a:avLst/>
          </a:prstGeom>
          <a:solidFill>
            <a:srgbClr val="ACB33A">
              <a:alpha val="6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400" b="1" err="1"/>
              <a:t>Design</a:t>
            </a:r>
            <a:r>
              <a:rPr lang="es-ES" sz="2400" b="1"/>
              <a:t> </a:t>
            </a:r>
            <a:r>
              <a:rPr lang="es-ES" sz="2400" b="1" err="1"/>
              <a:t>Thinking</a:t>
            </a:r>
            <a:endParaRPr lang="es-ES" b="1"/>
          </a:p>
          <a:p>
            <a:pPr algn="just">
              <a:lnSpc>
                <a:spcPct val="110000"/>
              </a:lnSpc>
            </a:pPr>
            <a:r>
              <a:rPr lang="es-ES" sz="2200"/>
              <a:t>Proceso de pensamiento para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resolver problemas complejos de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una manera centrada en el ser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humano. </a:t>
            </a:r>
            <a:endParaRPr lang="es-ES"/>
          </a:p>
          <a:p>
            <a:pPr algn="just">
              <a:lnSpc>
                <a:spcPct val="110000"/>
              </a:lnSpc>
            </a:pPr>
            <a:endParaRPr lang="es-ES" sz="2200"/>
          </a:p>
          <a:p>
            <a:pPr algn="just">
              <a:lnSpc>
                <a:spcPct val="110000"/>
              </a:lnSpc>
            </a:pPr>
            <a:r>
              <a:rPr lang="es-ES" sz="2200"/>
              <a:t>Su objetivo es comprender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profundamente las necesidades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reales de los usuarios para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encontrar soluciones innovadoras</a:t>
            </a:r>
            <a:endParaRPr lang="es-ES"/>
          </a:p>
          <a:p>
            <a:pPr algn="just">
              <a:lnSpc>
                <a:spcPct val="110000"/>
              </a:lnSpc>
            </a:pPr>
            <a:r>
              <a:rPr lang="es-ES" sz="2200"/>
              <a:t>y deseables.</a:t>
            </a:r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FDFA7D-BAAC-A665-85E1-13FB19213F44}"/>
              </a:ext>
            </a:extLst>
          </p:cNvPr>
          <p:cNvSpPr txBox="1">
            <a:spLocks/>
          </p:cNvSpPr>
          <p:nvPr/>
        </p:nvSpPr>
        <p:spPr>
          <a:xfrm>
            <a:off x="2300903" y="335280"/>
            <a:ext cx="4367260" cy="691588"/>
          </a:xfrm>
          <a:prstGeom prst="rect">
            <a:avLst/>
          </a:prstGeom>
          <a:solidFill>
            <a:srgbClr val="FFDC6D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Metodologías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48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8BAB063F-08E3-87A3-BD52-71378853D4FD}"/>
              </a:ext>
            </a:extLst>
          </p:cNvPr>
          <p:cNvSpPr txBox="1">
            <a:spLocks/>
          </p:cNvSpPr>
          <p:nvPr/>
        </p:nvSpPr>
        <p:spPr>
          <a:xfrm>
            <a:off x="2501479" y="298609"/>
            <a:ext cx="4296720" cy="62962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40414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Historias de Usuario</a:t>
            </a:r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35FAFCC-4F40-024E-6D25-AD127ED6902F}"/>
              </a:ext>
            </a:extLst>
          </p:cNvPr>
          <p:cNvSpPr/>
          <p:nvPr/>
        </p:nvSpPr>
        <p:spPr>
          <a:xfrm>
            <a:off x="52439" y="960419"/>
            <a:ext cx="1759818" cy="356640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Estudiante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0E8502-9BB9-F8B9-878B-4A78F6A8ABEF}"/>
              </a:ext>
            </a:extLst>
          </p:cNvPr>
          <p:cNvSpPr/>
          <p:nvPr/>
        </p:nvSpPr>
        <p:spPr>
          <a:xfrm>
            <a:off x="7331743" y="1424940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Docente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AD4A575-4F2E-FECE-C983-0850732BE0E5}"/>
              </a:ext>
            </a:extLst>
          </p:cNvPr>
          <p:cNvSpPr/>
          <p:nvPr/>
        </p:nvSpPr>
        <p:spPr>
          <a:xfrm>
            <a:off x="7331743" y="3328249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Psicólogo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CE1D1A2-1E92-AD2A-9892-4FC5F262D214}"/>
              </a:ext>
            </a:extLst>
          </p:cNvPr>
          <p:cNvSpPr/>
          <p:nvPr/>
        </p:nvSpPr>
        <p:spPr>
          <a:xfrm>
            <a:off x="52439" y="1334248"/>
            <a:ext cx="4123260" cy="1131130"/>
          </a:xfrm>
          <a:prstGeom prst="roundRect">
            <a:avLst>
              <a:gd name="adj" fmla="val 827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Como estudiante, me gustaría acceder a un espacio VR que ofrezca ejercicios para la relajación emocional y entornos seguros, para poder manejar mejor las situaciones de estrés.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2A1258F-1B8C-87BE-EB46-91548643CF1A}"/>
              </a:ext>
            </a:extLst>
          </p:cNvPr>
          <p:cNvSpPr/>
          <p:nvPr/>
        </p:nvSpPr>
        <p:spPr>
          <a:xfrm>
            <a:off x="5038037" y="1846473"/>
            <a:ext cx="4053524" cy="1410603"/>
          </a:xfrm>
          <a:prstGeom prst="roundRect">
            <a:avLst>
              <a:gd name="adj" fmla="val 64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ES">
                <a:solidFill>
                  <a:schemeClr val="tx1"/>
                </a:solidFill>
                <a:cs typeface="Arial"/>
              </a:rPr>
              <a:t>Como docente,  me gustaría poder recomendarles a mis estudiantes sesiones de VR con ejercicios de autorregulación y entornos seguros, para acompañarlos en situaciones de estrés y favorecer en su rendimiento académico.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D87F232-D7FE-26B8-EF1D-E90C2A0F628D}"/>
              </a:ext>
            </a:extLst>
          </p:cNvPr>
          <p:cNvSpPr/>
          <p:nvPr/>
        </p:nvSpPr>
        <p:spPr>
          <a:xfrm>
            <a:off x="5038037" y="3749782"/>
            <a:ext cx="4053524" cy="1161502"/>
          </a:xfrm>
          <a:prstGeom prst="roundRect">
            <a:avLst>
              <a:gd name="adj" fmla="val 8794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cs typeface="Arial"/>
              </a:rPr>
              <a:t>Como psicólogo, me gustaría sugerir a los estudiantes ejercicios de VR personalizados para brindarles apoyo individual y favorecer la regulación emocional.</a:t>
            </a:r>
          </a:p>
        </p:txBody>
      </p:sp>
      <p:pic>
        <p:nvPicPr>
          <p:cNvPr id="9" name="Imagen 8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E67DCAA4-903A-4105-AD20-D72F023B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760">
            <a:off x="883888" y="3947160"/>
            <a:ext cx="2739051" cy="964124"/>
          </a:xfrm>
          <a:prstGeom prst="rect">
            <a:avLst/>
          </a:prstGeom>
        </p:spPr>
      </p:pic>
      <p:pic>
        <p:nvPicPr>
          <p:cNvPr id="3078" name="Picture 6" descr="Imágenes de Mano escribiendo png - Descarga gratuita en Freepik">
            <a:extLst>
              <a:ext uri="{FF2B5EF4-FFF2-40B4-BE49-F238E27FC236}">
                <a16:creationId xmlns:a16="http://schemas.microsoft.com/office/drawing/2014/main" id="{8EF11322-6A80-4941-AC75-79534341B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3" b="99797" l="10000" r="98784">
                        <a14:foregroundMark x1="60811" y1="54767" x2="94730" y2="84584"/>
                        <a14:foregroundMark x1="94730" y1="84584" x2="96216" y2="89249"/>
                        <a14:foregroundMark x1="96351" y1="84381" x2="98514" y2="90669"/>
                        <a14:foregroundMark x1="96622" y1="91075" x2="98784" y2="99797"/>
                        <a14:backgroundMark x1="46892" y1="49696" x2="61486" y2="68357"/>
                        <a14:backgroundMark x1="61486" y1="68357" x2="78649" y2="80325"/>
                        <a14:backgroundMark x1="78649" y1="80325" x2="93784" y2="99797"/>
                        <a14:backgroundMark x1="95000" y1="99189" x2="88919" y2="88235"/>
                        <a14:backgroundMark x1="88919" y1="88235" x2="57838" y2="60041"/>
                        <a14:backgroundMark x1="50000" y1="52535" x2="47568" y2="50101"/>
                        <a14:backgroundMark x1="52297" y1="52941" x2="46081" y2="48884"/>
                        <a14:backgroundMark x1="50946" y1="48682" x2="50676" y2="49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70" t="31358" b="-247"/>
          <a:stretch/>
        </p:blipFill>
        <p:spPr bwMode="auto">
          <a:xfrm rot="556913" flipH="1">
            <a:off x="-695104" y="3576653"/>
            <a:ext cx="2483261" cy="18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AEDB993A-A2C7-4A12-91A7-FFDBF77DB25C}"/>
              </a:ext>
            </a:extLst>
          </p:cNvPr>
          <p:cNvSpPr/>
          <p:nvPr/>
        </p:nvSpPr>
        <p:spPr>
          <a:xfrm>
            <a:off x="2605795" y="364384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3F5111-4FC6-4A74-B638-187D8C5EF235}"/>
              </a:ext>
            </a:extLst>
          </p:cNvPr>
          <p:cNvSpPr/>
          <p:nvPr/>
        </p:nvSpPr>
        <p:spPr>
          <a:xfrm>
            <a:off x="2404994" y="3184674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0014317-0C80-4645-8943-24B7AB629AC2}"/>
              </a:ext>
            </a:extLst>
          </p:cNvPr>
          <p:cNvSpPr/>
          <p:nvPr/>
        </p:nvSpPr>
        <p:spPr>
          <a:xfrm>
            <a:off x="2171700" y="2502385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FD149C5-D129-4A80-914D-CBEB66EA0E8A}"/>
              </a:ext>
            </a:extLst>
          </p:cNvPr>
          <p:cNvSpPr/>
          <p:nvPr/>
        </p:nvSpPr>
        <p:spPr>
          <a:xfrm>
            <a:off x="3779071" y="342032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972F3DA-64AF-4061-855D-924A24632A72}"/>
              </a:ext>
            </a:extLst>
          </p:cNvPr>
          <p:cNvSpPr/>
          <p:nvPr/>
        </p:nvSpPr>
        <p:spPr>
          <a:xfrm>
            <a:off x="4061969" y="3041099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0510D03-F115-4DF2-8E3E-D933749B44C2}"/>
              </a:ext>
            </a:extLst>
          </p:cNvPr>
          <p:cNvSpPr/>
          <p:nvPr/>
        </p:nvSpPr>
        <p:spPr>
          <a:xfrm>
            <a:off x="4425111" y="2465378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0271FF3-82E1-4A3C-8836-7784D5AB3EF6}"/>
              </a:ext>
            </a:extLst>
          </p:cNvPr>
          <p:cNvSpPr/>
          <p:nvPr/>
        </p:nvSpPr>
        <p:spPr>
          <a:xfrm>
            <a:off x="3762162" y="4324580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FA6459A-E815-4525-BDCA-B35DCE2E7E13}"/>
              </a:ext>
            </a:extLst>
          </p:cNvPr>
          <p:cNvSpPr/>
          <p:nvPr/>
        </p:nvSpPr>
        <p:spPr>
          <a:xfrm>
            <a:off x="4123440" y="4111180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7BD5C92-2DD6-45A2-9F51-E40DDCB92E20}"/>
              </a:ext>
            </a:extLst>
          </p:cNvPr>
          <p:cNvSpPr/>
          <p:nvPr/>
        </p:nvSpPr>
        <p:spPr>
          <a:xfrm>
            <a:off x="4449241" y="3594226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E0B79-0EFF-B85D-BFBF-307BF707A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0613" y="96475"/>
            <a:ext cx="3078628" cy="707542"/>
          </a:xfrm>
          <a:prstGeom prst="rect">
            <a:avLst/>
          </a:prstGeom>
          <a:solidFill>
            <a:srgbClr val="555740"/>
          </a:solidFill>
        </p:spPr>
        <p:txBody>
          <a:bodyPr anchor="ctr"/>
          <a:lstStyle/>
          <a:p>
            <a:pPr algn="ctr"/>
            <a:r>
              <a:rPr lang="es-ES" sz="3600">
                <a:solidFill>
                  <a:srgbClr val="EAEAEA"/>
                </a:solidFill>
              </a:rPr>
              <a:t>Arquitectura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E9E1D6AD-81B1-8576-436F-BCD4F1FECC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7000"/>
          </a:blip>
          <a:srcRect b="-2382"/>
          <a:stretch>
            <a:fillRect/>
          </a:stretch>
        </p:blipFill>
        <p:spPr>
          <a:xfrm>
            <a:off x="93744" y="954808"/>
            <a:ext cx="8913217" cy="40814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496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15F30-AC5B-4684-E47E-CEECF828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4760B-B7BF-3150-A517-EC58F9D11A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58535" y="120968"/>
            <a:ext cx="3625635" cy="707542"/>
          </a:xfrm>
          <a:prstGeom prst="rect">
            <a:avLst/>
          </a:prstGeom>
          <a:solidFill>
            <a:srgbClr val="555740"/>
          </a:solidFill>
        </p:spPr>
        <p:txBody>
          <a:bodyPr lIns="91440" tIns="45720" rIns="91440" bIns="45720" anchor="ctr"/>
          <a:lstStyle/>
          <a:p>
            <a:pPr algn="ctr"/>
            <a:r>
              <a:rPr lang="es-ES" sz="3600" dirty="0">
                <a:solidFill>
                  <a:srgbClr val="EAEAEA"/>
                </a:solidFill>
              </a:rPr>
              <a:t>Base de Datos</a:t>
            </a: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1668ED80-C2C0-1EA5-3DB9-F9CBE87B33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rcRect l="3181" r="1521"/>
          <a:stretch>
            <a:fillRect/>
          </a:stretch>
        </p:blipFill>
        <p:spPr>
          <a:xfrm>
            <a:off x="2304923" y="898071"/>
            <a:ext cx="4525859" cy="41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2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1FF37-6477-48D5-B13D-CA75472C9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4840" y="59293"/>
            <a:ext cx="4359275" cy="758825"/>
          </a:xfrm>
          <a:prstGeom prst="rect">
            <a:avLst/>
          </a:prstGeom>
          <a:solidFill>
            <a:srgbClr val="3333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4000">
                <a:solidFill>
                  <a:schemeClr val="accent6"/>
                </a:solidFill>
              </a:rPr>
              <a:t>Roles</a:t>
            </a:r>
          </a:p>
        </p:txBody>
      </p:sp>
      <p:pic>
        <p:nvPicPr>
          <p:cNvPr id="4" name="Imagen 3" descr="DANITSA MILENKA CHANDIA CELIS">
            <a:extLst>
              <a:ext uri="{FF2B5EF4-FFF2-40B4-BE49-F238E27FC236}">
                <a16:creationId xmlns:a16="http://schemas.microsoft.com/office/drawing/2014/main" id="{D9575B94-D383-1474-A977-00B1BCBC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1" y="993913"/>
            <a:ext cx="1368959" cy="14163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F74610-F116-CF7D-35D2-7590B4DA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1" y="2990021"/>
            <a:ext cx="1366631" cy="141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Mujer posando para una foto&#10;&#10;El contenido generado por IA puede ser incorrecto.">
            <a:extLst>
              <a:ext uri="{FF2B5EF4-FFF2-40B4-BE49-F238E27FC236}">
                <a16:creationId xmlns:a16="http://schemas.microsoft.com/office/drawing/2014/main" id="{CEAA9CC6-EB45-4B77-F01B-F853F1E9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05" t="6916" r="24754" b="30426"/>
          <a:stretch>
            <a:fillRect/>
          </a:stretch>
        </p:blipFill>
        <p:spPr>
          <a:xfrm>
            <a:off x="3889275" y="997527"/>
            <a:ext cx="1367675" cy="14422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Alison Bottinelli Thomassen">
            <a:extLst>
              <a:ext uri="{FF2B5EF4-FFF2-40B4-BE49-F238E27FC236}">
                <a16:creationId xmlns:a16="http://schemas.microsoft.com/office/drawing/2014/main" id="{E0E86CA0-393C-2FD8-8082-F67D330F2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7977" b="38461"/>
          <a:stretch>
            <a:fillRect/>
          </a:stretch>
        </p:blipFill>
        <p:spPr>
          <a:xfrm>
            <a:off x="6680888" y="1042039"/>
            <a:ext cx="1496511" cy="14477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 descr="Mauricio Figueroa Colarte">
            <a:extLst>
              <a:ext uri="{FF2B5EF4-FFF2-40B4-BE49-F238E27FC236}">
                <a16:creationId xmlns:a16="http://schemas.microsoft.com/office/drawing/2014/main" id="{EDE9E9A6-ED84-6213-C4A7-C47D8132D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525" y="2973971"/>
            <a:ext cx="1367997" cy="14143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223359-55EE-17F6-511F-F1FAFB521320}"/>
              </a:ext>
            </a:extLst>
          </p:cNvPr>
          <p:cNvSpPr txBox="1"/>
          <p:nvPr/>
        </p:nvSpPr>
        <p:spPr>
          <a:xfrm>
            <a:off x="5074360" y="4418786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/>
              <a:t>Mauricio Figueroa</a:t>
            </a:r>
          </a:p>
          <a:p>
            <a:pPr algn="ctr"/>
            <a:r>
              <a:rPr lang="es-ES" sz="1600" b="1" dirty="0"/>
              <a:t>Project Manager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A9067E-1773-7F07-D33B-3C22C397E3C1}"/>
              </a:ext>
            </a:extLst>
          </p:cNvPr>
          <p:cNvSpPr txBox="1"/>
          <p:nvPr/>
        </p:nvSpPr>
        <p:spPr>
          <a:xfrm>
            <a:off x="6526279" y="24884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Allison </a:t>
            </a:r>
            <a:r>
              <a:rPr lang="es-ES" sz="1600" err="1"/>
              <a:t>Botinelli</a:t>
            </a:r>
          </a:p>
          <a:p>
            <a:pPr algn="ctr"/>
            <a:r>
              <a:rPr lang="es-ES" sz="1600" b="1" err="1"/>
              <a:t>Product</a:t>
            </a:r>
            <a:r>
              <a:rPr lang="es-ES" sz="1600" b="1"/>
              <a:t> </a:t>
            </a:r>
            <a:r>
              <a:rPr lang="es-ES" sz="1600" b="1" err="1"/>
              <a:t>Owner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F40C64-FAD4-7E88-600D-56F2A99D0DE5}"/>
              </a:ext>
            </a:extLst>
          </p:cNvPr>
          <p:cNvSpPr txBox="1"/>
          <p:nvPr/>
        </p:nvSpPr>
        <p:spPr>
          <a:xfrm>
            <a:off x="3606995" y="2542514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Renata Besoain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35BBFF-61B0-D57F-AC42-462A5DD22EA0}"/>
              </a:ext>
            </a:extLst>
          </p:cNvPr>
          <p:cNvSpPr txBox="1"/>
          <p:nvPr/>
        </p:nvSpPr>
        <p:spPr>
          <a:xfrm>
            <a:off x="2108738" y="44419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Alonso García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092C8-6C2E-855D-10FA-136D16434124}"/>
              </a:ext>
            </a:extLst>
          </p:cNvPr>
          <p:cNvSpPr txBox="1"/>
          <p:nvPr/>
        </p:nvSpPr>
        <p:spPr>
          <a:xfrm>
            <a:off x="741771" y="2418945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dirty="0" err="1"/>
              <a:t>Danitsa</a:t>
            </a:r>
            <a:r>
              <a:rPr lang="es-ES" sz="1600" dirty="0"/>
              <a:t> Chandia</a:t>
            </a:r>
            <a:endParaRPr lang="es-ES" sz="1600" dirty="0" err="1"/>
          </a:p>
          <a:p>
            <a:pPr algn="ctr"/>
            <a:r>
              <a:rPr lang="es-ES" sz="1600" b="1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33567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947148E-9A98-2E07-C186-36224760C5BB}"/>
              </a:ext>
            </a:extLst>
          </p:cNvPr>
          <p:cNvSpPr txBox="1">
            <a:spLocks/>
          </p:cNvSpPr>
          <p:nvPr/>
        </p:nvSpPr>
        <p:spPr>
          <a:xfrm>
            <a:off x="279989" y="388620"/>
            <a:ext cx="3116060" cy="759372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Evidencias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672E5A-6554-D799-071F-10FF0F084036}"/>
              </a:ext>
            </a:extLst>
          </p:cNvPr>
          <p:cNvGrpSpPr/>
          <p:nvPr/>
        </p:nvGrpSpPr>
        <p:grpSpPr>
          <a:xfrm>
            <a:off x="2325578" y="1376289"/>
            <a:ext cx="1458604" cy="1577305"/>
            <a:chOff x="889570" y="1789264"/>
            <a:chExt cx="1458604" cy="157730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B896C7-B660-D602-C715-7B99F96154A1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0068FD9-74A2-BDBD-30F7-2282253C879B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>
                  <a:solidFill>
                    <a:srgbClr val="191919"/>
                  </a:solidFill>
                  <a:cs typeface="Arial"/>
                </a:rPr>
                <a:t>Producto Mínimo Viable</a:t>
              </a:r>
              <a:endParaRPr lang="es-ES" sz="1200" b="1">
                <a:solidFill>
                  <a:srgbClr val="191919"/>
                </a:solidFill>
              </a:endParaRPr>
            </a:p>
          </p:txBody>
        </p:sp>
      </p:grp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13FB6007-3F71-05C8-CA7E-73F9316D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621" y="1458043"/>
            <a:ext cx="968976" cy="953530"/>
          </a:xfrm>
          <a:prstGeom prst="rect">
            <a:avLst/>
          </a:prstGeom>
        </p:spPr>
      </p:pic>
      <p:grpSp>
        <p:nvGrpSpPr>
          <p:cNvPr id="47" name="Grupo 46">
            <a:extLst>
              <a:ext uri="{FF2B5EF4-FFF2-40B4-BE49-F238E27FC236}">
                <a16:creationId xmlns:a16="http://schemas.microsoft.com/office/drawing/2014/main" id="{92FDE834-1037-7089-FFF2-1C56F6789BC4}"/>
              </a:ext>
            </a:extLst>
          </p:cNvPr>
          <p:cNvGrpSpPr/>
          <p:nvPr/>
        </p:nvGrpSpPr>
        <p:grpSpPr>
          <a:xfrm>
            <a:off x="5451040" y="1387368"/>
            <a:ext cx="1458604" cy="1577305"/>
            <a:chOff x="6905767" y="1379946"/>
            <a:chExt cx="1458604" cy="1577305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342D282D-2E85-913D-05D7-7E8192EE118F}"/>
                </a:ext>
              </a:extLst>
            </p:cNvPr>
            <p:cNvSpPr/>
            <p:nvPr/>
          </p:nvSpPr>
          <p:spPr>
            <a:xfrm>
              <a:off x="6905767" y="1379946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80CFC933-C504-D177-C445-724D5480DDB6}"/>
                </a:ext>
              </a:extLst>
            </p:cNvPr>
            <p:cNvSpPr/>
            <p:nvPr/>
          </p:nvSpPr>
          <p:spPr>
            <a:xfrm>
              <a:off x="6978391" y="2414047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s-ES" sz="1200" b="1">
                  <a:solidFill>
                    <a:srgbClr val="191919"/>
                  </a:solidFill>
                  <a:cs typeface="Arial"/>
                </a:rPr>
                <a:t>Historias de Usuario</a:t>
              </a:r>
            </a:p>
          </p:txBody>
        </p:sp>
      </p:grpSp>
      <p:pic>
        <p:nvPicPr>
          <p:cNvPr id="48" name="Imagen 47" descr="Icono&#10;&#10;El contenido generado por IA puede ser incorrecto.">
            <a:extLst>
              <a:ext uri="{FF2B5EF4-FFF2-40B4-BE49-F238E27FC236}">
                <a16:creationId xmlns:a16="http://schemas.microsoft.com/office/drawing/2014/main" id="{367523C6-DB52-EF5C-8ADF-06B08D314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67" y="1530906"/>
            <a:ext cx="829962" cy="837684"/>
          </a:xfrm>
          <a:prstGeom prst="rect">
            <a:avLst/>
          </a:prstGeom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68055236-8181-D474-650D-AC3965B45738}"/>
              </a:ext>
            </a:extLst>
          </p:cNvPr>
          <p:cNvGrpSpPr/>
          <p:nvPr/>
        </p:nvGrpSpPr>
        <p:grpSpPr>
          <a:xfrm>
            <a:off x="5453545" y="3050816"/>
            <a:ext cx="1458604" cy="1577305"/>
            <a:chOff x="5446123" y="3117615"/>
            <a:chExt cx="1458604" cy="1577305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5B2D97CD-4F7A-66B5-A43A-407647AF7A32}"/>
                </a:ext>
              </a:extLst>
            </p:cNvPr>
            <p:cNvSpPr/>
            <p:nvPr/>
          </p:nvSpPr>
          <p:spPr>
            <a:xfrm>
              <a:off x="5446123" y="3117615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1B96A49C-2F9F-90F4-0AD5-E999C71955B3}"/>
                </a:ext>
              </a:extLst>
            </p:cNvPr>
            <p:cNvSpPr/>
            <p:nvPr/>
          </p:nvSpPr>
          <p:spPr>
            <a:xfrm>
              <a:off x="5518747" y="4151716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s-ES" sz="1200" b="1">
                  <a:solidFill>
                    <a:srgbClr val="191919"/>
                  </a:solidFill>
                  <a:cs typeface="Arial"/>
                </a:rPr>
                <a:t>Plan de Pruebas</a:t>
              </a:r>
            </a:p>
          </p:txBody>
        </p:sp>
      </p:grpSp>
      <p:pic>
        <p:nvPicPr>
          <p:cNvPr id="50" name="Imagen 49" descr="Prueba - Iconos gratis de archivos y carpetas">
            <a:extLst>
              <a:ext uri="{FF2B5EF4-FFF2-40B4-BE49-F238E27FC236}">
                <a16:creationId xmlns:a16="http://schemas.microsoft.com/office/drawing/2014/main" id="{D87CC06E-16F0-EFBF-9229-7DE744BA3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2483" y="3309893"/>
            <a:ext cx="790356" cy="748943"/>
          </a:xfrm>
          <a:prstGeom prst="rect">
            <a:avLst/>
          </a:prstGeom>
        </p:spPr>
      </p:pic>
      <p:pic>
        <p:nvPicPr>
          <p:cNvPr id="51" name="Imagen 50" descr="Icono de Engranajes Generic Outline Color | Freepik">
            <a:extLst>
              <a:ext uri="{FF2B5EF4-FFF2-40B4-BE49-F238E27FC236}">
                <a16:creationId xmlns:a16="http://schemas.microsoft.com/office/drawing/2014/main" id="{4B104C60-FA9C-1B44-B1BF-802AFCB406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020000">
            <a:off x="5600988" y="3113618"/>
            <a:ext cx="632125" cy="623843"/>
          </a:xfrm>
          <a:prstGeom prst="rect">
            <a:avLst/>
          </a:prstGeom>
        </p:spPr>
      </p:pic>
      <p:grpSp>
        <p:nvGrpSpPr>
          <p:cNvPr id="56" name="Grupo 55">
            <a:extLst>
              <a:ext uri="{FF2B5EF4-FFF2-40B4-BE49-F238E27FC236}">
                <a16:creationId xmlns:a16="http://schemas.microsoft.com/office/drawing/2014/main" id="{0387288E-D9B5-9D65-9AA4-C84ABB612B72}"/>
              </a:ext>
            </a:extLst>
          </p:cNvPr>
          <p:cNvGrpSpPr/>
          <p:nvPr/>
        </p:nvGrpSpPr>
        <p:grpSpPr>
          <a:xfrm>
            <a:off x="2326343" y="3050815"/>
            <a:ext cx="1458604" cy="1577305"/>
            <a:chOff x="2333765" y="3117614"/>
            <a:chExt cx="1458604" cy="1577305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8DC5548E-0EEC-CB46-0203-6AC7C07FA1B7}"/>
                </a:ext>
              </a:extLst>
            </p:cNvPr>
            <p:cNvSpPr/>
            <p:nvPr/>
          </p:nvSpPr>
          <p:spPr>
            <a:xfrm>
              <a:off x="2333765" y="311761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2B030346-D1DF-A3C8-F753-4FBB999E96DA}"/>
                </a:ext>
              </a:extLst>
            </p:cNvPr>
            <p:cNvSpPr/>
            <p:nvPr/>
          </p:nvSpPr>
          <p:spPr>
            <a:xfrm>
              <a:off x="2406389" y="415171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r>
                <a:rPr lang="es-ES" sz="1200" b="1" err="1">
                  <a:solidFill>
                    <a:srgbClr val="191919"/>
                  </a:solidFill>
                  <a:cs typeface="Arial"/>
                </a:rPr>
                <a:t>Product</a:t>
              </a:r>
              <a:r>
                <a:rPr lang="es-ES" sz="1200" b="1">
                  <a:solidFill>
                    <a:srgbClr val="191919"/>
                  </a:solidFill>
                  <a:cs typeface="Arial"/>
                </a:rPr>
                <a:t> Backlog</a:t>
              </a:r>
              <a:endParaRPr lang="es-ES" sz="1200" b="1"/>
            </a:p>
          </p:txBody>
        </p:sp>
      </p:grpSp>
      <p:pic>
        <p:nvPicPr>
          <p:cNvPr id="7170" name="Picture 2" descr="Backlog Flaticons Lineal Color icon | Freepik">
            <a:extLst>
              <a:ext uri="{FF2B5EF4-FFF2-40B4-BE49-F238E27FC236}">
                <a16:creationId xmlns:a16="http://schemas.microsoft.com/office/drawing/2014/main" id="{2F37550A-C0BC-41CA-9D0F-A6BF11AB5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50" y="3098546"/>
            <a:ext cx="932691" cy="93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E5888A-FE47-BCC8-78CA-98B285816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0453A8B-4D74-A010-54F2-3182B6049724}"/>
              </a:ext>
            </a:extLst>
          </p:cNvPr>
          <p:cNvSpPr txBox="1">
            <a:spLocks/>
          </p:cNvSpPr>
          <p:nvPr/>
        </p:nvSpPr>
        <p:spPr>
          <a:xfrm>
            <a:off x="279989" y="388620"/>
            <a:ext cx="4904780" cy="759372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Evidencias por Sprint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C0943FE9-6DE8-7F5D-F4F0-0A44F3B91625}"/>
              </a:ext>
            </a:extLst>
          </p:cNvPr>
          <p:cNvGrpSpPr/>
          <p:nvPr/>
        </p:nvGrpSpPr>
        <p:grpSpPr>
          <a:xfrm>
            <a:off x="900539" y="3135471"/>
            <a:ext cx="1458604" cy="1577305"/>
            <a:chOff x="889570" y="1789264"/>
            <a:chExt cx="1458604" cy="1577305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6F9F9-22EA-BD75-A339-EAC52122C691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55A0646C-CB9A-9895-32B2-54ED74DB7BAD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200" b="1" dirty="0">
                  <a:solidFill>
                    <a:srgbClr val="191919"/>
                  </a:solidFill>
                  <a:cs typeface="Arial"/>
                </a:rPr>
                <a:t>Sprint </a:t>
              </a:r>
              <a:r>
                <a:rPr lang="es-ES" sz="1200" b="1" dirty="0" err="1">
                  <a:solidFill>
                    <a:srgbClr val="191919"/>
                  </a:solidFill>
                  <a:cs typeface="Arial"/>
                </a:rPr>
                <a:t>Review</a:t>
              </a:r>
              <a:endParaRPr lang="es-ES" sz="1200" b="1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3E277287-E629-5155-EBB1-AB156A9B9805}"/>
              </a:ext>
            </a:extLst>
          </p:cNvPr>
          <p:cNvGrpSpPr/>
          <p:nvPr/>
        </p:nvGrpSpPr>
        <p:grpSpPr>
          <a:xfrm>
            <a:off x="889454" y="1310104"/>
            <a:ext cx="1458604" cy="1577305"/>
            <a:chOff x="889570" y="1789264"/>
            <a:chExt cx="1458604" cy="157730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D30CD94-B817-F6C4-46D7-2D768E962B4D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29F5F0FF-52A4-CC4D-F774-5BA9FEF419FC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 dirty="0">
                  <a:solidFill>
                    <a:srgbClr val="191919"/>
                  </a:solidFill>
                </a:rPr>
                <a:t>Diseño Conceptual &amp; Kanban</a:t>
              </a:r>
            </a:p>
          </p:txBody>
        </p:sp>
      </p:grpSp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09F20991-A4CE-FA2E-A1B0-08BEFEB7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43" y="1476811"/>
            <a:ext cx="868578" cy="845410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6EBDC6D-A54F-8F1E-D97B-10D1848DDB3B}"/>
              </a:ext>
            </a:extLst>
          </p:cNvPr>
          <p:cNvGrpSpPr/>
          <p:nvPr/>
        </p:nvGrpSpPr>
        <p:grpSpPr>
          <a:xfrm>
            <a:off x="6871628" y="3117615"/>
            <a:ext cx="1458604" cy="1577305"/>
            <a:chOff x="889570" y="1789264"/>
            <a:chExt cx="1458604" cy="1577305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F7CC976-9CB7-AF8F-6B3B-D43F0F1123EF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3AB31EC8-D05D-890B-B1F6-B90B1B7FE8A2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 dirty="0">
                  <a:solidFill>
                    <a:srgbClr val="191919"/>
                  </a:solidFill>
                  <a:cs typeface="Arial"/>
                </a:rPr>
                <a:t>Sprint Backlog</a:t>
              </a:r>
              <a:endParaRPr lang="es-ES" sz="1100" dirty="0">
                <a:solidFill>
                  <a:srgbClr val="191919"/>
                </a:solidFill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7CF62E2-A11B-B2D1-E7BA-697F1F9BB1DF}"/>
              </a:ext>
            </a:extLst>
          </p:cNvPr>
          <p:cNvGrpSpPr/>
          <p:nvPr/>
        </p:nvGrpSpPr>
        <p:grpSpPr>
          <a:xfrm>
            <a:off x="6855089" y="1369016"/>
            <a:ext cx="1458604" cy="1577305"/>
            <a:chOff x="889570" y="1789264"/>
            <a:chExt cx="1458604" cy="1577305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C90096E-C8F3-DF0A-70DB-039116ACA5B4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4FFC6F65-A647-AEF2-77D6-BC8D3846CDDA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 dirty="0">
                  <a:solidFill>
                    <a:srgbClr val="191919"/>
                  </a:solidFill>
                  <a:cs typeface="Arial"/>
                </a:rPr>
                <a:t>Tabla de costos</a:t>
              </a:r>
              <a:endParaRPr lang="es-ES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D65138E-A509-A953-0049-D17FC37B65A5}"/>
              </a:ext>
            </a:extLst>
          </p:cNvPr>
          <p:cNvGrpSpPr/>
          <p:nvPr/>
        </p:nvGrpSpPr>
        <p:grpSpPr>
          <a:xfrm>
            <a:off x="3976112" y="1379946"/>
            <a:ext cx="1458604" cy="1577305"/>
            <a:chOff x="889570" y="1789264"/>
            <a:chExt cx="1458604" cy="1577305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1EC0215-7C7B-EFD6-55A4-BC1425848DD3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Rectángulo: esquinas redondeadas 41">
              <a:extLst>
                <a:ext uri="{FF2B5EF4-FFF2-40B4-BE49-F238E27FC236}">
                  <a16:creationId xmlns:a16="http://schemas.microsoft.com/office/drawing/2014/main" id="{87EF0C2C-3363-872E-A007-D5656531929D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 dirty="0" err="1">
                  <a:solidFill>
                    <a:srgbClr val="191919"/>
                  </a:solidFill>
                  <a:cs typeface="Arial"/>
                </a:rPr>
                <a:t>Impediment</a:t>
              </a:r>
              <a:r>
                <a:rPr lang="es-ES" sz="1100" dirty="0">
                  <a:solidFill>
                    <a:srgbClr val="191919"/>
                  </a:solidFill>
                  <a:cs typeface="Arial"/>
                </a:rPr>
                <a:t> Log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C2D71DB-7AAB-1408-4B9F-07E6613FB71D}"/>
              </a:ext>
            </a:extLst>
          </p:cNvPr>
          <p:cNvGrpSpPr/>
          <p:nvPr/>
        </p:nvGrpSpPr>
        <p:grpSpPr>
          <a:xfrm>
            <a:off x="2913966" y="3135471"/>
            <a:ext cx="1458604" cy="1577305"/>
            <a:chOff x="889570" y="1789264"/>
            <a:chExt cx="1458604" cy="1577305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9271606-3E69-DD48-C10A-C287151E0E20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15EA6115-7D4A-D9C1-857F-ABCF4DD0A9DD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 dirty="0" err="1">
                  <a:solidFill>
                    <a:srgbClr val="191919"/>
                  </a:solidFill>
                  <a:cs typeface="Arial"/>
                </a:rPr>
                <a:t>Daily</a:t>
              </a:r>
              <a:r>
                <a:rPr lang="es-ES" sz="1100" dirty="0">
                  <a:solidFill>
                    <a:srgbClr val="191919"/>
                  </a:solidFill>
                  <a:cs typeface="Arial"/>
                </a:rPr>
                <a:t> Meetings &amp; Retrospectiva del Sprint</a:t>
              </a:r>
              <a:endParaRPr lang="es-ES" dirty="0">
                <a:cs typeface="Arial"/>
              </a:endParaRPr>
            </a:p>
          </p:txBody>
        </p:sp>
      </p:grpSp>
      <p:pic>
        <p:nvPicPr>
          <p:cNvPr id="39" name="Imagen 38" descr="Icono&#10;&#10;El contenido generado por IA puede ser incorrecto.">
            <a:extLst>
              <a:ext uri="{FF2B5EF4-FFF2-40B4-BE49-F238E27FC236}">
                <a16:creationId xmlns:a16="http://schemas.microsoft.com/office/drawing/2014/main" id="{1092B2A6-FE75-6C13-CD0D-588E008C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876" y="3282044"/>
            <a:ext cx="854783" cy="854783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25362FCA-9724-B09A-AC57-AF00AB19EB0B}"/>
              </a:ext>
            </a:extLst>
          </p:cNvPr>
          <p:cNvGrpSpPr/>
          <p:nvPr/>
        </p:nvGrpSpPr>
        <p:grpSpPr>
          <a:xfrm>
            <a:off x="4940192" y="3135470"/>
            <a:ext cx="1458604" cy="1577305"/>
            <a:chOff x="889570" y="1789264"/>
            <a:chExt cx="1458604" cy="1577305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F8B8335-9C14-D9D2-D815-879904D484E9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A6436F2C-5B82-B45B-C0CC-55A2716E109D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 dirty="0">
                  <a:solidFill>
                    <a:srgbClr val="191919"/>
                  </a:solidFill>
                  <a:cs typeface="Arial"/>
                </a:rPr>
                <a:t>Matriz de riesgos</a:t>
              </a:r>
              <a:endParaRPr lang="es-ES" dirty="0"/>
            </a:p>
          </p:txBody>
        </p:sp>
      </p:grpSp>
      <p:pic>
        <p:nvPicPr>
          <p:cNvPr id="36" name="Imagen 35" descr="Obstáculo - Iconos gratis de construcción y herramientas">
            <a:extLst>
              <a:ext uri="{FF2B5EF4-FFF2-40B4-BE49-F238E27FC236}">
                <a16:creationId xmlns:a16="http://schemas.microsoft.com/office/drawing/2014/main" id="{EC0ECF36-4194-E8BF-0A0A-0B77520E9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5691" y="1602922"/>
            <a:ext cx="772391" cy="802079"/>
          </a:xfrm>
          <a:prstGeom prst="rect">
            <a:avLst/>
          </a:prstGeom>
        </p:spPr>
      </p:pic>
      <p:pic>
        <p:nvPicPr>
          <p:cNvPr id="37" name="Imagen 36" descr="Riesgo - Iconos gratis de seguridad">
            <a:extLst>
              <a:ext uri="{FF2B5EF4-FFF2-40B4-BE49-F238E27FC236}">
                <a16:creationId xmlns:a16="http://schemas.microsoft.com/office/drawing/2014/main" id="{097F0BA4-6DC5-D201-1C3F-26D32A0CC1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496" y="3220934"/>
            <a:ext cx="943099" cy="913411"/>
          </a:xfrm>
          <a:prstGeom prst="rect">
            <a:avLst/>
          </a:prstGeom>
        </p:spPr>
      </p:pic>
      <p:pic>
        <p:nvPicPr>
          <p:cNvPr id="45" name="Imagen 44" descr="Icono de Costo Generic color fill | Freepik">
            <a:extLst>
              <a:ext uri="{FF2B5EF4-FFF2-40B4-BE49-F238E27FC236}">
                <a16:creationId xmlns:a16="http://schemas.microsoft.com/office/drawing/2014/main" id="{0C5B907C-EAB9-1ED8-053F-36F30690F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173686" y="1543545"/>
            <a:ext cx="830777" cy="861456"/>
          </a:xfrm>
          <a:prstGeom prst="rect">
            <a:avLst/>
          </a:prstGeom>
        </p:spPr>
      </p:pic>
      <p:pic>
        <p:nvPicPr>
          <p:cNvPr id="6146" name="Picture 2" descr="Backlog - Free business and finance icons">
            <a:extLst>
              <a:ext uri="{FF2B5EF4-FFF2-40B4-BE49-F238E27FC236}">
                <a16:creationId xmlns:a16="http://schemas.microsoft.com/office/drawing/2014/main" id="{88B217D2-ABC2-4585-9F53-C5FF1A7E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8352" y="3186560"/>
            <a:ext cx="965156" cy="96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ree Review Like SVG, PNG Icon, Symbol. Download Image.">
            <a:extLst>
              <a:ext uri="{FF2B5EF4-FFF2-40B4-BE49-F238E27FC236}">
                <a16:creationId xmlns:a16="http://schemas.microsoft.com/office/drawing/2014/main" id="{C0EF7968-1C79-4E91-85C2-AFD7833F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38" y="3240640"/>
            <a:ext cx="875805" cy="87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14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D52267A1-9613-098C-3136-F23E56147EDF}"/>
              </a:ext>
            </a:extLst>
          </p:cNvPr>
          <p:cNvSpPr/>
          <p:nvPr/>
        </p:nvSpPr>
        <p:spPr>
          <a:xfrm>
            <a:off x="165950" y="1284771"/>
            <a:ext cx="8852841" cy="3589904"/>
          </a:xfrm>
          <a:prstGeom prst="rect">
            <a:avLst/>
          </a:prstGeom>
          <a:solidFill>
            <a:srgbClr val="A6AE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42C76-3477-E502-CF61-74E1861F2C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2800" y="325108"/>
            <a:ext cx="2438400" cy="841375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Sprints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2ACAA7C1-A1AB-CFF4-CD3B-CA816BB06609}"/>
              </a:ext>
            </a:extLst>
          </p:cNvPr>
          <p:cNvSpPr/>
          <p:nvPr/>
        </p:nvSpPr>
        <p:spPr>
          <a:xfrm>
            <a:off x="358216" y="1679926"/>
            <a:ext cx="1899408" cy="993105"/>
          </a:xfrm>
          <a:prstGeom prst="roundRect">
            <a:avLst/>
          </a:prstGeom>
          <a:solidFill>
            <a:srgbClr val="FFFFFF">
              <a:alpha val="40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cs typeface="Arial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EE579511-3C4B-A4D9-C6F3-3B5E571DBC36}"/>
              </a:ext>
            </a:extLst>
          </p:cNvPr>
          <p:cNvSpPr/>
          <p:nvPr/>
        </p:nvSpPr>
        <p:spPr>
          <a:xfrm>
            <a:off x="4123092" y="1902588"/>
            <a:ext cx="1967648" cy="770443"/>
          </a:xfrm>
          <a:prstGeom prst="roundRect">
            <a:avLst/>
          </a:prstGeom>
          <a:solidFill>
            <a:srgbClr val="FFFFFF">
              <a:alpha val="40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cs typeface="Arial"/>
            </a:endParaRP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C609977A-1D96-ECD9-ED69-DEADE06E29B4}"/>
              </a:ext>
            </a:extLst>
          </p:cNvPr>
          <p:cNvSpPr/>
          <p:nvPr/>
        </p:nvSpPr>
        <p:spPr>
          <a:xfrm>
            <a:off x="2282416" y="3453802"/>
            <a:ext cx="1841473" cy="829820"/>
          </a:xfrm>
          <a:prstGeom prst="roundRect">
            <a:avLst/>
          </a:prstGeom>
          <a:solidFill>
            <a:srgbClr val="FFFFFF">
              <a:alpha val="40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cs typeface="Arial"/>
            </a:endParaRP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25F90390-EE8D-0C29-C26F-51D82EFF76FD}"/>
              </a:ext>
            </a:extLst>
          </p:cNvPr>
          <p:cNvSpPr/>
          <p:nvPr/>
        </p:nvSpPr>
        <p:spPr>
          <a:xfrm>
            <a:off x="6089942" y="3453802"/>
            <a:ext cx="1967648" cy="829820"/>
          </a:xfrm>
          <a:prstGeom prst="roundRect">
            <a:avLst/>
          </a:prstGeom>
          <a:solidFill>
            <a:srgbClr val="FFFFFF">
              <a:alpha val="40000"/>
            </a:srgb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cs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04720-BDCD-927A-A13A-D2A0A1D6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543819"/>
              </p:ext>
            </p:extLst>
          </p:nvPr>
        </p:nvGraphicFramePr>
        <p:xfrm>
          <a:off x="336548" y="1284771"/>
          <a:ext cx="8622534" cy="3584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31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A58CE-37CB-A958-5B41-A579F809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0BB8D8CF-4398-E9B8-51E2-3F5DA4AD199B}"/>
              </a:ext>
            </a:extLst>
          </p:cNvPr>
          <p:cNvSpPr/>
          <p:nvPr/>
        </p:nvSpPr>
        <p:spPr>
          <a:xfrm>
            <a:off x="273853" y="951013"/>
            <a:ext cx="8637036" cy="4009387"/>
          </a:xfrm>
          <a:prstGeom prst="rect">
            <a:avLst/>
          </a:prstGeom>
          <a:solidFill>
            <a:srgbClr val="A6AE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 descr="Imagen que contiene gabinete&#10;&#10;El contenido generado por IA puede ser incorrecto.">
            <a:extLst>
              <a:ext uri="{FF2B5EF4-FFF2-40B4-BE49-F238E27FC236}">
                <a16:creationId xmlns:a16="http://schemas.microsoft.com/office/drawing/2014/main" id="{9B90D730-C337-3620-7285-D9EF07F7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13" y="1030029"/>
            <a:ext cx="5553020" cy="3814431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B21A124C-5F20-452C-3B50-28C37469C1CB}"/>
              </a:ext>
            </a:extLst>
          </p:cNvPr>
          <p:cNvSpPr txBox="1">
            <a:spLocks/>
          </p:cNvSpPr>
          <p:nvPr/>
        </p:nvSpPr>
        <p:spPr>
          <a:xfrm>
            <a:off x="2701556" y="59294"/>
            <a:ext cx="3754179" cy="841375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lIns="91440" tIns="45720" rIns="91440" bIns="4572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 err="1"/>
              <a:t>Product</a:t>
            </a:r>
            <a:r>
              <a:rPr lang="es-ES" sz="3600" dirty="0"/>
              <a:t> Backlog</a:t>
            </a:r>
          </a:p>
        </p:txBody>
      </p:sp>
    </p:spTree>
    <p:extLst>
      <p:ext uri="{BB962C8B-B14F-4D97-AF65-F5344CB8AC3E}">
        <p14:creationId xmlns:p14="http://schemas.microsoft.com/office/powerpoint/2010/main" val="258875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146392" y="151114"/>
            <a:ext cx="1590968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/>
              <a:t>Sprint 0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AFB9C827-554D-4048-9DFB-C81011869600}"/>
              </a:ext>
            </a:extLst>
          </p:cNvPr>
          <p:cNvSpPr txBox="1">
            <a:spLocks/>
          </p:cNvSpPr>
          <p:nvPr/>
        </p:nvSpPr>
        <p:spPr>
          <a:xfrm>
            <a:off x="146392" y="1057894"/>
            <a:ext cx="4151288" cy="1426226"/>
          </a:xfrm>
          <a:prstGeom prst="rect">
            <a:avLst/>
          </a:prstGeom>
          <a:solidFill>
            <a:srgbClr val="C4C9CA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Duración: 2 Semanas</a:t>
            </a:r>
          </a:p>
          <a:p>
            <a:endParaRPr lang="es-ES" dirty="0"/>
          </a:p>
          <a:p>
            <a:r>
              <a:rPr lang="es-ES" dirty="0"/>
              <a:t>Investigación de usuario y definición del proyecto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E4250B-1E18-4D47-9247-2E150E46661C}"/>
              </a:ext>
            </a:extLst>
          </p:cNvPr>
          <p:cNvSpPr txBox="1">
            <a:spLocks/>
          </p:cNvSpPr>
          <p:nvPr/>
        </p:nvSpPr>
        <p:spPr>
          <a:xfrm>
            <a:off x="5737860" y="544187"/>
            <a:ext cx="3406140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/>
              <a:t>Tareas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08586A5C-0AAE-4C11-AFD7-526E2317898D}"/>
              </a:ext>
            </a:extLst>
          </p:cNvPr>
          <p:cNvSpPr txBox="1">
            <a:spLocks/>
          </p:cNvSpPr>
          <p:nvPr/>
        </p:nvSpPr>
        <p:spPr>
          <a:xfrm>
            <a:off x="4846322" y="1463040"/>
            <a:ext cx="4297678" cy="3535680"/>
          </a:xfrm>
          <a:prstGeom prst="rect">
            <a:avLst/>
          </a:prstGeom>
          <a:solidFill>
            <a:srgbClr val="C4C9CA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9B3809C1-880C-4177-9164-6754F6CE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164813"/>
              </p:ext>
            </p:extLst>
          </p:nvPr>
        </p:nvGraphicFramePr>
        <p:xfrm>
          <a:off x="5080000" y="1665367"/>
          <a:ext cx="3972560" cy="313102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72560">
                  <a:extLst>
                    <a:ext uri="{9D8B030D-6E8A-4147-A177-3AD203B41FA5}">
                      <a16:colId xmlns:a16="http://schemas.microsoft.com/office/drawing/2014/main" val="421944314"/>
                    </a:ext>
                  </a:extLst>
                </a:gridCol>
              </a:tblGrid>
              <a:tr h="555350">
                <a:tc>
                  <a:txBody>
                    <a:bodyPr/>
                    <a:lstStyle/>
                    <a:p>
                      <a:pPr lvl="0" algn="r" fontAlgn="ctr"/>
                      <a:r>
                        <a:rPr lang="es-C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Investigación de usuario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94738"/>
                  </a:ext>
                </a:extLst>
              </a:tr>
              <a:tr h="555350">
                <a:tc>
                  <a:txBody>
                    <a:bodyPr/>
                    <a:lstStyle/>
                    <a:p>
                      <a:pPr lvl="0" algn="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Investigacion de Desregulacion emocional y Acciones a tomar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53208"/>
                  </a:ext>
                </a:extLst>
              </a:tr>
              <a:tr h="909626">
                <a:tc>
                  <a:txBody>
                    <a:bodyPr/>
                    <a:lstStyle/>
                    <a:p>
                      <a:pPr lvl="0" algn="r" fontAlgn="ctr"/>
                      <a:r>
                        <a:rPr lang="es-MX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Investigación de instrumentos mas adecuados para desregulacion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36683"/>
                  </a:ext>
                </a:extLst>
              </a:tr>
              <a:tr h="555350">
                <a:tc>
                  <a:txBody>
                    <a:bodyPr/>
                    <a:lstStyle/>
                    <a:p>
                      <a:pPr lvl="0" algn="r" fontAlgn="ctr"/>
                      <a:r>
                        <a:rPr lang="es-CL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Definición de requisitos iniciales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30768"/>
                  </a:ext>
                </a:extLst>
              </a:tr>
              <a:tr h="555350">
                <a:tc>
                  <a:txBody>
                    <a:bodyPr/>
                    <a:lstStyle/>
                    <a:p>
                      <a:pPr lvl="0" algn="r" fontAlgn="ctr"/>
                      <a:r>
                        <a:rPr lang="es-CL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Configuracion</a:t>
                      </a:r>
                      <a:r>
                        <a:rPr lang="es-CL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Inicial de Entorno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63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76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0B8DC3E9-EAAA-44FB-A269-34DA24B8C5C0}"/>
              </a:ext>
            </a:extLst>
          </p:cNvPr>
          <p:cNvSpPr txBox="1">
            <a:spLocks/>
          </p:cNvSpPr>
          <p:nvPr/>
        </p:nvSpPr>
        <p:spPr>
          <a:xfrm>
            <a:off x="468652" y="778421"/>
            <a:ext cx="3333728" cy="4379787"/>
          </a:xfrm>
          <a:prstGeom prst="rect">
            <a:avLst/>
          </a:prstGeom>
          <a:solidFill>
            <a:srgbClr val="DFE0D7"/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Contexto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Problema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Necesidad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Solución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Épicas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R.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 err="1">
                <a:latin typeface="Univers Light"/>
              </a:rPr>
              <a:t>R.No</a:t>
            </a:r>
            <a:r>
              <a:rPr lang="es-ES" sz="1600" b="1" dirty="0">
                <a:latin typeface="Univers Light"/>
              </a:rPr>
              <a:t>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Metodologías</a:t>
            </a:r>
            <a:endParaRPr lang="es-ES" sz="1600" b="1" dirty="0" err="1"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Historias de Usuario</a:t>
            </a:r>
            <a:endParaRPr lang="es-ES" sz="1600" b="1" dirty="0">
              <a:solidFill>
                <a:srgbClr val="191919"/>
              </a:solidFill>
              <a:latin typeface="Univers Light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Arquitectura</a:t>
            </a:r>
            <a:endParaRPr lang="es-ES" sz="1600" b="1" dirty="0">
              <a:solidFill>
                <a:srgbClr val="191919"/>
              </a:solidFill>
              <a:latin typeface="Univers Light"/>
            </a:endParaRPr>
          </a:p>
          <a:p>
            <a:pPr marL="685800" indent="-457200">
              <a:buSzPct val="90000"/>
              <a:buAutoNum type="arabicPeriod"/>
            </a:pPr>
            <a:r>
              <a:rPr lang="es-ES" sz="1600" b="1" dirty="0">
                <a:latin typeface="Univers Light"/>
              </a:rPr>
              <a:t>Base de Datos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Roles</a:t>
            </a:r>
            <a:endParaRPr lang="en-US" sz="1600" b="1" dirty="0">
              <a:solidFill>
                <a:srgbClr val="191919"/>
              </a:solidFill>
              <a:latin typeface="Univers Light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Evidencias</a:t>
            </a:r>
            <a:endParaRPr lang="es-ES" sz="1600" b="1" dirty="0">
              <a:solidFill>
                <a:srgbClr val="191919"/>
              </a:solidFill>
              <a:latin typeface="Univers Light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err="1">
                <a:latin typeface="Univers Light" panose="020B0403020202020204" pitchFamily="34" charset="0"/>
              </a:rPr>
              <a:t>Sprints</a:t>
            </a:r>
            <a:endParaRPr lang="en-US" sz="1600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sz="1600" b="1" dirty="0">
                <a:latin typeface="Univers Light"/>
              </a:rPr>
              <a:t>Carta Gantt</a:t>
            </a:r>
            <a:endParaRPr lang="en-US" sz="1600" b="1" dirty="0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AutoNum type="arabicPeriod"/>
            </a:pPr>
            <a:r>
              <a:rPr lang="es-ES" sz="1600" b="1" dirty="0">
                <a:latin typeface="Univers Light"/>
              </a:rPr>
              <a:t>Conclusiones</a:t>
            </a:r>
          </a:p>
          <a:p>
            <a:pPr marL="685800" indent="-457200">
              <a:buSzPct val="90000"/>
              <a:buAutoNum type="arabicPeriod"/>
            </a:pPr>
            <a:r>
              <a:rPr lang="es-ES" sz="1600" b="1" dirty="0">
                <a:latin typeface="Univers Light"/>
              </a:rPr>
              <a:t>Demo</a:t>
            </a:r>
            <a:endParaRPr lang="es-ES" sz="1600" b="1" dirty="0" err="1">
              <a:latin typeface="Univers Light" panose="020B0403020202020204" pitchFamily="34" charset="0"/>
            </a:endParaRPr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565E6D8B-7D15-EAFD-C8CB-8261DE05A8F3}"/>
              </a:ext>
            </a:extLst>
          </p:cNvPr>
          <p:cNvSpPr txBox="1">
            <a:spLocks/>
          </p:cNvSpPr>
          <p:nvPr/>
        </p:nvSpPr>
        <p:spPr>
          <a:xfrm>
            <a:off x="268368" y="55237"/>
            <a:ext cx="3823572" cy="715628"/>
          </a:xfrm>
          <a:prstGeom prst="rect">
            <a:avLst/>
          </a:prstGeom>
          <a:solidFill>
            <a:srgbClr val="B1B3A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dk1"/>
                </a:solidFill>
                <a:latin typeface="Lexend Deca"/>
                <a:sym typeface="Lexend Deca"/>
              </a:rPr>
              <a:t>Tabla de </a:t>
            </a:r>
            <a:r>
              <a:rPr lang="fr-FR" sz="2800" err="1">
                <a:solidFill>
                  <a:schemeClr val="dk1"/>
                </a:solidFill>
                <a:latin typeface="Lexend Deca"/>
                <a:sym typeface="Lexend Deca"/>
              </a:rPr>
              <a:t>Contenidos</a:t>
            </a:r>
            <a:endParaRPr lang="es-ES" sz="280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146392" y="151114"/>
            <a:ext cx="1590968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/>
              <a:t>Sprint 1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AFB9C827-554D-4048-9DFB-C81011869600}"/>
              </a:ext>
            </a:extLst>
          </p:cNvPr>
          <p:cNvSpPr txBox="1">
            <a:spLocks/>
          </p:cNvSpPr>
          <p:nvPr/>
        </p:nvSpPr>
        <p:spPr>
          <a:xfrm>
            <a:off x="146392" y="1057894"/>
            <a:ext cx="4151288" cy="1426226"/>
          </a:xfrm>
          <a:prstGeom prst="rect">
            <a:avLst/>
          </a:prstGeom>
          <a:solidFill>
            <a:srgbClr val="C4C9CA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Duración: 3 Semanas</a:t>
            </a:r>
          </a:p>
          <a:p>
            <a:endParaRPr lang="es-ES" dirty="0"/>
          </a:p>
          <a:p>
            <a:r>
              <a:rPr lang="es-ES" dirty="0"/>
              <a:t>Diseño Conceptual y Construcción del entorno VR (versión Alpha)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E4250B-1E18-4D47-9247-2E150E46661C}"/>
              </a:ext>
            </a:extLst>
          </p:cNvPr>
          <p:cNvSpPr txBox="1">
            <a:spLocks/>
          </p:cNvSpPr>
          <p:nvPr/>
        </p:nvSpPr>
        <p:spPr>
          <a:xfrm>
            <a:off x="5737860" y="544187"/>
            <a:ext cx="3406140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/>
              <a:t>Tareas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08586A5C-0AAE-4C11-AFD7-526E2317898D}"/>
              </a:ext>
            </a:extLst>
          </p:cNvPr>
          <p:cNvSpPr txBox="1">
            <a:spLocks/>
          </p:cNvSpPr>
          <p:nvPr/>
        </p:nvSpPr>
        <p:spPr>
          <a:xfrm>
            <a:off x="4846322" y="1463040"/>
            <a:ext cx="4297678" cy="3535680"/>
          </a:xfrm>
          <a:prstGeom prst="rect">
            <a:avLst/>
          </a:prstGeom>
          <a:solidFill>
            <a:srgbClr val="C4C9CA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9B3809C1-880C-4177-9164-6754F6CE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39044"/>
              </p:ext>
            </p:extLst>
          </p:nvPr>
        </p:nvGraphicFramePr>
        <p:xfrm>
          <a:off x="5110480" y="1966623"/>
          <a:ext cx="3972560" cy="2632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72560">
                  <a:extLst>
                    <a:ext uri="{9D8B030D-6E8A-4147-A177-3AD203B41FA5}">
                      <a16:colId xmlns:a16="http://schemas.microsoft.com/office/drawing/2014/main" val="421944314"/>
                    </a:ext>
                  </a:extLst>
                </a:gridCol>
              </a:tblGrid>
              <a:tr h="507230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Diseño conceptual del entorno VR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94738"/>
                  </a:ext>
                </a:extLst>
              </a:tr>
              <a:tr h="703614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Construcción de escenario base en Unity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53208"/>
                  </a:ext>
                </a:extLst>
              </a:tr>
              <a:tr h="667089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Implementación de controles de usuario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36683"/>
                  </a:ext>
                </a:extLst>
              </a:tr>
              <a:tr h="754757">
                <a:tc>
                  <a:txBody>
                    <a:bodyPr/>
                    <a:lstStyle/>
                    <a:p>
                      <a:pPr algn="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Integración de </a:t>
                      </a:r>
                      <a:r>
                        <a:rPr lang="es-MX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assets</a:t>
                      </a: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visuales y sonoros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13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84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3049612" y="0"/>
            <a:ext cx="3160688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Sprint 1: Backlog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558FB3C-658C-482E-9504-4DA0417853F4}"/>
              </a:ext>
            </a:extLst>
          </p:cNvPr>
          <p:cNvGrpSpPr/>
          <p:nvPr/>
        </p:nvGrpSpPr>
        <p:grpSpPr>
          <a:xfrm>
            <a:off x="81473" y="1008685"/>
            <a:ext cx="8981053" cy="3126129"/>
            <a:chOff x="1904117" y="151114"/>
            <a:chExt cx="7093491" cy="198830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4C17C9F2-ECCB-4E4D-B11B-30CA01191FB7}"/>
                </a:ext>
              </a:extLst>
            </p:cNvPr>
            <p:cNvSpPr/>
            <p:nvPr/>
          </p:nvSpPr>
          <p:spPr>
            <a:xfrm>
              <a:off x="8703226" y="163830"/>
              <a:ext cx="294382" cy="196034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3EF571CE-1B04-4F08-9133-D3091B4F8C26}"/>
                </a:ext>
              </a:extLst>
            </p:cNvPr>
            <p:cNvGrpSpPr/>
            <p:nvPr/>
          </p:nvGrpSpPr>
          <p:grpSpPr>
            <a:xfrm>
              <a:off x="1904117" y="151114"/>
              <a:ext cx="7093491" cy="1988301"/>
              <a:chOff x="1904117" y="151114"/>
              <a:chExt cx="7093491" cy="1988301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11259FC6-EC07-433E-8EBC-9DB4EACCA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117" y="151114"/>
                <a:ext cx="6802855" cy="1988301"/>
              </a:xfrm>
              <a:prstGeom prst="rect">
                <a:avLst/>
              </a:prstGeom>
            </p:spPr>
          </p:pic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91D3A09C-9C9B-491B-8968-8282D730F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03226" y="501916"/>
                <a:ext cx="294382" cy="163749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9408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1063796" y="0"/>
            <a:ext cx="7016408" cy="767100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Sprint 1: Sprint </a:t>
            </a:r>
            <a:r>
              <a:rPr lang="es-ES" sz="2400" dirty="0" err="1"/>
              <a:t>Review</a:t>
            </a:r>
            <a:r>
              <a:rPr lang="es-ES" sz="2400" dirty="0"/>
              <a:t> y Reunión Retrospectiva</a:t>
            </a:r>
          </a:p>
        </p:txBody>
      </p:sp>
      <p:pic>
        <p:nvPicPr>
          <p:cNvPr id="23" name="Imagen 22" descr="Tabla&#10;&#10;El contenido generado por IA puede ser incorrecto.">
            <a:extLst>
              <a:ext uri="{FF2B5EF4-FFF2-40B4-BE49-F238E27FC236}">
                <a16:creationId xmlns:a16="http://schemas.microsoft.com/office/drawing/2014/main" id="{470958B2-8617-06F4-5E47-A5044A995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54" y="881970"/>
            <a:ext cx="2919222" cy="359142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B5C0A7D-CA0F-49A9-86EF-56A92EBDEBEA}"/>
              </a:ext>
            </a:extLst>
          </p:cNvPr>
          <p:cNvGrpSpPr/>
          <p:nvPr/>
        </p:nvGrpSpPr>
        <p:grpSpPr>
          <a:xfrm>
            <a:off x="6442434" y="874011"/>
            <a:ext cx="2634026" cy="3599388"/>
            <a:chOff x="2265830" y="1289750"/>
            <a:chExt cx="2826792" cy="3662042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B873CCF-ED1C-46E4-865B-4E6D3B53E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5830" y="1289750"/>
              <a:ext cx="2826792" cy="29998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1161AA34-AE07-49AC-936D-5A091AE4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5830" y="4232655"/>
              <a:ext cx="2826792" cy="71913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5F1978A-DA76-4D1B-8F4A-F1D7F460396D}"/>
              </a:ext>
            </a:extLst>
          </p:cNvPr>
          <p:cNvGrpSpPr/>
          <p:nvPr/>
        </p:nvGrpSpPr>
        <p:grpSpPr>
          <a:xfrm>
            <a:off x="280900" y="874011"/>
            <a:ext cx="2919222" cy="3964350"/>
            <a:chOff x="282325" y="1450532"/>
            <a:chExt cx="2176655" cy="3108748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5D8DF65-9104-43AB-A8E8-B0859BFEC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694" y="1450532"/>
              <a:ext cx="2176286" cy="200256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7FAF6DA-3AFB-4AB5-8110-7A8EF3148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2325" y="3453094"/>
              <a:ext cx="2176285" cy="1106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617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2237276" y="-8813"/>
            <a:ext cx="4669448" cy="640080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Sprint 1: </a:t>
            </a:r>
            <a:r>
              <a:rPr lang="es-ES" sz="2400" dirty="0" err="1"/>
              <a:t>Impediment</a:t>
            </a:r>
            <a:r>
              <a:rPr lang="es-ES" sz="2400" dirty="0"/>
              <a:t> Log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0F0E9F6-D5A9-41A0-B84B-577CF9E6D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73246"/>
              </p:ext>
            </p:extLst>
          </p:nvPr>
        </p:nvGraphicFramePr>
        <p:xfrm>
          <a:off x="355282" y="723900"/>
          <a:ext cx="8433436" cy="42852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89702">
                  <a:extLst>
                    <a:ext uri="{9D8B030D-6E8A-4147-A177-3AD203B41FA5}">
                      <a16:colId xmlns:a16="http://schemas.microsoft.com/office/drawing/2014/main" val="2228944680"/>
                    </a:ext>
                  </a:extLst>
                </a:gridCol>
                <a:gridCol w="1369366">
                  <a:extLst>
                    <a:ext uri="{9D8B030D-6E8A-4147-A177-3AD203B41FA5}">
                      <a16:colId xmlns:a16="http://schemas.microsoft.com/office/drawing/2014/main" val="3387332203"/>
                    </a:ext>
                  </a:extLst>
                </a:gridCol>
                <a:gridCol w="550573">
                  <a:extLst>
                    <a:ext uri="{9D8B030D-6E8A-4147-A177-3AD203B41FA5}">
                      <a16:colId xmlns:a16="http://schemas.microsoft.com/office/drawing/2014/main" val="2049604974"/>
                    </a:ext>
                  </a:extLst>
                </a:gridCol>
                <a:gridCol w="721697">
                  <a:extLst>
                    <a:ext uri="{9D8B030D-6E8A-4147-A177-3AD203B41FA5}">
                      <a16:colId xmlns:a16="http://schemas.microsoft.com/office/drawing/2014/main" val="3028881808"/>
                    </a:ext>
                  </a:extLst>
                </a:gridCol>
                <a:gridCol w="563609">
                  <a:extLst>
                    <a:ext uri="{9D8B030D-6E8A-4147-A177-3AD203B41FA5}">
                      <a16:colId xmlns:a16="http://schemas.microsoft.com/office/drawing/2014/main" val="4181642778"/>
                    </a:ext>
                  </a:extLst>
                </a:gridCol>
                <a:gridCol w="611331">
                  <a:extLst>
                    <a:ext uri="{9D8B030D-6E8A-4147-A177-3AD203B41FA5}">
                      <a16:colId xmlns:a16="http://schemas.microsoft.com/office/drawing/2014/main" val="200604887"/>
                    </a:ext>
                  </a:extLst>
                </a:gridCol>
                <a:gridCol w="578479">
                  <a:extLst>
                    <a:ext uri="{9D8B030D-6E8A-4147-A177-3AD203B41FA5}">
                      <a16:colId xmlns:a16="http://schemas.microsoft.com/office/drawing/2014/main" val="481235069"/>
                    </a:ext>
                  </a:extLst>
                </a:gridCol>
                <a:gridCol w="1515326">
                  <a:extLst>
                    <a:ext uri="{9D8B030D-6E8A-4147-A177-3AD203B41FA5}">
                      <a16:colId xmlns:a16="http://schemas.microsoft.com/office/drawing/2014/main" val="4204280089"/>
                    </a:ext>
                  </a:extLst>
                </a:gridCol>
                <a:gridCol w="568714">
                  <a:extLst>
                    <a:ext uri="{9D8B030D-6E8A-4147-A177-3AD203B41FA5}">
                      <a16:colId xmlns:a16="http://schemas.microsoft.com/office/drawing/2014/main" val="3606985719"/>
                    </a:ext>
                  </a:extLst>
                </a:gridCol>
                <a:gridCol w="1264639">
                  <a:extLst>
                    <a:ext uri="{9D8B030D-6E8A-4147-A177-3AD203B41FA5}">
                      <a16:colId xmlns:a16="http://schemas.microsoft.com/office/drawing/2014/main" val="2892012870"/>
                    </a:ext>
                  </a:extLst>
                </a:gridCol>
              </a:tblGrid>
              <a:tr h="3061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Descripción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Raised</a:t>
                      </a:r>
                      <a:r>
                        <a:rPr lang="es-CL" sz="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CL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By</a:t>
                      </a:r>
                      <a:endParaRPr lang="es-CL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Raised</a:t>
                      </a:r>
                      <a:r>
                        <a:rPr lang="es-CL" sz="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s-CL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On</a:t>
                      </a:r>
                      <a:endParaRPr lang="es-CL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Sprint #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Owner</a:t>
                      </a:r>
                      <a:endParaRPr lang="es-CL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Resolution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Resolved On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700" b="1" u="none" strike="noStrike">
                          <a:solidFill>
                            <a:srgbClr val="000000"/>
                          </a:solidFill>
                          <a:effectLst/>
                        </a:rPr>
                        <a:t>Remarks</a:t>
                      </a:r>
                      <a:endParaRPr lang="es-CL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13658"/>
                  </a:ext>
                </a:extLst>
              </a:tr>
              <a:tr h="438872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IMP-001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Dificultad para definir la paleta visual y estilo gráfico del entorno VR.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UX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03/10/2025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estableció guía de estilo visual con tonos neutros y efectos de luz suave.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Permitió unificar mockups y escenario base.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29615"/>
                  </a:ext>
                </a:extLst>
              </a:tr>
              <a:tr h="438872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IMP-002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Falta de claridad en la estructura del diseño conceptual.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03/10/2025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Scrum Master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elaboró documento conceptual en Drive y se validó en daily.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Sirvió de referencia para posteriores tareas de diseño.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864499"/>
                  </a:ext>
                </a:extLst>
              </a:tr>
              <a:tr h="555904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IMP-003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Problemas iniciales con el control VR (Oculus no detectaba movimiento de headset).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Tester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03/10/2025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Scrum Master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reinstalaron controladores y se probó en Unity 2022 LTS.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Calibración funcional para siguientes tests.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99505"/>
                  </a:ext>
                </a:extLst>
              </a:tr>
              <a:tr h="555904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IMP-004</a:t>
                      </a:r>
                      <a:endParaRPr lang="es-CL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Tiempos extendidos en construcción del escenario base Unity por falta de texturas optimizadas.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04/10/2025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descargaron assets ligeros y se ajustó resolución de mallas.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Redujo tiempos de carga de escena.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862301"/>
                  </a:ext>
                </a:extLst>
              </a:tr>
              <a:tr h="555904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Dificultad para coordinar tareas entre diseño y desarrollo (entregas desfasadas).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Scrum Master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06/10/2025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implementó seguimiento en Drive y comunicación por Teams.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Sincronización mejorada a partir de día 12.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748273"/>
                  </a:ext>
                </a:extLst>
              </a:tr>
              <a:tr h="438872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IMP-06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Retrasos por falta de experiencia con sistema de audio en Unity.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06/10/2025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Equipo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consultó documentación oficial y tutoriales de Audio Mixer.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Logró sincronizar voz y música en prototipo.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50771"/>
                  </a:ext>
                </a:extLst>
              </a:tr>
              <a:tr h="438872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IMP-07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Mockups de escenarios no alineados con guía de interfaz.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UX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06/10/2025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revisaron componentes y ajustaron colores según paleta.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Versión final de mockups lista para Sprint 2.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06842"/>
                  </a:ext>
                </a:extLst>
              </a:tr>
              <a:tr h="555904"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IMP-08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Falta de documentación técnica sobre estructura de archivos Unity (Project Folders).</a:t>
                      </a:r>
                      <a:endParaRPr lang="es-CL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06/10/2025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Dev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Cerrado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Se inició documento con capturas de carpetas y nomenclatura.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01/10/2025</a:t>
                      </a:r>
                      <a:endParaRPr lang="es-CL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Completar en Sprint 2.</a:t>
                      </a:r>
                      <a:endParaRPr lang="es-CL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6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2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2258669" y="0"/>
            <a:ext cx="4291584" cy="640080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 err="1"/>
              <a:t>Burndown</a:t>
            </a:r>
            <a:r>
              <a:rPr lang="es-ES" sz="2400" dirty="0"/>
              <a:t> Chart: Sprint 0 &amp; 1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30E46D1-A872-4BB7-8572-C291BBEB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61" y="2056782"/>
            <a:ext cx="4534693" cy="234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157964E1-38F2-46FB-B0C2-C5A8187D1036}"/>
              </a:ext>
            </a:extLst>
          </p:cNvPr>
          <p:cNvGrpSpPr/>
          <p:nvPr/>
        </p:nvGrpSpPr>
        <p:grpSpPr>
          <a:xfrm>
            <a:off x="122388" y="782719"/>
            <a:ext cx="4221480" cy="2491787"/>
            <a:chOff x="350521" y="904639"/>
            <a:chExt cx="4221480" cy="2491787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75AE16B-247E-44E8-8565-06C0BFA20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521" y="904639"/>
              <a:ext cx="4221480" cy="2491787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331BB92-410F-42DD-AE8A-BAA574E42363}"/>
                </a:ext>
              </a:extLst>
            </p:cNvPr>
            <p:cNvSpPr/>
            <p:nvPr/>
          </p:nvSpPr>
          <p:spPr>
            <a:xfrm>
              <a:off x="754380" y="2670810"/>
              <a:ext cx="3695700" cy="1485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000" dirty="0">
                  <a:solidFill>
                    <a:schemeClr val="accent6">
                      <a:lumMod val="50000"/>
                    </a:schemeClr>
                  </a:solidFill>
                </a:rPr>
                <a:t>3                   4                      5                    6                     7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625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146392" y="151114"/>
            <a:ext cx="1590968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/>
              <a:t>Sprint 2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AFB9C827-554D-4048-9DFB-C81011869600}"/>
              </a:ext>
            </a:extLst>
          </p:cNvPr>
          <p:cNvSpPr txBox="1">
            <a:spLocks/>
          </p:cNvSpPr>
          <p:nvPr/>
        </p:nvSpPr>
        <p:spPr>
          <a:xfrm>
            <a:off x="146392" y="1057894"/>
            <a:ext cx="4151288" cy="1426226"/>
          </a:xfrm>
          <a:prstGeom prst="rect">
            <a:avLst/>
          </a:prstGeom>
          <a:solidFill>
            <a:srgbClr val="C4C9CA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dirty="0"/>
              <a:t>Duración: 4 Semanas </a:t>
            </a:r>
            <a:r>
              <a:rPr lang="es-ES" b="1" dirty="0"/>
              <a:t>(En progreso)</a:t>
            </a:r>
          </a:p>
          <a:p>
            <a:endParaRPr lang="es-ES" dirty="0"/>
          </a:p>
          <a:p>
            <a:r>
              <a:rPr lang="es-ES" dirty="0"/>
              <a:t>Desarrollo del sistema y funcionalidades específicas </a:t>
            </a:r>
            <a:br>
              <a:rPr lang="es-ES" dirty="0"/>
            </a:br>
            <a:r>
              <a:rPr lang="es-ES" dirty="0"/>
              <a:t>(Prototipo Funcional del proyecto)</a:t>
            </a:r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0FE4250B-1E18-4D47-9247-2E150E46661C}"/>
              </a:ext>
            </a:extLst>
          </p:cNvPr>
          <p:cNvSpPr txBox="1">
            <a:spLocks/>
          </p:cNvSpPr>
          <p:nvPr/>
        </p:nvSpPr>
        <p:spPr>
          <a:xfrm>
            <a:off x="5737860" y="544187"/>
            <a:ext cx="3406140" cy="786146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800" dirty="0"/>
              <a:t>Tareas</a:t>
            </a: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08586A5C-0AAE-4C11-AFD7-526E2317898D}"/>
              </a:ext>
            </a:extLst>
          </p:cNvPr>
          <p:cNvSpPr txBox="1">
            <a:spLocks/>
          </p:cNvSpPr>
          <p:nvPr/>
        </p:nvSpPr>
        <p:spPr>
          <a:xfrm>
            <a:off x="4846322" y="1463040"/>
            <a:ext cx="4297678" cy="3535680"/>
          </a:xfrm>
          <a:prstGeom prst="rect">
            <a:avLst/>
          </a:prstGeom>
          <a:solidFill>
            <a:srgbClr val="C4C9CA">
              <a:alpha val="8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ES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9B3809C1-880C-4177-9164-6754F6CE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05158"/>
              </p:ext>
            </p:extLst>
          </p:nvPr>
        </p:nvGraphicFramePr>
        <p:xfrm>
          <a:off x="5110480" y="1966623"/>
          <a:ext cx="3972560" cy="263269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72560">
                  <a:extLst>
                    <a:ext uri="{9D8B030D-6E8A-4147-A177-3AD203B41FA5}">
                      <a16:colId xmlns:a16="http://schemas.microsoft.com/office/drawing/2014/main" val="421944314"/>
                    </a:ext>
                  </a:extLst>
                </a:gridCol>
              </a:tblGrid>
              <a:tr h="50723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MX" sz="11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Desarrollo de interfaz de usuario 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494738"/>
                  </a:ext>
                </a:extLst>
              </a:tr>
              <a:tr h="70361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MX" sz="11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Desarrollo de terapias básicas (respiración, música)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553208"/>
                  </a:ext>
                </a:extLst>
              </a:tr>
              <a:tr h="66708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MX" sz="11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Implementación de guía auditiva con voz empática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36683"/>
                  </a:ext>
                </a:extLst>
              </a:tr>
              <a:tr h="754757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s-MX" sz="11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Feria laboral, </a:t>
                      </a:r>
                      <a:r>
                        <a:rPr lang="es-MX" sz="11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día</a:t>
                      </a:r>
                      <a:r>
                        <a:rPr lang="es-MX" sz="11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 de innovación 23-10-2025</a:t>
                      </a:r>
                      <a:endParaRPr lang="es-ES" dirty="0"/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3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39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0023BFE-58F2-F0CA-F60A-31677183C8BE}"/>
              </a:ext>
            </a:extLst>
          </p:cNvPr>
          <p:cNvSpPr txBox="1">
            <a:spLocks/>
          </p:cNvSpPr>
          <p:nvPr/>
        </p:nvSpPr>
        <p:spPr>
          <a:xfrm>
            <a:off x="2237276" y="-8813"/>
            <a:ext cx="4669448" cy="640080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2400" dirty="0"/>
              <a:t>Sprint 2: </a:t>
            </a:r>
            <a:r>
              <a:rPr lang="es-ES" sz="2400" dirty="0" err="1"/>
              <a:t>Impediment</a:t>
            </a:r>
            <a:r>
              <a:rPr lang="es-ES" sz="2400" dirty="0"/>
              <a:t> Log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EF40343-F6AA-4EA6-B57B-A6A0674A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97291"/>
              </p:ext>
            </p:extLst>
          </p:nvPr>
        </p:nvGraphicFramePr>
        <p:xfrm>
          <a:off x="194311" y="769620"/>
          <a:ext cx="8755378" cy="4191001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716031">
                  <a:extLst>
                    <a:ext uri="{9D8B030D-6E8A-4147-A177-3AD203B41FA5}">
                      <a16:colId xmlns:a16="http://schemas.microsoft.com/office/drawing/2014/main" val="2228944680"/>
                    </a:ext>
                  </a:extLst>
                </a:gridCol>
                <a:gridCol w="1540744">
                  <a:extLst>
                    <a:ext uri="{9D8B030D-6E8A-4147-A177-3AD203B41FA5}">
                      <a16:colId xmlns:a16="http://schemas.microsoft.com/office/drawing/2014/main" val="3387332203"/>
                    </a:ext>
                  </a:extLst>
                </a:gridCol>
                <a:gridCol w="551194">
                  <a:extLst>
                    <a:ext uri="{9D8B030D-6E8A-4147-A177-3AD203B41FA5}">
                      <a16:colId xmlns:a16="http://schemas.microsoft.com/office/drawing/2014/main" val="204960497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028881808"/>
                    </a:ext>
                  </a:extLst>
                </a:gridCol>
                <a:gridCol w="534625">
                  <a:extLst>
                    <a:ext uri="{9D8B030D-6E8A-4147-A177-3AD203B41FA5}">
                      <a16:colId xmlns:a16="http://schemas.microsoft.com/office/drawing/2014/main" val="4181642778"/>
                    </a:ext>
                  </a:extLst>
                </a:gridCol>
                <a:gridCol w="552940">
                  <a:extLst>
                    <a:ext uri="{9D8B030D-6E8A-4147-A177-3AD203B41FA5}">
                      <a16:colId xmlns:a16="http://schemas.microsoft.com/office/drawing/2014/main" val="200604887"/>
                    </a:ext>
                  </a:extLst>
                </a:gridCol>
                <a:gridCol w="682290">
                  <a:extLst>
                    <a:ext uri="{9D8B030D-6E8A-4147-A177-3AD203B41FA5}">
                      <a16:colId xmlns:a16="http://schemas.microsoft.com/office/drawing/2014/main" val="481235069"/>
                    </a:ext>
                  </a:extLst>
                </a:gridCol>
                <a:gridCol w="1491459">
                  <a:extLst>
                    <a:ext uri="{9D8B030D-6E8A-4147-A177-3AD203B41FA5}">
                      <a16:colId xmlns:a16="http://schemas.microsoft.com/office/drawing/2014/main" val="4204280089"/>
                    </a:ext>
                  </a:extLst>
                </a:gridCol>
                <a:gridCol w="672138">
                  <a:extLst>
                    <a:ext uri="{9D8B030D-6E8A-4147-A177-3AD203B41FA5}">
                      <a16:colId xmlns:a16="http://schemas.microsoft.com/office/drawing/2014/main" val="3606985719"/>
                    </a:ext>
                  </a:extLst>
                </a:gridCol>
                <a:gridCol w="1312917">
                  <a:extLst>
                    <a:ext uri="{9D8B030D-6E8A-4147-A177-3AD203B41FA5}">
                      <a16:colId xmlns:a16="http://schemas.microsoft.com/office/drawing/2014/main" val="2892012870"/>
                    </a:ext>
                  </a:extLst>
                </a:gridCol>
              </a:tblGrid>
              <a:tr h="50210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Descripción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Raised By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Raised 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Sprint #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Owner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Resolution</a:t>
                      </a:r>
                      <a:endParaRPr lang="es-CL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Resolved </a:t>
                      </a:r>
                      <a:r>
                        <a:rPr lang="es-CL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</a:t>
                      </a:r>
                      <a:endParaRPr lang="es-CL" sz="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13658"/>
                  </a:ext>
                </a:extLst>
              </a:tr>
              <a:tr h="473096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Dificultades para integrar los audios .ogg de relajación en Unity.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Pendiente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revisó la compatibilidad de librerías .ogg y se actualizó el asset bundle.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Esperando revisión de QA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729615"/>
                  </a:ext>
                </a:extLst>
              </a:tr>
              <a:tr h="473096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Fallo del headset VR al calibrar posición inicial durante test de entorno.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Pendiente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actualizó el SDK de Oculus Integration y se recalibró el prefab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recomienda test de validación antes de cada sesión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864499"/>
                  </a:ext>
                </a:extLst>
              </a:tr>
              <a:tr h="441140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Retraso en entrega de voz guía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Scrum Master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Pendiente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Contactar proveedor externo de audio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Prioridad alta (bloquea escena 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099505"/>
                  </a:ext>
                </a:extLst>
              </a:tr>
              <a:tr h="473096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Problemas de rendimiento del entorno VR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progreso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Optimizar recursos gráficos y reducir densidad de partículas en escena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Afecta inmersión en escenarios “Bosque” y “Cosmos”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862301"/>
                  </a:ext>
                </a:extLst>
              </a:tr>
              <a:tr h="534012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Dificultad de coordinación por horarios diferentes del equipo.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Scrum Master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 progreso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Estandarizar SDKs y definir hardware base para pruebas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Retrasa testeo multi-dispositivo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748273"/>
                  </a:ext>
                </a:extLst>
              </a:tr>
              <a:tr h="473096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Baja participación de estudiantes en pruebas piloto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Pendiente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Implementar campaña de difusión interna y formulario de voluntariado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 usuarios disponibles para test de relajación guiada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550771"/>
                  </a:ext>
                </a:extLst>
              </a:tr>
              <a:tr h="348269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Interfaz poco intuitiva en pantalla principal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Pendiente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Rediseñar interfaz y agregar indicadores visuales guiados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Reportado por 3 testers en piloto interno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806842"/>
                  </a:ext>
                </a:extLst>
              </a:tr>
              <a:tr h="473096"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IMP-008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Falta de documentación técnica del módulo de sesiones.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06/10/2025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Scrum Master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Pendiente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 creó plantilla de documentación en Drive.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Ocurre en dispositivos con 4GB 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1919">
                          <a:alpha val="58039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6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718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E147F-12B3-A27D-ED20-E362A650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393568-4B82-E9B1-41B6-8843F7E941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28156" y="375181"/>
            <a:ext cx="3087688" cy="808037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Carta Gantt</a:t>
            </a:r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DE54AADA-11B5-5AD8-F90D-2C773F224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7213"/>
            <a:ext cx="9144000" cy="36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4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7892B-E5BD-85F7-9F97-B5AF3E8E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837445"/>
            <a:ext cx="3392603" cy="200543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sirve para entender más a las personas y ayudarlas, capacidades profesionales que pueden ser </a:t>
            </a:r>
            <a:r>
              <a:rPr lang="es-ES" err="1"/>
              <a:t>utiles</a:t>
            </a:r>
            <a:r>
              <a:rPr lang="es-ES"/>
              <a:t> en ambientes laborales"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6B5FFA-C233-C87F-55B6-2B3BE71C2E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91740" y="2350945"/>
            <a:ext cx="1447969" cy="487243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000" b="1">
                <a:latin typeface="Ink Free"/>
              </a:rPr>
              <a:t>Alonso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4F3F11-19B6-299F-C1D2-F62B0F0747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196594" y="832902"/>
            <a:ext cx="3239475" cy="21805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"No es solo un proyecto, es una oportunidad para crecer mis habilidades como profesional, estoy motivada por aceptarlo y ayudar a quienes necesiten de ello."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BB908D-87B8-F801-BFF5-A8F96177FD0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858000" y="2571750"/>
            <a:ext cx="1593834" cy="462068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1600">
                <a:latin typeface="Lucida Handwriting" panose="03010101010101010101" pitchFamily="66" charset="0"/>
                <a:ea typeface="STCaiyun"/>
                <a:cs typeface="Aptos Serif"/>
              </a:rPr>
              <a:t>Danitsa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6A1E1B-3A50-CC33-6518-2D107826FA5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281333" y="3186246"/>
            <a:ext cx="4245156" cy="17318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permite comprender que la realidad virtual no solo sirve para entretenimiento, si no que, también puede servir como herramienta para ayuda a salud mental"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ABC89C-6A92-E73F-4674-38A5C655CC0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82353" y="4433569"/>
            <a:ext cx="1550902" cy="508876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400">
                <a:latin typeface="Caveat"/>
              </a:rPr>
              <a:t>Renata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D0C09D-4C82-A7E7-2855-6CD199524097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20180" y="87727"/>
            <a:ext cx="7703640" cy="572400"/>
          </a:xfrm>
        </p:spPr>
        <p:txBody>
          <a:bodyPr anchor="ctr"/>
          <a:lstStyle/>
          <a:p>
            <a:pPr algn="ctr"/>
            <a:r>
              <a:rPr lang="es-ES" sz="4000">
                <a:latin typeface="Univers Light" panose="020B0403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1586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454E0-6DFE-F231-9CB9-FA0E768C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CC2BC09-CF19-4E9B-80C1-49CDC585C9BF}"/>
              </a:ext>
            </a:extLst>
          </p:cNvPr>
          <p:cNvSpPr/>
          <p:nvPr/>
        </p:nvSpPr>
        <p:spPr>
          <a:xfrm>
            <a:off x="2527554" y="3486078"/>
            <a:ext cx="4291584" cy="78898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000" i="1" dirty="0">
                <a:solidFill>
                  <a:schemeClr val="accent6"/>
                </a:solidFill>
              </a:rPr>
              <a:t>DEMO</a:t>
            </a:r>
          </a:p>
        </p:txBody>
      </p:sp>
      <p:pic>
        <p:nvPicPr>
          <p:cNvPr id="5122" name="Picture 2" descr="Imágenes de Gafas realidad virtual png - Descarga gratuita en Freepik">
            <a:extLst>
              <a:ext uri="{FF2B5EF4-FFF2-40B4-BE49-F238E27FC236}">
                <a16:creationId xmlns:a16="http://schemas.microsoft.com/office/drawing/2014/main" id="{D5D401A7-18E7-41BF-B4AA-DCD63015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21" y="1122411"/>
            <a:ext cx="3554729" cy="236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27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44247-4ACE-57E5-466D-CDC3CE7446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0860" y="1514261"/>
            <a:ext cx="8412163" cy="2229775"/>
          </a:xfrm>
          <a:prstGeom prst="rect">
            <a:avLst/>
          </a:prstGeom>
          <a:solidFill>
            <a:srgbClr val="3E4041"/>
          </a:solidFill>
        </p:spPr>
        <p:txBody>
          <a:bodyPr lIns="91440" tIns="45720" rIns="91440" bIns="45720" anchor="t"/>
          <a:lstStyle/>
          <a:p>
            <a:pPr algn="ctr"/>
            <a:r>
              <a:rPr lang="es-ES" sz="2800" dirty="0">
                <a:solidFill>
                  <a:srgbClr val="EAEAEA"/>
                </a:solidFill>
                <a:latin typeface="Univers Light"/>
              </a:rPr>
              <a:t>En colegios e instituciones de educación superior, los estudiantes presentan con frecuencia crisis de ansiedad, estrés agudo o bloqueos emocionales que afectan su bienestar y rendimiento académico. </a:t>
            </a:r>
            <a:endParaRPr lang="es-ES" dirty="0"/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C1EC67A8-5CDF-1E8A-51E9-8C43ECE7C2C8}"/>
              </a:ext>
            </a:extLst>
          </p:cNvPr>
          <p:cNvSpPr txBox="1">
            <a:spLocks/>
          </p:cNvSpPr>
          <p:nvPr/>
        </p:nvSpPr>
        <p:spPr>
          <a:xfrm>
            <a:off x="2636422" y="80467"/>
            <a:ext cx="3764475" cy="1109700"/>
          </a:xfrm>
          <a:prstGeom prst="rect">
            <a:avLst/>
          </a:prstGeom>
          <a:solidFill>
            <a:srgbClr val="3E4041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5300" err="1">
                <a:solidFill>
                  <a:srgbClr val="EAEAEA"/>
                </a:solidFill>
                <a:latin typeface="Lexend Deca"/>
                <a:sym typeface="Lexend Deca"/>
              </a:rPr>
              <a:t>Contexto</a:t>
            </a:r>
            <a:endParaRPr lang="es-E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2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918E14A-E1AD-D13F-B3B8-C6DA050181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1150620"/>
            <a:ext cx="7702550" cy="1520190"/>
          </a:xfrm>
          <a:prstGeom prst="rect">
            <a:avLst/>
          </a:prstGeom>
          <a:solidFill>
            <a:srgbClr val="0F0F0D">
              <a:alpha val="80000"/>
            </a:srgbClr>
          </a:solidFill>
        </p:spPr>
        <p:txBody>
          <a:bodyPr anchor="ctr"/>
          <a:lstStyle/>
          <a:p>
            <a:pPr algn="ctr"/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¡Gracias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por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 su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atención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!</a:t>
            </a:r>
            <a:endParaRPr lang="es-ES">
              <a:solidFill>
                <a:schemeClr val="accent6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6148" name="Picture 4" descr="Calma - Iconos gratis de asistencia sanitaria y médica">
            <a:extLst>
              <a:ext uri="{FF2B5EF4-FFF2-40B4-BE49-F238E27FC236}">
                <a16:creationId xmlns:a16="http://schemas.microsoft.com/office/drawing/2014/main" id="{2BB98559-E952-45B6-8809-428791CF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670810"/>
            <a:ext cx="1352550" cy="13525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0;p1">
            <a:extLst>
              <a:ext uri="{FF2B5EF4-FFF2-40B4-BE49-F238E27FC236}">
                <a16:creationId xmlns:a16="http://schemas.microsoft.com/office/drawing/2014/main" id="{28D75F0F-7A9A-4E97-B576-BCEAD8D7AB9E}"/>
              </a:ext>
            </a:extLst>
          </p:cNvPr>
          <p:cNvSpPr txBox="1">
            <a:spLocks/>
          </p:cNvSpPr>
          <p:nvPr/>
        </p:nvSpPr>
        <p:spPr>
          <a:xfrm>
            <a:off x="2645681" y="3992880"/>
            <a:ext cx="3852637" cy="505778"/>
          </a:xfrm>
          <a:prstGeom prst="rect">
            <a:avLst/>
          </a:prstGeom>
          <a:solidFill>
            <a:srgbClr val="0F0F0D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“Ven, Respira y </a:t>
            </a:r>
            <a:r>
              <a:rPr lang="fr-FR" sz="2400" b="1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Calma</a:t>
            </a: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”</a:t>
            </a:r>
            <a:endParaRPr lang="fr-FR" sz="2400" i="1">
              <a:solidFill>
                <a:schemeClr val="accent6"/>
              </a:solidFill>
              <a:latin typeface="Univers Light" panose="020B0403020202020204" pitchFamily="34" charset="0"/>
              <a:ea typeface="Noto Sans Symbols"/>
              <a:cs typeface="Noto Sans Symbols"/>
              <a:sym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67530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bccec90d_0_0"/>
          <p:cNvSpPr txBox="1">
            <a:spLocks noGrp="1"/>
          </p:cNvSpPr>
          <p:nvPr>
            <p:ph type="title" idx="4294967295"/>
          </p:nvPr>
        </p:nvSpPr>
        <p:spPr>
          <a:xfrm>
            <a:off x="3367087" y="372621"/>
            <a:ext cx="5776913" cy="90805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 err="1">
                <a:solidFill>
                  <a:srgbClr val="EAEAEA"/>
                </a:solidFill>
                <a:latin typeface="Lexend Deca"/>
                <a:ea typeface="Lexend Deca"/>
                <a:cs typeface="Lexend Deca"/>
                <a:sym typeface="Lexend Deca"/>
              </a:rPr>
              <a:t>Problema</a:t>
            </a:r>
            <a:endParaRPr sz="5300" b="0" u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78bccec90d_0_0"/>
          <p:cNvSpPr txBox="1">
            <a:spLocks noGrp="1"/>
          </p:cNvSpPr>
          <p:nvPr>
            <p:ph type="subTitle" idx="4294967295"/>
          </p:nvPr>
        </p:nvSpPr>
        <p:spPr>
          <a:xfrm>
            <a:off x="3281680" y="1421007"/>
            <a:ext cx="5854038" cy="2739625"/>
          </a:xfrm>
          <a:prstGeom prst="rect">
            <a:avLst/>
          </a:prstGeom>
          <a:solidFill>
            <a:srgbClr val="414141">
              <a:alpha val="7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hlink"/>
              </a:buClr>
              <a:buSzPts val="1100"/>
            </a:pP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Las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Instituciones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educación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superior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y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colegios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normalmente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no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cuenta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con los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equipos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apoyo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psicoeducativo</a:t>
            </a:r>
            <a:r>
              <a:rPr lang="es-ES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</a:t>
            </a:r>
            <a:r>
              <a:rPr lang="es-ES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y/o los recursos necesarios para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una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atención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inmediata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guiada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y continua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hacia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 los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estudiantes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  <a:sym typeface="Noto Sans Symbols"/>
              </a:rPr>
              <a:t>.</a:t>
            </a:r>
            <a:endParaRPr lang="fr-FR" sz="1800" dirty="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  <a:p>
            <a:pPr algn="ctr">
              <a:buSzPts val="1100"/>
            </a:pPr>
            <a:endParaRPr lang="fr-FR" sz="1800">
              <a:solidFill>
                <a:srgbClr val="EAEAEA"/>
              </a:solidFill>
              <a:latin typeface="Univers Light"/>
              <a:ea typeface="Noto Sans Symbols"/>
              <a:cs typeface="Noto Sans Symbols"/>
            </a:endParaRPr>
          </a:p>
          <a:p>
            <a:pPr algn="ctr">
              <a:buSzPts val="1100"/>
            </a:pP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Esto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deja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a los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estudiantes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solos ante las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crisis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de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ansiedad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 o </a:t>
            </a:r>
            <a:r>
              <a:rPr lang="fr-FR" sz="1800" dirty="0" err="1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estrés</a:t>
            </a:r>
            <a:r>
              <a:rPr lang="fr-FR" sz="1800" dirty="0">
                <a:solidFill>
                  <a:srgbClr val="EAEAEA"/>
                </a:solidFill>
                <a:latin typeface="Univers Light"/>
                <a:ea typeface="Noto Sans Symbols"/>
                <a:cs typeface="Noto Sans Symbols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36CE9-C7DE-DE71-21D1-CF49338AC5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80161"/>
            <a:ext cx="6254678" cy="2641600"/>
          </a:xfrm>
          <a:prstGeom prst="rect">
            <a:avLst/>
          </a:prstGeom>
          <a:solidFill>
            <a:srgbClr val="543600"/>
          </a:solidFill>
        </p:spPr>
        <p:txBody>
          <a:bodyPr lIns="91440" tIns="45720" rIns="91440" bIns="45720" anchor="ctr"/>
          <a:lstStyle/>
          <a:p>
            <a:pPr algn="ctr"/>
            <a:r>
              <a:rPr lang="es-ES" sz="2000" dirty="0">
                <a:solidFill>
                  <a:srgbClr val="EAEAEA"/>
                </a:solidFill>
                <a:latin typeface="Noto Sans Symbols"/>
                <a:ea typeface="Noto Sans Symbols"/>
              </a:rPr>
              <a:t>Los estudiantes requieren un recurso accesible que les permita manejar momentos de ansiedad, estrés o bloqueos emocionales que afectan a su bienestar.</a:t>
            </a:r>
            <a:endParaRPr lang="es-ES" sz="1200">
              <a:latin typeface="Noto Sans Symbols"/>
              <a:ea typeface="Noto Sans Symbols"/>
            </a:endParaRPr>
          </a:p>
          <a:p>
            <a:pPr algn="ctr"/>
            <a:endParaRPr lang="es-ES" sz="1200">
              <a:latin typeface="Noto Sans Symbols"/>
              <a:ea typeface="Noto Sans Symbols"/>
            </a:endParaRPr>
          </a:p>
          <a:p>
            <a:pPr algn="ctr"/>
            <a:r>
              <a:rPr lang="es-ES" sz="2000" dirty="0">
                <a:solidFill>
                  <a:srgbClr val="EAEAEA"/>
                </a:solidFill>
                <a:latin typeface="Noto Sans Symbols"/>
                <a:ea typeface="Noto Sans Symbols"/>
              </a:rPr>
              <a:t>Los estudiantes necesitan un espacio seguro para poder calmarse.</a:t>
            </a:r>
          </a:p>
        </p:txBody>
      </p:sp>
      <p:sp>
        <p:nvSpPr>
          <p:cNvPr id="5" name="Google Shape;153;g378bccec90d_1_1">
            <a:extLst>
              <a:ext uri="{FF2B5EF4-FFF2-40B4-BE49-F238E27FC236}">
                <a16:creationId xmlns:a16="http://schemas.microsoft.com/office/drawing/2014/main" id="{08B7E8C6-E6D6-E7F4-94DC-3F0A71EF07D3}"/>
              </a:ext>
            </a:extLst>
          </p:cNvPr>
          <p:cNvSpPr txBox="1">
            <a:spLocks/>
          </p:cNvSpPr>
          <p:nvPr/>
        </p:nvSpPr>
        <p:spPr>
          <a:xfrm>
            <a:off x="3880" y="1033"/>
            <a:ext cx="6254679" cy="122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5400">
                <a:solidFill>
                  <a:srgbClr val="EAEAEA"/>
                </a:solidFill>
                <a:latin typeface="Lexend Deca"/>
              </a:rPr>
              <a:t>Necesidad</a:t>
            </a:r>
            <a:endParaRPr lang="fr-FR" sz="5400">
              <a:solidFill>
                <a:srgbClr val="EAEAEA"/>
              </a:solidFill>
              <a:latin typeface="Lexend Deca"/>
            </a:endParaRPr>
          </a:p>
        </p:txBody>
      </p:sp>
      <p:sp>
        <p:nvSpPr>
          <p:cNvPr id="7" name="Google Shape;148;g378bccec90d_0_0">
            <a:extLst>
              <a:ext uri="{FF2B5EF4-FFF2-40B4-BE49-F238E27FC236}">
                <a16:creationId xmlns:a16="http://schemas.microsoft.com/office/drawing/2014/main" id="{49E44B4C-CA8A-EB88-27BA-B8B8A29BFD47}"/>
              </a:ext>
            </a:extLst>
          </p:cNvPr>
          <p:cNvSpPr txBox="1"/>
          <p:nvPr/>
        </p:nvSpPr>
        <p:spPr>
          <a:xfrm>
            <a:off x="3637281" y="4265665"/>
            <a:ext cx="5506720" cy="710322"/>
          </a:xfrm>
          <a:prstGeom prst="rect">
            <a:avLst/>
          </a:prstGeom>
          <a:solidFill>
            <a:srgbClr val="543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Los estudiantes necesitan un </a:t>
            </a:r>
            <a:r>
              <a:rPr lang="fr-FR" sz="3000" b="1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relajo…</a:t>
            </a:r>
            <a:endParaRPr sz="3000" b="1" i="1">
              <a:solidFill>
                <a:srgbClr val="EAEAEA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0AFA027-F044-4A13-9424-F51304B8C410}"/>
              </a:ext>
            </a:extLst>
          </p:cNvPr>
          <p:cNvGrpSpPr/>
          <p:nvPr/>
        </p:nvGrpSpPr>
        <p:grpSpPr>
          <a:xfrm rot="2763392">
            <a:off x="3009546" y="3805608"/>
            <a:ext cx="1016435" cy="1473873"/>
            <a:chOff x="-140069" y="224604"/>
            <a:chExt cx="1531287" cy="1943900"/>
          </a:xfrm>
        </p:grpSpPr>
        <p:pic>
          <p:nvPicPr>
            <p:cNvPr id="8" name="Picture 2" descr="Pegatinas Notas PNG para descargar gratis">
              <a:extLst>
                <a:ext uri="{FF2B5EF4-FFF2-40B4-BE49-F238E27FC236}">
                  <a16:creationId xmlns:a16="http://schemas.microsoft.com/office/drawing/2014/main" id="{4B6B7F4E-26ED-4005-8C76-8C275F53F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66814">
              <a:off x="12578" y="224604"/>
              <a:ext cx="1378640" cy="137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 descr="Imagen que contiene estacionaria, monitor, grande, computadora&#10;&#10;El contenido generado por IA puede ser incorrecto.">
              <a:extLst>
                <a:ext uri="{FF2B5EF4-FFF2-40B4-BE49-F238E27FC236}">
                  <a16:creationId xmlns:a16="http://schemas.microsoft.com/office/drawing/2014/main" id="{99C8FD76-0B37-4D53-B725-F311B2ED1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0069" y="549935"/>
              <a:ext cx="1487153" cy="1487153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5E1E74E-0619-479F-8721-72449DA8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73873">
              <a:off x="37634" y="1766914"/>
              <a:ext cx="901217" cy="40159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0A31A3C-0AD1-408D-89CC-F3D403A07545}"/>
              </a:ext>
            </a:extLst>
          </p:cNvPr>
          <p:cNvGrpSpPr/>
          <p:nvPr/>
        </p:nvGrpSpPr>
        <p:grpSpPr>
          <a:xfrm>
            <a:off x="8179005" y="4443256"/>
            <a:ext cx="1414274" cy="886376"/>
            <a:chOff x="7347815" y="3818676"/>
            <a:chExt cx="2403402" cy="1531933"/>
          </a:xfrm>
        </p:grpSpPr>
        <p:pic>
          <p:nvPicPr>
            <p:cNvPr id="12" name="Imagen 11" descr="Una flor rosa&#10;&#10;El contenido generado por IA puede ser incorrecto.">
              <a:extLst>
                <a:ext uri="{FF2B5EF4-FFF2-40B4-BE49-F238E27FC236}">
                  <a16:creationId xmlns:a16="http://schemas.microsoft.com/office/drawing/2014/main" id="{A13212F4-A856-4B1A-948A-27C92BCD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027434">
              <a:off x="7347815" y="4275598"/>
              <a:ext cx="1666309" cy="1075011"/>
            </a:xfrm>
            <a:prstGeom prst="rect">
              <a:avLst/>
            </a:prstGeom>
          </p:spPr>
        </p:pic>
        <p:pic>
          <p:nvPicPr>
            <p:cNvPr id="13" name="Imagen 12" descr="Una flor blanca&#10;&#10;El contenido generado por IA puede ser incorrecto.">
              <a:extLst>
                <a:ext uri="{FF2B5EF4-FFF2-40B4-BE49-F238E27FC236}">
                  <a16:creationId xmlns:a16="http://schemas.microsoft.com/office/drawing/2014/main" id="{580451DE-C4E6-4E46-A617-D6B2D0A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11077">
              <a:off x="8118383" y="3818676"/>
              <a:ext cx="1632834" cy="1423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14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bccec90d_1_1"/>
          <p:cNvSpPr txBox="1">
            <a:spLocks noGrp="1"/>
          </p:cNvSpPr>
          <p:nvPr>
            <p:ph type="title" idx="4294967295"/>
          </p:nvPr>
        </p:nvSpPr>
        <p:spPr>
          <a:xfrm>
            <a:off x="2889250" y="1"/>
            <a:ext cx="3365500" cy="1056640"/>
          </a:xfrm>
          <a:prstGeom prst="rect">
            <a:avLst/>
          </a:prstGeom>
          <a:solidFill>
            <a:srgbClr val="D6D2C6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Solución</a:t>
            </a:r>
            <a:endParaRPr sz="53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78bccec90d_1_1"/>
          <p:cNvSpPr txBox="1">
            <a:spLocks noGrp="1"/>
          </p:cNvSpPr>
          <p:nvPr>
            <p:ph type="subTitle" idx="4294967295"/>
          </p:nvPr>
        </p:nvSpPr>
        <p:spPr>
          <a:xfrm>
            <a:off x="401320" y="1242378"/>
            <a:ext cx="8341360" cy="3583622"/>
          </a:xfrm>
          <a:prstGeom prst="rect">
            <a:avLst/>
          </a:prstGeom>
          <a:solidFill>
            <a:srgbClr val="D0CCBF">
              <a:alpha val="7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400" b="1" err="1">
                <a:latin typeface="Univers Light" panose="020B0403020202020204" pitchFamily="34" charset="0"/>
                <a:ea typeface="Calibri"/>
              </a:rPr>
              <a:t>Brindarles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a los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estudiantes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un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espacio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inmersivo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con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tecnología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de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realidad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virtual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(VR), que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permita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:</a:t>
            </a:r>
            <a:br>
              <a:rPr lang="es-ES" b="1">
                <a:latin typeface="Univers Light" panose="020B0403020202020204" pitchFamily="34" charset="0"/>
                <a:ea typeface="Calibri"/>
              </a:rPr>
            </a:br>
            <a:endParaRPr lang="fr-FR" sz="1200">
              <a:latin typeface="Univers Light" panose="020B0403020202020204" pitchFamily="34" charset="0"/>
              <a:ea typeface="Calibri"/>
              <a:cs typeface="Calibri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</a:rPr>
              <a:t>Encontrar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contención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en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momentos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crisis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n-US" sz="1050">
                <a:latin typeface="Univers Light" panose="020B0403020202020204" pitchFamily="34" charset="0"/>
                <a:ea typeface="Calibri"/>
              </a:rPr>
              <a:t> </a:t>
            </a: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Entrenar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habilidades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autorregulación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dos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veces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por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semana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s-ES" sz="1100">
                <a:latin typeface="Univers Light" panose="020B0403020202020204" pitchFamily="34" charset="0"/>
                <a:ea typeface="Calibri"/>
                <a:cs typeface="Calibri"/>
              </a:rPr>
              <a:t> </a:t>
            </a:r>
            <a:endParaRPr lang="es-ES" sz="1100">
              <a:latin typeface="Univers Light" panose="020B0403020202020204" pitchFamily="34" charset="0"/>
              <a:ea typeface="Calibri"/>
              <a:cs typeface="Calibri"/>
              <a:sym typeface="Noto Sans Symbols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Sentirse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acompañados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a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través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una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voz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guiada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empática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y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ejercicios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sensoriales.</a:t>
            </a:r>
            <a:endParaRPr lang="es-ES" sz="2400">
              <a:latin typeface="Univers Light" panose="020B0403020202020204" pitchFamily="34" charset="0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152">
          <a:extLst>
            <a:ext uri="{FF2B5EF4-FFF2-40B4-BE49-F238E27FC236}">
              <a16:creationId xmlns:a16="http://schemas.microsoft.com/office/drawing/2014/main" id="{A84E68FE-53DD-9796-C5E4-C263B1B0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>
            <a:extLst>
              <a:ext uri="{FF2B5EF4-FFF2-40B4-BE49-F238E27FC236}">
                <a16:creationId xmlns:a16="http://schemas.microsoft.com/office/drawing/2014/main" id="{0CFCADAD-0D26-46B9-A488-3DCDE7A59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5" t="30914" r="14292" b="35122"/>
          <a:stretch/>
        </p:blipFill>
        <p:spPr bwMode="auto">
          <a:xfrm flipH="1">
            <a:off x="6282056" y="2385317"/>
            <a:ext cx="2978690" cy="29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E56F661A-6B92-492A-A9CC-C1503B0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6" t="31407" r="42450" b="34519"/>
          <a:stretch/>
        </p:blipFill>
        <p:spPr bwMode="auto">
          <a:xfrm flipH="1">
            <a:off x="2917310" y="2394913"/>
            <a:ext cx="2609851" cy="2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09A4D3-D84D-4475-B0FD-EA7A71809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32296" r="67806" b="33630"/>
          <a:stretch/>
        </p:blipFill>
        <p:spPr bwMode="auto">
          <a:xfrm>
            <a:off x="-203520" y="2797698"/>
            <a:ext cx="2476479" cy="262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Google Shape;153;g378bccec90d_1_1">
            <a:extLst>
              <a:ext uri="{FF2B5EF4-FFF2-40B4-BE49-F238E27FC236}">
                <a16:creationId xmlns:a16="http://schemas.microsoft.com/office/drawing/2014/main" id="{5B4CCD7E-313F-BED0-E8C0-3D1BD712FB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16903" y="38634"/>
            <a:ext cx="3810664" cy="81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6000" err="1">
                <a:solidFill>
                  <a:schemeClr val="dk1"/>
                </a:solidFill>
                <a:latin typeface="Univers Light" panose="020B0403020202020204" pitchFamily="34" charset="0"/>
                <a:sym typeface="Lexend Deca"/>
              </a:rPr>
              <a:t>Épicas</a:t>
            </a:r>
            <a:endParaRPr lang="fr-FR" sz="6000" b="0" u="none" strike="noStrike">
              <a:solidFill>
                <a:schemeClr val="dk1"/>
              </a:solidFill>
              <a:latin typeface="Univers Light" panose="020B0403020202020204" pitchFamily="34" charset="0"/>
              <a:sym typeface="Arial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CC73AFF-B44F-09AE-405D-B1A1CB747A1A}"/>
              </a:ext>
            </a:extLst>
          </p:cNvPr>
          <p:cNvSpPr/>
          <p:nvPr/>
        </p:nvSpPr>
        <p:spPr>
          <a:xfrm>
            <a:off x="449352" y="4655909"/>
            <a:ext cx="1759818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Estudiante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2A954E5-EF68-ACC6-DA41-A166600C6EBD}"/>
              </a:ext>
            </a:extLst>
          </p:cNvPr>
          <p:cNvSpPr/>
          <p:nvPr/>
        </p:nvSpPr>
        <p:spPr>
          <a:xfrm>
            <a:off x="3459016" y="4627211"/>
            <a:ext cx="1759818" cy="371509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Docente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71F6015-7990-8667-B363-A00AA6E8C063}"/>
              </a:ext>
            </a:extLst>
          </p:cNvPr>
          <p:cNvSpPr/>
          <p:nvPr/>
        </p:nvSpPr>
        <p:spPr>
          <a:xfrm>
            <a:off x="6087489" y="4663173"/>
            <a:ext cx="1807683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Psicólogo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id="{8B918503-AE48-5EBB-AEF4-65B7EB1E703F}"/>
              </a:ext>
            </a:extLst>
          </p:cNvPr>
          <p:cNvSpPr/>
          <p:nvPr/>
        </p:nvSpPr>
        <p:spPr>
          <a:xfrm>
            <a:off x="888711" y="2040004"/>
            <a:ext cx="2098277" cy="1114616"/>
          </a:xfrm>
          <a:prstGeom prst="wedgeRoundRectCallout">
            <a:avLst>
              <a:gd name="adj1" fmla="val -41969"/>
              <a:gd name="adj2" fmla="val 8027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regularizarme en situaciones de alto estrés o ansiedad.</a:t>
            </a:r>
          </a:p>
        </p:txBody>
      </p:sp>
      <p:sp>
        <p:nvSpPr>
          <p:cNvPr id="36" name="Bocadillo: rectángulo con esquinas redondeadas 35">
            <a:extLst>
              <a:ext uri="{FF2B5EF4-FFF2-40B4-BE49-F238E27FC236}">
                <a16:creationId xmlns:a16="http://schemas.microsoft.com/office/drawing/2014/main" id="{FEF96857-4342-00F4-3C06-A44B285DC440}"/>
              </a:ext>
            </a:extLst>
          </p:cNvPr>
          <p:cNvSpPr/>
          <p:nvPr/>
        </p:nvSpPr>
        <p:spPr>
          <a:xfrm>
            <a:off x="4457498" y="2079189"/>
            <a:ext cx="2197392" cy="1114616"/>
          </a:xfrm>
          <a:prstGeom prst="wedgeRoundRectCallout">
            <a:avLst>
              <a:gd name="adj1" fmla="val -38625"/>
              <a:gd name="adj2" fmla="val 744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ayudar a mis estudiantes que se desregularizan durante las clases</a:t>
            </a:r>
            <a:endParaRPr lang="es-ES" sz="1300">
              <a:solidFill>
                <a:schemeClr val="tx1"/>
              </a:solidFill>
            </a:endParaRPr>
          </a:p>
        </p:txBody>
      </p:sp>
      <p:sp>
        <p:nvSpPr>
          <p:cNvPr id="38" name="Bocadillo: rectángulo con esquinas redondeadas 37">
            <a:extLst>
              <a:ext uri="{FF2B5EF4-FFF2-40B4-BE49-F238E27FC236}">
                <a16:creationId xmlns:a16="http://schemas.microsoft.com/office/drawing/2014/main" id="{9C3FF63D-A189-0237-3D74-532B2F17F3B8}"/>
              </a:ext>
            </a:extLst>
          </p:cNvPr>
          <p:cNvSpPr/>
          <p:nvPr/>
        </p:nvSpPr>
        <p:spPr>
          <a:xfrm>
            <a:off x="6746762" y="1892429"/>
            <a:ext cx="2040574" cy="744068"/>
          </a:xfrm>
          <a:prstGeom prst="wedgeRoundRectCallout">
            <a:avLst>
              <a:gd name="adj1" fmla="val -7916"/>
              <a:gd name="adj2" fmla="val 1110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apoyar a los estudiantes</a:t>
            </a:r>
          </a:p>
        </p:txBody>
      </p:sp>
      <p:sp>
        <p:nvSpPr>
          <p:cNvPr id="52" name="Bocadillo nube: nube 51">
            <a:extLst>
              <a:ext uri="{FF2B5EF4-FFF2-40B4-BE49-F238E27FC236}">
                <a16:creationId xmlns:a16="http://schemas.microsoft.com/office/drawing/2014/main" id="{588A47BD-A427-C1A7-2019-7808E0DAA779}"/>
              </a:ext>
            </a:extLst>
          </p:cNvPr>
          <p:cNvSpPr/>
          <p:nvPr/>
        </p:nvSpPr>
        <p:spPr>
          <a:xfrm flipH="1">
            <a:off x="1141847" y="1001286"/>
            <a:ext cx="1922164" cy="1012780"/>
          </a:xfrm>
          <a:prstGeom prst="cloudCallout">
            <a:avLst>
              <a:gd name="adj1" fmla="val 43388"/>
              <a:gd name="adj2" fmla="val 61748"/>
            </a:avLst>
          </a:prstGeom>
          <a:solidFill>
            <a:srgbClr val="F5F3ED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calmarme</a:t>
            </a:r>
          </a:p>
        </p:txBody>
      </p:sp>
      <p:sp>
        <p:nvSpPr>
          <p:cNvPr id="54" name="Bocadillo nube: nube 53">
            <a:extLst>
              <a:ext uri="{FF2B5EF4-FFF2-40B4-BE49-F238E27FC236}">
                <a16:creationId xmlns:a16="http://schemas.microsoft.com/office/drawing/2014/main" id="{AF032220-AFDD-45A8-B2CC-E21617EAF168}"/>
              </a:ext>
            </a:extLst>
          </p:cNvPr>
          <p:cNvSpPr/>
          <p:nvPr/>
        </p:nvSpPr>
        <p:spPr>
          <a:xfrm flipH="1">
            <a:off x="3164100" y="1047249"/>
            <a:ext cx="2377816" cy="1090009"/>
          </a:xfrm>
          <a:prstGeom prst="cloudCallout">
            <a:avLst>
              <a:gd name="adj1" fmla="val -10578"/>
              <a:gd name="adj2" fmla="val 6879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ayudar a mis alumnos</a:t>
            </a:r>
          </a:p>
        </p:txBody>
      </p:sp>
      <p:sp>
        <p:nvSpPr>
          <p:cNvPr id="56" name="Bocadillo nube: nube 55">
            <a:extLst>
              <a:ext uri="{FF2B5EF4-FFF2-40B4-BE49-F238E27FC236}">
                <a16:creationId xmlns:a16="http://schemas.microsoft.com/office/drawing/2014/main" id="{257B0BC1-874E-6BD4-1058-0E64CBB090F3}"/>
              </a:ext>
            </a:extLst>
          </p:cNvPr>
          <p:cNvSpPr/>
          <p:nvPr/>
        </p:nvSpPr>
        <p:spPr>
          <a:xfrm flipH="1">
            <a:off x="5473704" y="869363"/>
            <a:ext cx="2362372" cy="1005057"/>
          </a:xfrm>
          <a:prstGeom prst="cloudCallout">
            <a:avLst>
              <a:gd name="adj1" fmla="val -42123"/>
              <a:gd name="adj2" fmla="val 5491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>
                <a:solidFill>
                  <a:srgbClr val="4D442B"/>
                </a:solidFill>
                <a:cs typeface="Arial"/>
              </a:rPr>
              <a:t>Para apoyar a los estudiantes</a:t>
            </a:r>
          </a:p>
        </p:txBody>
      </p:sp>
    </p:spTree>
    <p:extLst>
      <p:ext uri="{BB962C8B-B14F-4D97-AF65-F5344CB8AC3E}">
        <p14:creationId xmlns:p14="http://schemas.microsoft.com/office/powerpoint/2010/main" val="59285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FD4C-B238-D50F-5BF9-F36426D61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9458"/>
            <a:ext cx="5356860" cy="677862"/>
          </a:xfrm>
          <a:prstGeom prst="rect">
            <a:avLst/>
          </a:prstGeom>
          <a:solidFill>
            <a:srgbClr val="3E4041">
              <a:alpha val="10196"/>
            </a:srgbClr>
          </a:solidFill>
        </p:spPr>
        <p:txBody>
          <a:bodyPr/>
          <a:lstStyle/>
          <a:p>
            <a:r>
              <a:rPr lang="es-ES" sz="3200"/>
              <a:t>Requerimientos Funcionales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02E9701-45EC-3799-54E3-9350799AA96D}"/>
              </a:ext>
            </a:extLst>
          </p:cNvPr>
          <p:cNvSpPr txBox="1">
            <a:spLocks/>
          </p:cNvSpPr>
          <p:nvPr/>
        </p:nvSpPr>
        <p:spPr>
          <a:xfrm>
            <a:off x="0" y="1604585"/>
            <a:ext cx="5356860" cy="2223889"/>
          </a:xfrm>
          <a:prstGeom prst="rect">
            <a:avLst/>
          </a:prstGeom>
          <a:solidFill>
            <a:srgbClr val="3E4041">
              <a:alpha val="10196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Ejercicios para la regularización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Selección de entorno seguro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Experiencia guiada por voz acompañante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Instrucciones de meditación </a:t>
            </a:r>
          </a:p>
        </p:txBody>
      </p:sp>
    </p:spTree>
    <p:extLst>
      <p:ext uri="{BB962C8B-B14F-4D97-AF65-F5344CB8AC3E}">
        <p14:creationId xmlns:p14="http://schemas.microsoft.com/office/powerpoint/2010/main" val="406140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74710-C208-2359-DEFC-87808703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2229E-8090-C092-7E4C-D6FEE6C0EE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6850" y="1100773"/>
            <a:ext cx="6407150" cy="3897947"/>
          </a:xfrm>
          <a:prstGeom prst="rect">
            <a:avLst/>
          </a:prstGeom>
          <a:solidFill>
            <a:srgbClr val="252627">
              <a:alpha val="85098"/>
            </a:srgbClr>
          </a:solidFill>
        </p:spPr>
        <p:txBody>
          <a:bodyPr lIns="91440" tIns="45720" rIns="91440" bIns="45720" anchor="ctr">
            <a:noAutofit/>
          </a:bodyPr>
          <a:lstStyle/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Accesibilidad 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los usuarios puedan comprender su uso.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Compatibilidad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 para que el sistema se adapte a dispositivos VR sin problemas.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Confiabilidad 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los usuarios experimenten un sistema optimizado y de alta calidad.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Usabilidad 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los usuarios utilicen el sistema fácilmente.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Rendimiento </a:t>
            </a:r>
            <a:r>
              <a:rPr lang="es-ES" sz="1700">
                <a:solidFill>
                  <a:srgbClr val="EAEAEA"/>
                </a:solidFill>
                <a:latin typeface="Univers Light"/>
              </a:rPr>
              <a:t>para que el sistema brinde una experiencia imparablemente inmersiva.</a:t>
            </a:r>
            <a:endParaRPr lang="en-US" sz="1700" b="1">
              <a:solidFill>
                <a:srgbClr val="EAEAEA"/>
              </a:solidFill>
              <a:latin typeface="Univers Light"/>
            </a:endParaRP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Ambiente virtual relajante</a:t>
            </a:r>
            <a:endParaRPr lang="en-US" sz="1700" b="1">
              <a:solidFill>
                <a:srgbClr val="EAEAEA"/>
              </a:solidFill>
              <a:latin typeface="Univers Light"/>
            </a:endParaRP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Efectos visuales y sonoros relajantes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Terapias al usuario</a:t>
            </a:r>
            <a:endParaRPr lang="es-ES" sz="1700">
              <a:solidFill>
                <a:srgbClr val="EAEAEA"/>
              </a:solidFill>
              <a:latin typeface="Univers Light"/>
            </a:endParaRP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/>
              </a:rPr>
              <a:t>Interfaz intuitiva y sencilla</a:t>
            </a:r>
            <a:endParaRPr lang="es-ES" sz="1700">
              <a:solidFill>
                <a:srgbClr val="EAEAEA"/>
              </a:solidFill>
              <a:latin typeface="Univers Light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266348-CAAC-4C3F-A63B-E35B6C3833C0}"/>
              </a:ext>
            </a:extLst>
          </p:cNvPr>
          <p:cNvSpPr txBox="1">
            <a:spLocks/>
          </p:cNvSpPr>
          <p:nvPr/>
        </p:nvSpPr>
        <p:spPr>
          <a:xfrm>
            <a:off x="2736850" y="236538"/>
            <a:ext cx="6407150" cy="677862"/>
          </a:xfrm>
          <a:prstGeom prst="rect">
            <a:avLst/>
          </a:prstGeom>
          <a:solidFill>
            <a:srgbClr val="404142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>
                <a:solidFill>
                  <a:srgbClr val="EAEAEA"/>
                </a:solidFill>
              </a:rPr>
              <a:t>Requerimientos No Funcionales</a:t>
            </a:r>
          </a:p>
        </p:txBody>
      </p:sp>
      <p:pic>
        <p:nvPicPr>
          <p:cNvPr id="7" name="Imagen 6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4102904-8B64-4543-A463-A5897F751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3376" t="9778" r="63094" b="9630"/>
          <a:stretch/>
        </p:blipFill>
        <p:spPr>
          <a:xfrm>
            <a:off x="198119" y="236538"/>
            <a:ext cx="2133601" cy="48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1460</Words>
  <Application>Microsoft Office PowerPoint</Application>
  <PresentationFormat>Presentación en pantalla (16:9)</PresentationFormat>
  <Paragraphs>336</Paragraphs>
  <Slides>30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Pastel Minimalist Elegant Lines Portfolio by Slidesgo</vt:lpstr>
      <vt:lpstr>Calma VR</vt:lpstr>
      <vt:lpstr>Presentación de PowerPoint</vt:lpstr>
      <vt:lpstr>Presentación de PowerPoint</vt:lpstr>
      <vt:lpstr>Problema</vt:lpstr>
      <vt:lpstr>Presentación de PowerPoint</vt:lpstr>
      <vt:lpstr>Solución</vt:lpstr>
      <vt:lpstr>Épicas</vt:lpstr>
      <vt:lpstr>Requerimientos Funcionales</vt:lpstr>
      <vt:lpstr>Presentación de PowerPoint</vt:lpstr>
      <vt:lpstr>Presentación de PowerPoint</vt:lpstr>
      <vt:lpstr>Presentación de PowerPoint</vt:lpstr>
      <vt:lpstr>Arquitectura</vt:lpstr>
      <vt:lpstr>Base de Datos</vt:lpstr>
      <vt:lpstr>Roles</vt:lpstr>
      <vt:lpstr>Presentación de PowerPoint</vt:lpstr>
      <vt:lpstr>Presentación de PowerPoint</vt:lpstr>
      <vt:lpstr>Sprints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Carta Gantt</vt:lpstr>
      <vt:lpstr>"Este Proyecto sirve para entender más a las personas y ayudarlas, capacidades profesionales que pueden ser utiles en ambientes laborales"</vt:lpstr>
      <vt:lpstr>Presentación de PowerPoint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Calma VR</dc:title>
  <dc:creator>Unknown Creator</dc:creator>
  <cp:lastModifiedBy>DANITSA MILENKA CHANDIA CELIS</cp:lastModifiedBy>
  <cp:revision>386</cp:revision>
  <dcterms:created xsi:type="dcterms:W3CDTF">2025-08-26T15:58:26Z</dcterms:created>
  <dcterms:modified xsi:type="dcterms:W3CDTF">2025-10-15T02:04:25Z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