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6"/>
  </p:notesMasterIdLst>
  <p:sldIdLst>
    <p:sldId id="256" r:id="rId2"/>
    <p:sldId id="260" r:id="rId3"/>
    <p:sldId id="261" r:id="rId4"/>
    <p:sldId id="262" r:id="rId5"/>
    <p:sldId id="268" r:id="rId6"/>
    <p:sldId id="311" r:id="rId7"/>
    <p:sldId id="304" r:id="rId8"/>
    <p:sldId id="305" r:id="rId9"/>
    <p:sldId id="306" r:id="rId10"/>
    <p:sldId id="307" r:id="rId11"/>
    <p:sldId id="308" r:id="rId12"/>
    <p:sldId id="309" r:id="rId13"/>
    <p:sldId id="310" r:id="rId14"/>
    <p:sldId id="312" r:id="rId15"/>
    <p:sldId id="313" r:id="rId16"/>
    <p:sldId id="318" r:id="rId17"/>
    <p:sldId id="319" r:id="rId18"/>
    <p:sldId id="320" r:id="rId19"/>
    <p:sldId id="321" r:id="rId20"/>
    <p:sldId id="322" r:id="rId21"/>
    <p:sldId id="323" r:id="rId22"/>
    <p:sldId id="324" r:id="rId23"/>
    <p:sldId id="314" r:id="rId24"/>
    <p:sldId id="264"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DM Sans" pitchFamily="2" charset="0"/>
      <p:regular r:id="rId31"/>
      <p:bold r:id="rId32"/>
      <p:italic r:id="rId33"/>
      <p:boldItalic r:id="rId34"/>
    </p:embeddedFont>
    <p:embeddedFont>
      <p:font typeface="Fira Sans" panose="020B0503050000020004" pitchFamily="34" charset="0"/>
      <p:regular r:id="rId35"/>
      <p:bold r:id="rId36"/>
      <p:italic r:id="rId37"/>
      <p:boldItalic r:id="rId38"/>
    </p:embeddedFont>
    <p:embeddedFont>
      <p:font typeface="Francois One" panose="020B0604020202020204" charset="0"/>
      <p:regular r:id="rId39"/>
    </p:embeddedFont>
    <p:embeddedFont>
      <p:font typeface="Nunito Sans"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5AC991-82A2-4345-B826-106812208F21}">
  <a:tblStyle styleId="{B25AC991-82A2-4345-B826-106812208F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96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316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80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926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799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196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810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381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54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35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3a572fa0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3a572fa0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317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799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303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89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3a572fa09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3a572fa09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c3a572fa09_2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c3a572fa09_2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c3a572fa0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c3a572fa0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c3a572fa09_2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c3a572fa09_2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59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12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861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83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2490071">
            <a:off x="5164411" y="-2092132"/>
            <a:ext cx="6871484" cy="642020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397127" y="1672603"/>
            <a:ext cx="9183169" cy="857999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96100" y="2424350"/>
            <a:ext cx="814564" cy="76106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77375" y="4898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095725" y="-157198"/>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95725" y="454717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4300" y="32805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4296"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38100" y="4604450"/>
            <a:ext cx="814564" cy="76106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ctrTitle"/>
          </p:nvPr>
        </p:nvSpPr>
        <p:spPr>
          <a:xfrm>
            <a:off x="714300" y="1816150"/>
            <a:ext cx="7715400" cy="1951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900">
                <a:solidFill>
                  <a:srgbClr val="FFD736"/>
                </a:solidFill>
                <a:latin typeface="Francois One"/>
                <a:ea typeface="Francois One"/>
                <a:cs typeface="Francois One"/>
                <a:sym typeface="Francois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4300" y="3767962"/>
            <a:ext cx="77154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latin typeface="Fira Sans"/>
                <a:ea typeface="Fira Sans"/>
                <a:cs typeface="Fira Sans"/>
                <a:sym typeface="Fira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4_1_1_1_1_1_1">
    <p:spTree>
      <p:nvGrpSpPr>
        <p:cNvPr id="1" name="Shape 254"/>
        <p:cNvGrpSpPr/>
        <p:nvPr/>
      </p:nvGrpSpPr>
      <p:grpSpPr>
        <a:xfrm>
          <a:off x="0" y="0"/>
          <a:ext cx="0" cy="0"/>
          <a:chOff x="0" y="0"/>
          <a:chExt cx="0" cy="0"/>
        </a:xfrm>
      </p:grpSpPr>
      <p:sp>
        <p:nvSpPr>
          <p:cNvPr id="255" name="Google Shape;255;p27"/>
          <p:cNvSpPr/>
          <p:nvPr/>
        </p:nvSpPr>
        <p:spPr>
          <a:xfrm rot="8100000">
            <a:off x="-1673625" y="-2777503"/>
            <a:ext cx="9116717" cy="851802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rot="5400000">
            <a:off x="6425617" y="2839088"/>
            <a:ext cx="4268237" cy="3987930"/>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4_1_1_1_1_1_1_1">
    <p:spTree>
      <p:nvGrpSpPr>
        <p:cNvPr id="1" name="Shape 257"/>
        <p:cNvGrpSpPr/>
        <p:nvPr/>
      </p:nvGrpSpPr>
      <p:grpSpPr>
        <a:xfrm>
          <a:off x="0" y="0"/>
          <a:ext cx="0" cy="0"/>
          <a:chOff x="0" y="0"/>
          <a:chExt cx="0" cy="0"/>
        </a:xfrm>
      </p:grpSpPr>
      <p:sp>
        <p:nvSpPr>
          <p:cNvPr id="258" name="Google Shape;258;p28"/>
          <p:cNvSpPr/>
          <p:nvPr/>
        </p:nvSpPr>
        <p:spPr>
          <a:xfrm>
            <a:off x="484358" y="-3037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18850" y="7587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7654508" y="45145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8671188" y="42619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rot="2699983">
            <a:off x="4891301" y="-519549"/>
            <a:ext cx="6811223" cy="636387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4572000" y="2222975"/>
            <a:ext cx="38577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4572000" y="549600"/>
            <a:ext cx="38577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0900">
                <a:solidFill>
                  <a:srgbClr val="FFF9C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5143500" y="3064775"/>
            <a:ext cx="32862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a:solidFill>
                  <a:schemeClr val="lt1"/>
                </a:solidFill>
                <a:latin typeface="Fira Sans"/>
                <a:ea typeface="Fira Sans"/>
                <a:cs typeface="Fira Sans"/>
                <a:sym typeface="Fira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3157688">
            <a:off x="5460439" y="1474790"/>
            <a:ext cx="5938525" cy="554852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9C3"/>
              </a:buClr>
              <a:buSzPts val="1200"/>
              <a:buAutoNum type="arabicPeriod"/>
              <a:defRPr sz="1200"/>
            </a:lvl1pPr>
            <a:lvl2pPr lvl="1" rtl="0">
              <a:lnSpc>
                <a:spcPct val="100000"/>
              </a:lnSpc>
              <a:spcBef>
                <a:spcPts val="0"/>
              </a:spcBef>
              <a:spcAft>
                <a:spcPts val="0"/>
              </a:spcAft>
              <a:buClr>
                <a:srgbClr val="461A34"/>
              </a:buClr>
              <a:buSzPts val="1400"/>
              <a:buFont typeface="Nunito Sans"/>
              <a:buAutoNum type="alphaLcPeriod"/>
              <a:defRPr sz="1200"/>
            </a:lvl2pPr>
            <a:lvl3pPr lvl="2" rtl="0">
              <a:lnSpc>
                <a:spcPct val="100000"/>
              </a:lnSpc>
              <a:spcBef>
                <a:spcPts val="0"/>
              </a:spcBef>
              <a:spcAft>
                <a:spcPts val="0"/>
              </a:spcAft>
              <a:buClr>
                <a:srgbClr val="461A34"/>
              </a:buClr>
              <a:buSzPts val="1400"/>
              <a:buFont typeface="Nunito Sans"/>
              <a:buAutoNum type="romanLcPeriod"/>
              <a:defRPr sz="1200"/>
            </a:lvl3pPr>
            <a:lvl4pPr lvl="3" rtl="0">
              <a:lnSpc>
                <a:spcPct val="100000"/>
              </a:lnSpc>
              <a:spcBef>
                <a:spcPts val="0"/>
              </a:spcBef>
              <a:spcAft>
                <a:spcPts val="0"/>
              </a:spcAft>
              <a:buClr>
                <a:srgbClr val="461A34"/>
              </a:buClr>
              <a:buSzPts val="1400"/>
              <a:buFont typeface="Nunito Sans"/>
              <a:buAutoNum type="arabicPeriod"/>
              <a:defRPr sz="1200"/>
            </a:lvl4pPr>
            <a:lvl5pPr lvl="4" rtl="0">
              <a:lnSpc>
                <a:spcPct val="100000"/>
              </a:lnSpc>
              <a:spcBef>
                <a:spcPts val="0"/>
              </a:spcBef>
              <a:spcAft>
                <a:spcPts val="0"/>
              </a:spcAft>
              <a:buClr>
                <a:srgbClr val="461A34"/>
              </a:buClr>
              <a:buSzPts val="1400"/>
              <a:buFont typeface="Nunito Sans"/>
              <a:buAutoNum type="alphaLcPeriod"/>
              <a:defRPr sz="1200"/>
            </a:lvl5pPr>
            <a:lvl6pPr lvl="5" rtl="0">
              <a:lnSpc>
                <a:spcPct val="100000"/>
              </a:lnSpc>
              <a:spcBef>
                <a:spcPts val="0"/>
              </a:spcBef>
              <a:spcAft>
                <a:spcPts val="0"/>
              </a:spcAft>
              <a:buClr>
                <a:srgbClr val="461A34"/>
              </a:buClr>
              <a:buSzPts val="1400"/>
              <a:buFont typeface="Nunito Sans"/>
              <a:buAutoNum type="romanLcPeriod"/>
              <a:defRPr sz="1200"/>
            </a:lvl6pPr>
            <a:lvl7pPr lvl="6" rtl="0">
              <a:lnSpc>
                <a:spcPct val="100000"/>
              </a:lnSpc>
              <a:spcBef>
                <a:spcPts val="0"/>
              </a:spcBef>
              <a:spcAft>
                <a:spcPts val="0"/>
              </a:spcAft>
              <a:buClr>
                <a:srgbClr val="461A34"/>
              </a:buClr>
              <a:buSzPts val="1400"/>
              <a:buFont typeface="Nunito Sans"/>
              <a:buAutoNum type="arabicPeriod"/>
              <a:defRPr sz="1200"/>
            </a:lvl7pPr>
            <a:lvl8pPr lvl="7" rtl="0">
              <a:lnSpc>
                <a:spcPct val="100000"/>
              </a:lnSpc>
              <a:spcBef>
                <a:spcPts val="0"/>
              </a:spcBef>
              <a:spcAft>
                <a:spcPts val="0"/>
              </a:spcAft>
              <a:buClr>
                <a:srgbClr val="461A34"/>
              </a:buClr>
              <a:buSzPts val="1400"/>
              <a:buFont typeface="Nunito Sans"/>
              <a:buAutoNum type="alphaLcPeriod"/>
              <a:defRPr sz="1200"/>
            </a:lvl8pPr>
            <a:lvl9pPr lvl="8" rtl="0">
              <a:lnSpc>
                <a:spcPct val="100000"/>
              </a:lnSpc>
              <a:spcBef>
                <a:spcPts val="0"/>
              </a:spcBef>
              <a:spcAft>
                <a:spcPts val="0"/>
              </a:spcAft>
              <a:buClr>
                <a:srgbClr val="461A34"/>
              </a:buClr>
              <a:buSzPts val="1400"/>
              <a:buFont typeface="Nunito Sans"/>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rot="4500008">
            <a:off x="5273403" y="-1477138"/>
            <a:ext cx="4635395" cy="433097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3157683">
            <a:off x="-657018" y="1347952"/>
            <a:ext cx="6358574" cy="5940986"/>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subTitle" idx="1"/>
          </p:nvPr>
        </p:nvSpPr>
        <p:spPr>
          <a:xfrm>
            <a:off x="2643150" y="1552575"/>
            <a:ext cx="3857700" cy="15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7"/>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7"/>
          <p:cNvSpPr/>
          <p:nvPr/>
        </p:nvSpPr>
        <p:spPr>
          <a:xfrm>
            <a:off x="7921358" y="39052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09613" y="5171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789325" y="33710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2328813" y="29310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293025" y="-229449"/>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p:nvPr/>
        </p:nvSpPr>
        <p:spPr>
          <a:xfrm>
            <a:off x="-648226" y="-1962152"/>
            <a:ext cx="6100384" cy="56996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5276325" y="2743259"/>
            <a:ext cx="4611905" cy="430898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438154" y="7730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7857900" y="41699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7635458" y="30958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899438" y="702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txBox="1">
            <a:spLocks noGrp="1"/>
          </p:cNvSpPr>
          <p:nvPr>
            <p:ph type="title"/>
          </p:nvPr>
        </p:nvSpPr>
        <p:spPr>
          <a:xfrm>
            <a:off x="2266050" y="773100"/>
            <a:ext cx="4611900" cy="3597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3" name="Google Shape;63;p8"/>
          <p:cNvSpPr/>
          <p:nvPr/>
        </p:nvSpPr>
        <p:spPr>
          <a:xfrm>
            <a:off x="1410837" y="373755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7413008" y="4127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1609788" y="46044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8143800" y="-173424"/>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394171" y="40457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905938" y="21279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9"/>
          <p:cNvSpPr/>
          <p:nvPr/>
        </p:nvSpPr>
        <p:spPr>
          <a:xfrm rot="3379069">
            <a:off x="-1342785" y="983174"/>
            <a:ext cx="6811203" cy="6363859"/>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2159875" y="740164"/>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48621" y="2364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714300" y="1819700"/>
            <a:ext cx="38577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4" name="Google Shape;74;p9"/>
          <p:cNvSpPr txBox="1">
            <a:spLocks noGrp="1"/>
          </p:cNvSpPr>
          <p:nvPr>
            <p:ph type="subTitle" idx="1"/>
          </p:nvPr>
        </p:nvSpPr>
        <p:spPr>
          <a:xfrm>
            <a:off x="714300" y="3302000"/>
            <a:ext cx="3613500" cy="115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9"/>
          <p:cNvSpPr/>
          <p:nvPr/>
        </p:nvSpPr>
        <p:spPr>
          <a:xfrm>
            <a:off x="3717125" y="-87212"/>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841575" y="987788"/>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6478108" y="46290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5"/>
        <p:cNvGrpSpPr/>
        <p:nvPr/>
      </p:nvGrpSpPr>
      <p:grpSpPr>
        <a:xfrm>
          <a:off x="0" y="0"/>
          <a:ext cx="0" cy="0"/>
          <a:chOff x="0" y="0"/>
          <a:chExt cx="0" cy="0"/>
        </a:xfrm>
      </p:grpSpPr>
      <p:sp>
        <p:nvSpPr>
          <p:cNvPr id="96" name="Google Shape;9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CUSTOM_2">
    <p:spTree>
      <p:nvGrpSpPr>
        <p:cNvPr id="1" name="Shape 153"/>
        <p:cNvGrpSpPr/>
        <p:nvPr/>
      </p:nvGrpSpPr>
      <p:grpSpPr>
        <a:xfrm>
          <a:off x="0" y="0"/>
          <a:ext cx="0" cy="0"/>
          <a:chOff x="0" y="0"/>
          <a:chExt cx="0" cy="0"/>
        </a:xfrm>
      </p:grpSpPr>
      <p:sp>
        <p:nvSpPr>
          <p:cNvPr id="154" name="Google Shape;154;p16"/>
          <p:cNvSpPr/>
          <p:nvPr/>
        </p:nvSpPr>
        <p:spPr>
          <a:xfrm rot="3157684">
            <a:off x="-1820009" y="-159288"/>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16"/>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16"/>
          <p:cNvSpPr/>
          <p:nvPr/>
        </p:nvSpPr>
        <p:spPr>
          <a:xfrm>
            <a:off x="7921358" y="-23015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95313" y="45122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8808450" y="5496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4_1_1_1_1_1">
    <p:spTree>
      <p:nvGrpSpPr>
        <p:cNvPr id="1" name="Shape 245"/>
        <p:cNvGrpSpPr/>
        <p:nvPr/>
      </p:nvGrpSpPr>
      <p:grpSpPr>
        <a:xfrm>
          <a:off x="0" y="0"/>
          <a:ext cx="0" cy="0"/>
          <a:chOff x="0" y="0"/>
          <a:chExt cx="0" cy="0"/>
        </a:xfrm>
      </p:grpSpPr>
      <p:sp>
        <p:nvSpPr>
          <p:cNvPr id="246" name="Google Shape;246;p26"/>
          <p:cNvSpPr/>
          <p:nvPr/>
        </p:nvSpPr>
        <p:spPr>
          <a:xfrm rot="5400000">
            <a:off x="7114875" y="2213209"/>
            <a:ext cx="3029754" cy="28308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5400000">
            <a:off x="-1143619" y="-252016"/>
            <a:ext cx="4515933" cy="42193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1222638" y="44332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8143800" y="5496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205958" y="45063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127108"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28400" y="1872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8608338" y="40907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9B65C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D736"/>
              </a:buClr>
              <a:buSzPts val="2800"/>
              <a:buFont typeface="Francois One"/>
              <a:buNone/>
              <a:defRPr sz="2800">
                <a:solidFill>
                  <a:srgbClr val="FFD736"/>
                </a:solidFill>
                <a:latin typeface="Francois One"/>
                <a:ea typeface="Francois One"/>
                <a:cs typeface="Francois One"/>
                <a:sym typeface="Francois One"/>
              </a:defRPr>
            </a:lvl1pPr>
            <a:lvl2pPr lvl="1">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2pPr>
            <a:lvl3pPr lvl="2">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3pPr>
            <a:lvl4pPr lvl="3">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4pPr>
            <a:lvl5pPr lvl="4">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5pPr>
            <a:lvl6pPr lvl="5">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6pPr>
            <a:lvl7pPr lvl="6">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7pPr>
            <a:lvl8pPr lvl="7">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8pPr>
            <a:lvl9pPr lvl="8">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Fira Sans"/>
              <a:buChar char="●"/>
              <a:defRPr sz="1800">
                <a:solidFill>
                  <a:schemeClr val="lt1"/>
                </a:solidFill>
                <a:latin typeface="Fira Sans"/>
                <a:ea typeface="Fira Sans"/>
                <a:cs typeface="Fira Sans"/>
                <a:sym typeface="Fira Sans"/>
              </a:defRPr>
            </a:lvl1pPr>
            <a:lvl2pPr marL="914400" lvl="1"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2pPr>
            <a:lvl3pPr marL="1371600" lvl="2"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3pPr>
            <a:lvl4pPr marL="1828800" lvl="3"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4pPr>
            <a:lvl5pPr marL="2286000" lvl="4"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5pPr>
            <a:lvl6pPr marL="2743200" lvl="5"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6pPr>
            <a:lvl7pPr marL="3200400" lvl="6"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7pPr>
            <a:lvl8pPr marL="3657600" lvl="7"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8pPr>
            <a:lvl9pPr marL="4114800" lvl="8" indent="-31750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2"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65C2"/>
        </a:solidFill>
        <a:effectLst/>
      </p:bgPr>
    </p:bg>
    <p:spTree>
      <p:nvGrpSpPr>
        <p:cNvPr id="1" name="Shape 273"/>
        <p:cNvGrpSpPr/>
        <p:nvPr/>
      </p:nvGrpSpPr>
      <p:grpSpPr>
        <a:xfrm>
          <a:off x="0" y="0"/>
          <a:ext cx="0" cy="0"/>
          <a:chOff x="0" y="0"/>
          <a:chExt cx="0" cy="0"/>
        </a:xfrm>
      </p:grpSpPr>
      <p:sp>
        <p:nvSpPr>
          <p:cNvPr id="274" name="Google Shape;274;p33"/>
          <p:cNvSpPr txBox="1">
            <a:spLocks noGrp="1"/>
          </p:cNvSpPr>
          <p:nvPr>
            <p:ph type="ctrTitle"/>
          </p:nvPr>
        </p:nvSpPr>
        <p:spPr>
          <a:xfrm>
            <a:off x="714300" y="1206550"/>
            <a:ext cx="7715400" cy="195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CORONA VIRUS ANALYSIS</a:t>
            </a:r>
            <a:br>
              <a:rPr lang="en" dirty="0"/>
            </a:br>
            <a:r>
              <a:rPr lang="en" dirty="0"/>
              <a:t>USING SQL!</a:t>
            </a:r>
            <a:endParaRPr dirty="0"/>
          </a:p>
        </p:txBody>
      </p:sp>
      <p:sp>
        <p:nvSpPr>
          <p:cNvPr id="275" name="Google Shape;275;p33"/>
          <p:cNvSpPr txBox="1">
            <a:spLocks noGrp="1"/>
          </p:cNvSpPr>
          <p:nvPr>
            <p:ph type="subTitle" idx="1"/>
          </p:nvPr>
        </p:nvSpPr>
        <p:spPr>
          <a:xfrm>
            <a:off x="714300" y="3134249"/>
            <a:ext cx="77154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DANIYA ANSARI </a:t>
            </a:r>
          </a:p>
          <a:p>
            <a:pPr marL="0" lvl="0" indent="0" algn="ctr" rtl="0">
              <a:spcBef>
                <a:spcPts val="0"/>
              </a:spcBef>
              <a:spcAft>
                <a:spcPts val="0"/>
              </a:spcAft>
              <a:buNone/>
            </a:pPr>
            <a:r>
              <a:rPr lang="en" dirty="0"/>
              <a:t>UNDER THE BATCH MIP-DA-11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248632" y="-36717"/>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monthly average for confirmed, deaths, recovered</a:t>
            </a:r>
            <a:endParaRPr dirty="0"/>
          </a:p>
        </p:txBody>
      </p:sp>
      <p:sp>
        <p:nvSpPr>
          <p:cNvPr id="281" name="Google Shape;281;p34"/>
          <p:cNvSpPr txBox="1">
            <a:spLocks noGrp="1"/>
          </p:cNvSpPr>
          <p:nvPr>
            <p:ph type="subTitle" idx="1"/>
          </p:nvPr>
        </p:nvSpPr>
        <p:spPr>
          <a:xfrm>
            <a:off x="121632" y="524934"/>
            <a:ext cx="7715400" cy="3216067"/>
          </a:xfrm>
          <a:prstGeom prst="rect">
            <a:avLst/>
          </a:prstGeom>
        </p:spPr>
        <p:txBody>
          <a:bodyPr spcFirstLastPara="1" wrap="square" lIns="91425" tIns="91425" rIns="91425" bIns="91425" anchor="t" anchorCtr="0">
            <a:noAutofit/>
          </a:bodyPr>
          <a:lstStyle/>
          <a:p>
            <a:pPr marL="114300" indent="0">
              <a:buNone/>
            </a:pPr>
            <a:endParaRPr lang="en-IN" sz="1800" dirty="0">
              <a:solidFill>
                <a:srgbClr val="000000"/>
              </a:solidFill>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SELECT</a:t>
            </a:r>
            <a:r>
              <a:rPr lang="en-IN" sz="1800" dirty="0">
                <a:solidFill>
                  <a:srgbClr val="000000"/>
                </a:solidFill>
                <a:highlight>
                  <a:srgbClr val="C0C0C0"/>
                </a:highlight>
                <a:latin typeface="Consolas" panose="020B0609020204030204" pitchFamily="49" charset="0"/>
              </a:rPr>
              <a:t> </a:t>
            </a:r>
          </a:p>
          <a:p>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AS</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AS</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AVG</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Confirmed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avg_confirmed</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AVG</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Deaths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avg_deaths</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AVG</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Recovered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avg_recovered</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r>
              <a:rPr lang="en-US" sz="1800" dirty="0">
                <a:solidFill>
                  <a:srgbClr val="0000FF"/>
                </a:solidFill>
                <a:highlight>
                  <a:srgbClr val="C0C0C0"/>
                </a:highlight>
                <a:latin typeface="Consolas" panose="020B0609020204030204" pitchFamily="49" charset="0"/>
              </a:rPr>
              <a:t>GROUP</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YEAR</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MONTH</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ORDER</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highlight>
                  <a:srgbClr val="C0C0C0"/>
                </a:highlight>
                <a:latin typeface="Consolas" panose="020B0609020204030204" pitchFamily="49" charset="0"/>
              </a:rPr>
              <a:t>;</a:t>
            </a:r>
            <a:endParaRPr dirty="0">
              <a:highlight>
                <a:srgbClr val="C0C0C0"/>
              </a:highlight>
            </a:endParaRPr>
          </a:p>
        </p:txBody>
      </p:sp>
      <p:pic>
        <p:nvPicPr>
          <p:cNvPr id="3" name="Picture 2">
            <a:extLst>
              <a:ext uri="{FF2B5EF4-FFF2-40B4-BE49-F238E27FC236}">
                <a16:creationId xmlns:a16="http://schemas.microsoft.com/office/drawing/2014/main" id="{E97893A5-12BD-188E-669B-6D71BB96B321}"/>
              </a:ext>
            </a:extLst>
          </p:cNvPr>
          <p:cNvPicPr>
            <a:picLocks noChangeAspect="1"/>
          </p:cNvPicPr>
          <p:nvPr/>
        </p:nvPicPr>
        <p:blipFill rotWithShape="1">
          <a:blip r:embed="rId3"/>
          <a:srcRect b="21207"/>
          <a:stretch/>
        </p:blipFill>
        <p:spPr>
          <a:xfrm>
            <a:off x="4859527" y="2603762"/>
            <a:ext cx="4038940" cy="2504904"/>
          </a:xfrm>
          <a:prstGeom prst="rect">
            <a:avLst/>
          </a:prstGeom>
        </p:spPr>
      </p:pic>
    </p:spTree>
    <p:extLst>
      <p:ext uri="{BB962C8B-B14F-4D97-AF65-F5344CB8AC3E}">
        <p14:creationId xmlns:p14="http://schemas.microsoft.com/office/powerpoint/2010/main" val="240708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485698" y="-45183"/>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most frequent value for confirmed, deaths, recovered each month </a:t>
            </a:r>
            <a:endParaRPr dirty="0"/>
          </a:p>
        </p:txBody>
      </p:sp>
      <p:sp>
        <p:nvSpPr>
          <p:cNvPr id="281" name="Google Shape;281;p34"/>
          <p:cNvSpPr txBox="1">
            <a:spLocks noGrp="1"/>
          </p:cNvSpPr>
          <p:nvPr>
            <p:ph type="subTitle" idx="1"/>
          </p:nvPr>
        </p:nvSpPr>
        <p:spPr>
          <a:xfrm>
            <a:off x="714300" y="1113667"/>
            <a:ext cx="7913233" cy="3331333"/>
          </a:xfrm>
          <a:prstGeom prst="rect">
            <a:avLst/>
          </a:prstGeom>
        </p:spPr>
        <p:txBody>
          <a:bodyPr spcFirstLastPara="1" wrap="square" lIns="91425" tIns="91425" rIns="91425" bIns="91425" anchor="t" anchorCtr="0">
            <a:noAutofit/>
          </a:bodyPr>
          <a:lstStyle/>
          <a:p>
            <a:pPr marL="114300" indent="0">
              <a:buNone/>
            </a:pPr>
            <a:endParaRPr lang="en-US" sz="1800" dirty="0">
              <a:solidFill>
                <a:srgbClr val="000000"/>
              </a:solidFill>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WITH</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monthly_data</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AS </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SELECT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AS</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Confirmed</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Deaths</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Recovered</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ROW_NUMBER</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OVER </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PARTITION</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MONTH</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Confirmed </a:t>
            </a:r>
            <a:r>
              <a:rPr lang="en-US" sz="1800" dirty="0">
                <a:solidFill>
                  <a:srgbClr val="0000FF"/>
                </a:solidFill>
                <a:highlight>
                  <a:srgbClr val="C0C0C0"/>
                </a:highlight>
                <a:latin typeface="Consolas" panose="020B0609020204030204" pitchFamily="49" charset="0"/>
              </a:rPr>
              <a:t>ORDER</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COUNT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DESC</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confirmed_rank</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ROW_NUMBER</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OVER </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PARTITION</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MONTH</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Deaths </a:t>
            </a:r>
            <a:r>
              <a:rPr lang="en-US" sz="1800" dirty="0">
                <a:solidFill>
                  <a:srgbClr val="0000FF"/>
                </a:solidFill>
                <a:highlight>
                  <a:srgbClr val="C0C0C0"/>
                </a:highlight>
                <a:latin typeface="Consolas" panose="020B0609020204030204" pitchFamily="49" charset="0"/>
              </a:rPr>
              <a:t>ORDER</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COUNT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DESC</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deaths_rank</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ROW_NUMBER</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OVER </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PARTITION</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MONTH</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endParaRPr lang="en-US" dirty="0">
              <a:highlight>
                <a:srgbClr val="C0C0C0"/>
              </a:highlight>
            </a:endParaRPr>
          </a:p>
        </p:txBody>
      </p:sp>
    </p:spTree>
    <p:extLst>
      <p:ext uri="{BB962C8B-B14F-4D97-AF65-F5344CB8AC3E}">
        <p14:creationId xmlns:p14="http://schemas.microsoft.com/office/powerpoint/2010/main" val="121332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34"/>
          <p:cNvSpPr txBox="1">
            <a:spLocks noGrp="1"/>
          </p:cNvSpPr>
          <p:nvPr>
            <p:ph type="subTitle" idx="1"/>
          </p:nvPr>
        </p:nvSpPr>
        <p:spPr>
          <a:xfrm>
            <a:off x="163966" y="123063"/>
            <a:ext cx="7715400" cy="3397800"/>
          </a:xfrm>
          <a:prstGeom prst="rect">
            <a:avLst/>
          </a:prstGeom>
        </p:spPr>
        <p:txBody>
          <a:bodyPr spcFirstLastPara="1" wrap="square" lIns="91425" tIns="91425" rIns="91425" bIns="91425" anchor="t" anchorCtr="0">
            <a:noAutofit/>
          </a:bodyPr>
          <a:lstStyle/>
          <a:p>
            <a:r>
              <a:rPr lang="en-US" sz="1200" dirty="0">
                <a:solidFill>
                  <a:srgbClr val="000000"/>
                </a:solidFill>
                <a:highlight>
                  <a:srgbClr val="C0C0C0"/>
                </a:highlight>
                <a:latin typeface="Consolas" panose="020B0609020204030204" pitchFamily="49" charset="0"/>
              </a:rPr>
              <a:t>Recovered </a:t>
            </a:r>
            <a:r>
              <a:rPr lang="en-US" sz="1200" dirty="0">
                <a:solidFill>
                  <a:srgbClr val="0000FF"/>
                </a:solidFill>
                <a:highlight>
                  <a:srgbClr val="C0C0C0"/>
                </a:highlight>
                <a:latin typeface="Consolas" panose="020B0609020204030204" pitchFamily="49" charset="0"/>
              </a:rPr>
              <a:t>ORDER</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BY</a:t>
            </a:r>
            <a:r>
              <a:rPr lang="en-US" sz="1200" dirty="0">
                <a:solidFill>
                  <a:srgbClr val="000000"/>
                </a:solidFill>
                <a:highlight>
                  <a:srgbClr val="C0C0C0"/>
                </a:highlight>
                <a:latin typeface="Consolas" panose="020B0609020204030204" pitchFamily="49" charset="0"/>
              </a:rPr>
              <a:t> </a:t>
            </a:r>
            <a:r>
              <a:rPr lang="en-US" sz="1200" dirty="0">
                <a:solidFill>
                  <a:srgbClr val="FF00FF"/>
                </a:solidFill>
                <a:highlight>
                  <a:srgbClr val="C0C0C0"/>
                </a:highlight>
                <a:latin typeface="Consolas" panose="020B0609020204030204" pitchFamily="49" charset="0"/>
              </a:rPr>
              <a:t>COUNT</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DESC</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AS</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recovered_rank</a:t>
            </a:r>
            <a:endParaRPr lang="en-US" sz="1200" dirty="0">
              <a:solidFill>
                <a:srgbClr val="000000"/>
              </a:solidFill>
              <a:highlight>
                <a:srgbClr val="C0C0C0"/>
              </a:highlight>
              <a:latin typeface="Consolas" panose="020B0609020204030204" pitchFamily="49" charset="0"/>
            </a:endParaRPr>
          </a:p>
          <a:p>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FROM</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cvd</a:t>
            </a:r>
            <a:endParaRPr lang="en-US" sz="1200" dirty="0">
              <a:solidFill>
                <a:srgbClr val="000000"/>
              </a:solidFill>
              <a:highlight>
                <a:srgbClr val="C0C0C0"/>
              </a:highlight>
              <a:latin typeface="Consolas" panose="020B0609020204030204" pitchFamily="49" charset="0"/>
            </a:endParaRPr>
          </a:p>
          <a:p>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GROUP</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BY</a:t>
            </a:r>
            <a:r>
              <a:rPr lang="en-US" sz="1200" dirty="0">
                <a:solidFill>
                  <a:srgbClr val="000000"/>
                </a:solidFill>
                <a:highlight>
                  <a:srgbClr val="C0C0C0"/>
                </a:highlight>
                <a:latin typeface="Consolas" panose="020B0609020204030204" pitchFamily="49" charset="0"/>
              </a:rPr>
              <a:t> </a:t>
            </a:r>
            <a:r>
              <a:rPr lang="en-US" sz="1200" dirty="0">
                <a:solidFill>
                  <a:srgbClr val="FF00FF"/>
                </a:solidFill>
                <a:highlight>
                  <a:srgbClr val="C0C0C0"/>
                </a:highlight>
                <a:latin typeface="Consolas" panose="020B0609020204030204" pitchFamily="49" charset="0"/>
              </a:rPr>
              <a:t>MONTH</a:t>
            </a:r>
            <a:r>
              <a:rPr lang="en-US" sz="1200" dirty="0">
                <a:solidFill>
                  <a:srgbClr val="808080"/>
                </a:solidFill>
                <a:highlight>
                  <a:srgbClr val="C0C0C0"/>
                </a:highlight>
                <a:latin typeface="Consolas" panose="020B0609020204030204" pitchFamily="49" charset="0"/>
              </a:rPr>
              <a:t>(</a:t>
            </a:r>
            <a:r>
              <a:rPr lang="en-US" sz="1200" dirty="0">
                <a:solidFill>
                  <a:srgbClr val="0000FF"/>
                </a:solidFill>
                <a:highlight>
                  <a:srgbClr val="C0C0C0"/>
                </a:highlight>
                <a:latin typeface="Consolas" panose="020B0609020204030204" pitchFamily="49" charset="0"/>
              </a:rPr>
              <a:t>Date</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Confirmed</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Deaths</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Recovered</a:t>
            </a:r>
          </a:p>
          <a:p>
            <a:r>
              <a:rPr lang="en-US" sz="1200" dirty="0">
                <a:solidFill>
                  <a:srgbClr val="808080"/>
                </a:solidFill>
                <a:highlight>
                  <a:srgbClr val="C0C0C0"/>
                </a:highlight>
                <a:latin typeface="Consolas" panose="020B0609020204030204" pitchFamily="49" charset="0"/>
              </a:rPr>
              <a:t>)</a:t>
            </a:r>
            <a:endParaRPr lang="en-US" sz="1200" dirty="0">
              <a:solidFill>
                <a:srgbClr val="000000"/>
              </a:solidFill>
              <a:highlight>
                <a:srgbClr val="C0C0C0"/>
              </a:highlight>
              <a:latin typeface="Consolas" panose="020B0609020204030204" pitchFamily="49" charset="0"/>
            </a:endParaRPr>
          </a:p>
          <a:p>
            <a:r>
              <a:rPr lang="en-US" sz="1200" dirty="0">
                <a:solidFill>
                  <a:srgbClr val="0000FF"/>
                </a:solidFill>
                <a:highlight>
                  <a:srgbClr val="C0C0C0"/>
                </a:highlight>
                <a:latin typeface="Consolas" panose="020B0609020204030204" pitchFamily="49" charset="0"/>
              </a:rPr>
              <a:t>SELECT</a:t>
            </a:r>
            <a:endParaRPr lang="en-US" sz="1200" dirty="0">
              <a:solidFill>
                <a:srgbClr val="000000"/>
              </a:solidFill>
              <a:highlight>
                <a:srgbClr val="C0C0C0"/>
              </a:highlight>
              <a:latin typeface="Consolas" panose="020B0609020204030204" pitchFamily="49" charset="0"/>
            </a:endParaRPr>
          </a:p>
          <a:p>
            <a:r>
              <a:rPr lang="en-US" sz="1200" dirty="0">
                <a:solidFill>
                  <a:srgbClr val="000000"/>
                </a:solidFill>
                <a:highlight>
                  <a:srgbClr val="C0C0C0"/>
                </a:highlight>
                <a:latin typeface="Consolas" panose="020B0609020204030204" pitchFamily="49" charset="0"/>
              </a:rPr>
              <a:t>    </a:t>
            </a:r>
            <a:r>
              <a:rPr lang="en-US" sz="1200" dirty="0">
                <a:solidFill>
                  <a:srgbClr val="FF00FF"/>
                </a:solidFill>
                <a:highlight>
                  <a:srgbClr val="C0C0C0"/>
                </a:highlight>
                <a:latin typeface="Consolas" panose="020B0609020204030204" pitchFamily="49" charset="0"/>
              </a:rPr>
              <a:t>month</a:t>
            </a:r>
            <a:r>
              <a:rPr lang="en-US" sz="1200" dirty="0">
                <a:solidFill>
                  <a:srgbClr val="808080"/>
                </a:solidFill>
                <a:highlight>
                  <a:srgbClr val="C0C0C0"/>
                </a:highlight>
                <a:latin typeface="Consolas" panose="020B0609020204030204" pitchFamily="49" charset="0"/>
              </a:rPr>
              <a:t>,</a:t>
            </a:r>
            <a:endParaRPr lang="en-US" sz="1200" dirty="0">
              <a:solidFill>
                <a:srgbClr val="000000"/>
              </a:solidFill>
              <a:highlight>
                <a:srgbClr val="C0C0C0"/>
              </a:highlight>
              <a:latin typeface="Consolas" panose="020B0609020204030204" pitchFamily="49" charset="0"/>
            </a:endParaRPr>
          </a:p>
          <a:p>
            <a:r>
              <a:rPr lang="en-US" sz="1200" dirty="0">
                <a:solidFill>
                  <a:srgbClr val="000000"/>
                </a:solidFill>
                <a:highlight>
                  <a:srgbClr val="C0C0C0"/>
                </a:highlight>
                <a:latin typeface="Consolas" panose="020B0609020204030204" pitchFamily="49" charset="0"/>
              </a:rPr>
              <a:t>    </a:t>
            </a:r>
            <a:r>
              <a:rPr lang="en-US" sz="1200" dirty="0">
                <a:solidFill>
                  <a:srgbClr val="FF00FF"/>
                </a:solidFill>
                <a:highlight>
                  <a:srgbClr val="C0C0C0"/>
                </a:highlight>
                <a:latin typeface="Consolas" panose="020B0609020204030204" pitchFamily="49" charset="0"/>
              </a:rPr>
              <a:t>MAX</a:t>
            </a:r>
            <a:r>
              <a:rPr lang="en-US" sz="1200" dirty="0">
                <a:solidFill>
                  <a:srgbClr val="808080"/>
                </a:solidFill>
                <a:highlight>
                  <a:srgbClr val="C0C0C0"/>
                </a:highlight>
                <a:latin typeface="Consolas" panose="020B0609020204030204" pitchFamily="49" charset="0"/>
              </a:rPr>
              <a:t>(</a:t>
            </a:r>
            <a:r>
              <a:rPr lang="en-US" sz="1200" dirty="0">
                <a:solidFill>
                  <a:srgbClr val="0000FF"/>
                </a:solidFill>
                <a:highlight>
                  <a:srgbClr val="C0C0C0"/>
                </a:highlight>
                <a:latin typeface="Consolas" panose="020B0609020204030204" pitchFamily="49" charset="0"/>
              </a:rPr>
              <a:t>CASE</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WHEN</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confirmed_rank</a:t>
            </a:r>
            <a:r>
              <a:rPr lang="en-US" sz="1200" dirty="0">
                <a:solidFill>
                  <a:srgbClr val="000000"/>
                </a:solidFill>
                <a:highlight>
                  <a:srgbClr val="C0C0C0"/>
                </a:highlight>
                <a:latin typeface="Consolas" panose="020B0609020204030204" pitchFamily="49" charset="0"/>
              </a:rPr>
              <a:t> </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1 </a:t>
            </a:r>
            <a:r>
              <a:rPr lang="en-US" sz="1200" dirty="0">
                <a:solidFill>
                  <a:srgbClr val="0000FF"/>
                </a:solidFill>
                <a:highlight>
                  <a:srgbClr val="C0C0C0"/>
                </a:highlight>
                <a:latin typeface="Consolas" panose="020B0609020204030204" pitchFamily="49" charset="0"/>
              </a:rPr>
              <a:t>THEN</a:t>
            </a:r>
            <a:r>
              <a:rPr lang="en-US" sz="1200" dirty="0">
                <a:solidFill>
                  <a:srgbClr val="000000"/>
                </a:solidFill>
                <a:highlight>
                  <a:srgbClr val="C0C0C0"/>
                </a:highlight>
                <a:latin typeface="Consolas" panose="020B0609020204030204" pitchFamily="49" charset="0"/>
              </a:rPr>
              <a:t> Confirmed </a:t>
            </a:r>
            <a:r>
              <a:rPr lang="en-US" sz="1200" dirty="0">
                <a:solidFill>
                  <a:srgbClr val="0000FF"/>
                </a:solidFill>
                <a:highlight>
                  <a:srgbClr val="C0C0C0"/>
                </a:highlight>
                <a:latin typeface="Consolas" panose="020B0609020204030204" pitchFamily="49" charset="0"/>
              </a:rPr>
              <a:t>END</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AS</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most_frequent_confirmed</a:t>
            </a:r>
            <a:r>
              <a:rPr lang="en-US" sz="1200" dirty="0">
                <a:solidFill>
                  <a:srgbClr val="808080"/>
                </a:solidFill>
                <a:highlight>
                  <a:srgbClr val="C0C0C0"/>
                </a:highlight>
                <a:latin typeface="Consolas" panose="020B0609020204030204" pitchFamily="49" charset="0"/>
              </a:rPr>
              <a:t>,</a:t>
            </a:r>
            <a:endParaRPr lang="en-US" sz="1200" dirty="0">
              <a:solidFill>
                <a:srgbClr val="000000"/>
              </a:solidFill>
              <a:highlight>
                <a:srgbClr val="C0C0C0"/>
              </a:highlight>
              <a:latin typeface="Consolas" panose="020B0609020204030204" pitchFamily="49" charset="0"/>
            </a:endParaRPr>
          </a:p>
          <a:p>
            <a:r>
              <a:rPr lang="en-US" sz="1200" dirty="0">
                <a:solidFill>
                  <a:srgbClr val="000000"/>
                </a:solidFill>
                <a:highlight>
                  <a:srgbClr val="C0C0C0"/>
                </a:highlight>
                <a:latin typeface="Consolas" panose="020B0609020204030204" pitchFamily="49" charset="0"/>
              </a:rPr>
              <a:t>    </a:t>
            </a:r>
            <a:r>
              <a:rPr lang="en-US" sz="1200" dirty="0">
                <a:solidFill>
                  <a:srgbClr val="FF00FF"/>
                </a:solidFill>
                <a:highlight>
                  <a:srgbClr val="C0C0C0"/>
                </a:highlight>
                <a:latin typeface="Consolas" panose="020B0609020204030204" pitchFamily="49" charset="0"/>
              </a:rPr>
              <a:t>MAX</a:t>
            </a:r>
            <a:r>
              <a:rPr lang="en-US" sz="1200" dirty="0">
                <a:solidFill>
                  <a:srgbClr val="808080"/>
                </a:solidFill>
                <a:highlight>
                  <a:srgbClr val="C0C0C0"/>
                </a:highlight>
                <a:latin typeface="Consolas" panose="020B0609020204030204" pitchFamily="49" charset="0"/>
              </a:rPr>
              <a:t>(</a:t>
            </a:r>
            <a:r>
              <a:rPr lang="en-US" sz="1200" dirty="0">
                <a:solidFill>
                  <a:srgbClr val="0000FF"/>
                </a:solidFill>
                <a:highlight>
                  <a:srgbClr val="C0C0C0"/>
                </a:highlight>
                <a:latin typeface="Consolas" panose="020B0609020204030204" pitchFamily="49" charset="0"/>
              </a:rPr>
              <a:t>CASE</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WHEN</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deaths_rank</a:t>
            </a:r>
            <a:r>
              <a:rPr lang="en-US" sz="1200" dirty="0">
                <a:solidFill>
                  <a:srgbClr val="000000"/>
                </a:solidFill>
                <a:highlight>
                  <a:srgbClr val="C0C0C0"/>
                </a:highlight>
                <a:latin typeface="Consolas" panose="020B0609020204030204" pitchFamily="49" charset="0"/>
              </a:rPr>
              <a:t> </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1 </a:t>
            </a:r>
            <a:r>
              <a:rPr lang="en-US" sz="1200" dirty="0">
                <a:solidFill>
                  <a:srgbClr val="0000FF"/>
                </a:solidFill>
                <a:highlight>
                  <a:srgbClr val="C0C0C0"/>
                </a:highlight>
                <a:latin typeface="Consolas" panose="020B0609020204030204" pitchFamily="49" charset="0"/>
              </a:rPr>
              <a:t>THEN</a:t>
            </a:r>
            <a:r>
              <a:rPr lang="en-US" sz="1200" dirty="0">
                <a:solidFill>
                  <a:srgbClr val="000000"/>
                </a:solidFill>
                <a:highlight>
                  <a:srgbClr val="C0C0C0"/>
                </a:highlight>
                <a:latin typeface="Consolas" panose="020B0609020204030204" pitchFamily="49" charset="0"/>
              </a:rPr>
              <a:t> Deaths </a:t>
            </a:r>
            <a:r>
              <a:rPr lang="en-US" sz="1200" dirty="0">
                <a:solidFill>
                  <a:srgbClr val="0000FF"/>
                </a:solidFill>
                <a:highlight>
                  <a:srgbClr val="C0C0C0"/>
                </a:highlight>
                <a:latin typeface="Consolas" panose="020B0609020204030204" pitchFamily="49" charset="0"/>
              </a:rPr>
              <a:t>END</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AS</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most_frequent_deaths</a:t>
            </a:r>
            <a:r>
              <a:rPr lang="en-US" sz="1200" dirty="0">
                <a:solidFill>
                  <a:srgbClr val="808080"/>
                </a:solidFill>
                <a:highlight>
                  <a:srgbClr val="C0C0C0"/>
                </a:highlight>
                <a:latin typeface="Consolas" panose="020B0609020204030204" pitchFamily="49" charset="0"/>
              </a:rPr>
              <a:t>,</a:t>
            </a:r>
            <a:endParaRPr lang="en-US" sz="1200" dirty="0">
              <a:solidFill>
                <a:srgbClr val="000000"/>
              </a:solidFill>
              <a:highlight>
                <a:srgbClr val="C0C0C0"/>
              </a:highlight>
              <a:latin typeface="Consolas" panose="020B0609020204030204" pitchFamily="49" charset="0"/>
            </a:endParaRPr>
          </a:p>
          <a:p>
            <a:r>
              <a:rPr lang="en-US" sz="1200" dirty="0">
                <a:solidFill>
                  <a:srgbClr val="000000"/>
                </a:solidFill>
                <a:highlight>
                  <a:srgbClr val="C0C0C0"/>
                </a:highlight>
                <a:latin typeface="Consolas" panose="020B0609020204030204" pitchFamily="49" charset="0"/>
              </a:rPr>
              <a:t>    </a:t>
            </a:r>
            <a:r>
              <a:rPr lang="en-US" sz="1200" dirty="0">
                <a:solidFill>
                  <a:srgbClr val="FF00FF"/>
                </a:solidFill>
                <a:highlight>
                  <a:srgbClr val="C0C0C0"/>
                </a:highlight>
                <a:latin typeface="Consolas" panose="020B0609020204030204" pitchFamily="49" charset="0"/>
              </a:rPr>
              <a:t>MAX</a:t>
            </a:r>
            <a:r>
              <a:rPr lang="en-US" sz="1200" dirty="0">
                <a:solidFill>
                  <a:srgbClr val="808080"/>
                </a:solidFill>
                <a:highlight>
                  <a:srgbClr val="C0C0C0"/>
                </a:highlight>
                <a:latin typeface="Consolas" panose="020B0609020204030204" pitchFamily="49" charset="0"/>
              </a:rPr>
              <a:t>(</a:t>
            </a:r>
            <a:r>
              <a:rPr lang="en-US" sz="1200" dirty="0">
                <a:solidFill>
                  <a:srgbClr val="0000FF"/>
                </a:solidFill>
                <a:highlight>
                  <a:srgbClr val="C0C0C0"/>
                </a:highlight>
                <a:latin typeface="Consolas" panose="020B0609020204030204" pitchFamily="49" charset="0"/>
              </a:rPr>
              <a:t>CASE</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WHEN</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recovered_rank</a:t>
            </a:r>
            <a:r>
              <a:rPr lang="en-US" sz="1200" dirty="0">
                <a:solidFill>
                  <a:srgbClr val="000000"/>
                </a:solidFill>
                <a:highlight>
                  <a:srgbClr val="C0C0C0"/>
                </a:highlight>
                <a:latin typeface="Consolas" panose="020B0609020204030204" pitchFamily="49" charset="0"/>
              </a:rPr>
              <a:t> </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1 </a:t>
            </a:r>
            <a:r>
              <a:rPr lang="en-US" sz="1200" dirty="0">
                <a:solidFill>
                  <a:srgbClr val="0000FF"/>
                </a:solidFill>
                <a:highlight>
                  <a:srgbClr val="C0C0C0"/>
                </a:highlight>
                <a:latin typeface="Consolas" panose="020B0609020204030204" pitchFamily="49" charset="0"/>
              </a:rPr>
              <a:t>THEN</a:t>
            </a:r>
            <a:r>
              <a:rPr lang="en-US" sz="1200" dirty="0">
                <a:solidFill>
                  <a:srgbClr val="000000"/>
                </a:solidFill>
                <a:highlight>
                  <a:srgbClr val="C0C0C0"/>
                </a:highlight>
                <a:latin typeface="Consolas" panose="020B0609020204030204" pitchFamily="49" charset="0"/>
              </a:rPr>
              <a:t> Recovered </a:t>
            </a:r>
            <a:r>
              <a:rPr lang="en-US" sz="1200" dirty="0">
                <a:solidFill>
                  <a:srgbClr val="0000FF"/>
                </a:solidFill>
                <a:highlight>
                  <a:srgbClr val="C0C0C0"/>
                </a:highlight>
                <a:latin typeface="Consolas" panose="020B0609020204030204" pitchFamily="49" charset="0"/>
              </a:rPr>
              <a:t>END</a:t>
            </a:r>
            <a:r>
              <a:rPr lang="en-US" sz="1200" dirty="0">
                <a:solidFill>
                  <a:srgbClr val="808080"/>
                </a:solidFill>
                <a:highlight>
                  <a:srgbClr val="C0C0C0"/>
                </a:highlight>
                <a:latin typeface="Consolas" panose="020B0609020204030204" pitchFamily="49" charset="0"/>
              </a:rPr>
              <a:t>)</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AS</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most_frequent_recovered</a:t>
            </a:r>
            <a:endParaRPr lang="en-US" sz="1200" dirty="0">
              <a:solidFill>
                <a:srgbClr val="000000"/>
              </a:solidFill>
              <a:highlight>
                <a:srgbClr val="C0C0C0"/>
              </a:highlight>
              <a:latin typeface="Consolas" panose="020B0609020204030204" pitchFamily="49" charset="0"/>
            </a:endParaRPr>
          </a:p>
          <a:p>
            <a:r>
              <a:rPr lang="en-US" sz="1200" dirty="0">
                <a:solidFill>
                  <a:srgbClr val="0000FF"/>
                </a:solidFill>
                <a:highlight>
                  <a:srgbClr val="C0C0C0"/>
                </a:highlight>
                <a:latin typeface="Consolas" panose="020B0609020204030204" pitchFamily="49" charset="0"/>
              </a:rPr>
              <a:t>FROM</a:t>
            </a:r>
            <a:r>
              <a:rPr lang="en-US" sz="1200" dirty="0">
                <a:solidFill>
                  <a:srgbClr val="000000"/>
                </a:solidFill>
                <a:highlight>
                  <a:srgbClr val="C0C0C0"/>
                </a:highlight>
                <a:latin typeface="Consolas" panose="020B0609020204030204" pitchFamily="49" charset="0"/>
              </a:rPr>
              <a:t> </a:t>
            </a:r>
            <a:r>
              <a:rPr lang="en-US" sz="1200" dirty="0" err="1">
                <a:solidFill>
                  <a:srgbClr val="000000"/>
                </a:solidFill>
                <a:highlight>
                  <a:srgbClr val="C0C0C0"/>
                </a:highlight>
                <a:latin typeface="Consolas" panose="020B0609020204030204" pitchFamily="49" charset="0"/>
              </a:rPr>
              <a:t>monthly_data</a:t>
            </a:r>
            <a:endParaRPr lang="en-US" sz="1200" dirty="0">
              <a:solidFill>
                <a:srgbClr val="000000"/>
              </a:solidFill>
              <a:highlight>
                <a:srgbClr val="C0C0C0"/>
              </a:highlight>
              <a:latin typeface="Consolas" panose="020B0609020204030204" pitchFamily="49" charset="0"/>
            </a:endParaRPr>
          </a:p>
          <a:p>
            <a:r>
              <a:rPr lang="en-US" sz="1200" dirty="0">
                <a:solidFill>
                  <a:srgbClr val="0000FF"/>
                </a:solidFill>
                <a:highlight>
                  <a:srgbClr val="C0C0C0"/>
                </a:highlight>
                <a:latin typeface="Consolas" panose="020B0609020204030204" pitchFamily="49" charset="0"/>
              </a:rPr>
              <a:t>GROUP</a:t>
            </a:r>
            <a:r>
              <a:rPr lang="en-US" sz="1200" dirty="0">
                <a:solidFill>
                  <a:srgbClr val="000000"/>
                </a:solidFill>
                <a:highlight>
                  <a:srgbClr val="C0C0C0"/>
                </a:highlight>
                <a:latin typeface="Consolas" panose="020B0609020204030204" pitchFamily="49" charset="0"/>
              </a:rPr>
              <a:t> </a:t>
            </a:r>
            <a:r>
              <a:rPr lang="en-US" sz="1200" dirty="0">
                <a:solidFill>
                  <a:srgbClr val="0000FF"/>
                </a:solidFill>
                <a:highlight>
                  <a:srgbClr val="C0C0C0"/>
                </a:highlight>
                <a:latin typeface="Consolas" panose="020B0609020204030204" pitchFamily="49" charset="0"/>
              </a:rPr>
              <a:t>BY</a:t>
            </a:r>
            <a:r>
              <a:rPr lang="en-US" sz="1200" dirty="0">
                <a:solidFill>
                  <a:srgbClr val="000000"/>
                </a:solidFill>
                <a:highlight>
                  <a:srgbClr val="C0C0C0"/>
                </a:highlight>
                <a:latin typeface="Consolas" panose="020B0609020204030204" pitchFamily="49" charset="0"/>
              </a:rPr>
              <a:t> </a:t>
            </a:r>
            <a:r>
              <a:rPr lang="en-US" sz="1200" dirty="0">
                <a:solidFill>
                  <a:srgbClr val="FF00FF"/>
                </a:solidFill>
                <a:highlight>
                  <a:srgbClr val="C0C0C0"/>
                </a:highlight>
                <a:latin typeface="Consolas" panose="020B0609020204030204" pitchFamily="49" charset="0"/>
              </a:rPr>
              <a:t>month</a:t>
            </a:r>
            <a:endParaRPr dirty="0"/>
          </a:p>
        </p:txBody>
      </p:sp>
      <p:pic>
        <p:nvPicPr>
          <p:cNvPr id="5" name="Picture 4">
            <a:extLst>
              <a:ext uri="{FF2B5EF4-FFF2-40B4-BE49-F238E27FC236}">
                <a16:creationId xmlns:a16="http://schemas.microsoft.com/office/drawing/2014/main" id="{F28E4723-3A28-7AA5-3BC3-D4BC889B904B}"/>
              </a:ext>
            </a:extLst>
          </p:cNvPr>
          <p:cNvPicPr>
            <a:picLocks noChangeAspect="1"/>
          </p:cNvPicPr>
          <p:nvPr/>
        </p:nvPicPr>
        <p:blipFill>
          <a:blip r:embed="rId3"/>
          <a:stretch>
            <a:fillRect/>
          </a:stretch>
        </p:blipFill>
        <p:spPr>
          <a:xfrm>
            <a:off x="2259084" y="1957688"/>
            <a:ext cx="6156784" cy="3069469"/>
          </a:xfrm>
          <a:prstGeom prst="rect">
            <a:avLst/>
          </a:prstGeom>
        </p:spPr>
      </p:pic>
    </p:spTree>
    <p:extLst>
      <p:ext uri="{BB962C8B-B14F-4D97-AF65-F5344CB8AC3E}">
        <p14:creationId xmlns:p14="http://schemas.microsoft.com/office/powerpoint/2010/main" val="133054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714300" y="293482"/>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minimum values for confirmed, deaths, recovered per year</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IN" sz="1800" dirty="0">
                <a:solidFill>
                  <a:srgbClr val="0000FF"/>
                </a:solidFill>
                <a:highlight>
                  <a:srgbClr val="C0C0C0"/>
                </a:highlight>
                <a:latin typeface="Consolas" panose="020B0609020204030204" pitchFamily="49" charset="0"/>
              </a:rPr>
              <a:t>SELECT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AS</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MIN</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Confirmed</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min_confirmed</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MIN</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Deaths</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min_deaths</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MIN</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Recovered</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min_recovered</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GROUP</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ORDER</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endParaRPr dirty="0">
              <a:highlight>
                <a:srgbClr val="C0C0C0"/>
              </a:highlight>
            </a:endParaRPr>
          </a:p>
        </p:txBody>
      </p:sp>
      <p:pic>
        <p:nvPicPr>
          <p:cNvPr id="3" name="Picture 2">
            <a:extLst>
              <a:ext uri="{FF2B5EF4-FFF2-40B4-BE49-F238E27FC236}">
                <a16:creationId xmlns:a16="http://schemas.microsoft.com/office/drawing/2014/main" id="{C8973915-7DD4-AB32-B770-24BBB3154DDC}"/>
              </a:ext>
            </a:extLst>
          </p:cNvPr>
          <p:cNvPicPr>
            <a:picLocks noChangeAspect="1"/>
          </p:cNvPicPr>
          <p:nvPr/>
        </p:nvPicPr>
        <p:blipFill>
          <a:blip r:embed="rId3"/>
          <a:stretch>
            <a:fillRect/>
          </a:stretch>
        </p:blipFill>
        <p:spPr>
          <a:xfrm>
            <a:off x="935798" y="3798839"/>
            <a:ext cx="4258269" cy="695422"/>
          </a:xfrm>
          <a:prstGeom prst="rect">
            <a:avLst/>
          </a:prstGeom>
        </p:spPr>
      </p:pic>
    </p:spTree>
    <p:extLst>
      <p:ext uri="{BB962C8B-B14F-4D97-AF65-F5344CB8AC3E}">
        <p14:creationId xmlns:p14="http://schemas.microsoft.com/office/powerpoint/2010/main" val="267050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714300" y="18341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maximum values of confirmed, deaths, recovered per year</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IN" sz="1800" dirty="0">
                <a:solidFill>
                  <a:srgbClr val="0000FF"/>
                </a:solidFill>
                <a:highlight>
                  <a:srgbClr val="C0C0C0"/>
                </a:highlight>
                <a:latin typeface="Consolas" panose="020B0609020204030204" pitchFamily="49" charset="0"/>
              </a:rPr>
              <a:t>SELECT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AS</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MAX</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Confirmed</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AS</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max_confirmed</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MAX</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Deaths</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max_deaths</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MAX</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Recovered</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max_recovered</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GROUP</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ORDER</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year</a:t>
            </a:r>
            <a:r>
              <a:rPr lang="en-IN" sz="1800" dirty="0">
                <a:solidFill>
                  <a:srgbClr val="808080"/>
                </a:solidFill>
                <a:latin typeface="Consolas" panose="020B0609020204030204" pitchFamily="49" charset="0"/>
              </a:rPr>
              <a:t>;</a:t>
            </a:r>
            <a:endParaRPr dirty="0"/>
          </a:p>
        </p:txBody>
      </p:sp>
      <p:pic>
        <p:nvPicPr>
          <p:cNvPr id="3" name="Picture 2">
            <a:extLst>
              <a:ext uri="{FF2B5EF4-FFF2-40B4-BE49-F238E27FC236}">
                <a16:creationId xmlns:a16="http://schemas.microsoft.com/office/drawing/2014/main" id="{57BAD7B2-5827-B6A4-420B-1F4FB3414E9C}"/>
              </a:ext>
            </a:extLst>
          </p:cNvPr>
          <p:cNvPicPr>
            <a:picLocks noChangeAspect="1"/>
          </p:cNvPicPr>
          <p:nvPr/>
        </p:nvPicPr>
        <p:blipFill>
          <a:blip r:embed="rId3"/>
          <a:stretch>
            <a:fillRect/>
          </a:stretch>
        </p:blipFill>
        <p:spPr>
          <a:xfrm>
            <a:off x="960664" y="3690356"/>
            <a:ext cx="4344006" cy="743054"/>
          </a:xfrm>
          <a:prstGeom prst="rect">
            <a:avLst/>
          </a:prstGeom>
        </p:spPr>
      </p:pic>
    </p:spTree>
    <p:extLst>
      <p:ext uri="{BB962C8B-B14F-4D97-AF65-F5344CB8AC3E}">
        <p14:creationId xmlns:p14="http://schemas.microsoft.com/office/powerpoint/2010/main" val="392449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36499" y="259616"/>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total number of case of confirmed, deaths, recovered each month</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IN" sz="1800" dirty="0">
                <a:solidFill>
                  <a:srgbClr val="0000FF"/>
                </a:solidFill>
                <a:highlight>
                  <a:srgbClr val="C0C0C0"/>
                </a:highlight>
                <a:latin typeface="Consolas" panose="020B0609020204030204" pitchFamily="49" charset="0"/>
              </a:rPr>
              <a:t>SELECT</a:t>
            </a:r>
            <a:endParaRPr lang="en-IN" sz="1800" dirty="0">
              <a:solidFill>
                <a:srgbClr val="000000"/>
              </a:solidFill>
              <a:highlight>
                <a:srgbClr val="C0C0C0"/>
              </a:highlight>
              <a:latin typeface="Consolas" panose="020B0609020204030204" pitchFamily="49" charset="0"/>
            </a:endParaRPr>
          </a:p>
          <a:p>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AS</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SUM</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Confirmed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total_confirmed</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SUM</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Deaths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total_deaths</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SUM</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Recovered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total_recovered</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GROUP</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highlight>
                  <a:srgbClr val="C0C0C0"/>
                </a:highlight>
                <a:latin typeface="Consolas" panose="020B0609020204030204" pitchFamily="49" charset="0"/>
              </a:rPr>
              <a:t>(</a:t>
            </a:r>
            <a:r>
              <a:rPr lang="en-IN" sz="1800" dirty="0">
                <a:solidFill>
                  <a:srgbClr val="0000FF"/>
                </a:solidFill>
                <a:highlight>
                  <a:srgbClr val="C0C0C0"/>
                </a:highlight>
                <a:latin typeface="Consolas" panose="020B0609020204030204" pitchFamily="49" charset="0"/>
              </a:rPr>
              <a:t>Date</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ORDER</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a:solidFill>
                  <a:srgbClr val="FF00FF"/>
                </a:solidFill>
                <a:highlight>
                  <a:srgbClr val="C0C0C0"/>
                </a:highlight>
                <a:latin typeface="Consolas" panose="020B0609020204030204" pitchFamily="49" charset="0"/>
              </a:rPr>
              <a:t>month</a:t>
            </a:r>
            <a:r>
              <a:rPr lang="en-IN" sz="1800" dirty="0">
                <a:solidFill>
                  <a:srgbClr val="808080"/>
                </a:solidFill>
                <a:latin typeface="Consolas" panose="020B0609020204030204" pitchFamily="49" charset="0"/>
              </a:rPr>
              <a:t>;</a:t>
            </a:r>
            <a:endParaRPr dirty="0"/>
          </a:p>
        </p:txBody>
      </p:sp>
      <p:pic>
        <p:nvPicPr>
          <p:cNvPr id="3" name="Picture 2">
            <a:extLst>
              <a:ext uri="{FF2B5EF4-FFF2-40B4-BE49-F238E27FC236}">
                <a16:creationId xmlns:a16="http://schemas.microsoft.com/office/drawing/2014/main" id="{6B6ABE68-F0A5-B907-0C06-6DB21BFFF93C}"/>
              </a:ext>
            </a:extLst>
          </p:cNvPr>
          <p:cNvPicPr>
            <a:picLocks noChangeAspect="1"/>
          </p:cNvPicPr>
          <p:nvPr/>
        </p:nvPicPr>
        <p:blipFill>
          <a:blip r:embed="rId3"/>
          <a:stretch>
            <a:fillRect/>
          </a:stretch>
        </p:blipFill>
        <p:spPr>
          <a:xfrm>
            <a:off x="5245773" y="2795455"/>
            <a:ext cx="3310927" cy="2288329"/>
          </a:xfrm>
          <a:prstGeom prst="rect">
            <a:avLst/>
          </a:prstGeom>
        </p:spPr>
      </p:pic>
    </p:spTree>
    <p:extLst>
      <p:ext uri="{BB962C8B-B14F-4D97-AF65-F5344CB8AC3E}">
        <p14:creationId xmlns:p14="http://schemas.microsoft.com/office/powerpoint/2010/main" val="98811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36499" y="259616"/>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how corona virus spread out with respect to confirmed case</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US" sz="1800" dirty="0">
                <a:solidFill>
                  <a:srgbClr val="008000"/>
                </a:solidFill>
                <a:highlight>
                  <a:srgbClr val="C0C0C0"/>
                </a:highlight>
                <a:latin typeface="Consolas" panose="020B0609020204030204" pitchFamily="49" charset="0"/>
              </a:rPr>
              <a:t>--With Respect to Total Confirmed 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SELECT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SUM</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Confirmed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total_confirmed_cases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r>
              <a:rPr lang="en-IN" sz="1800" dirty="0">
                <a:solidFill>
                  <a:srgbClr val="808080"/>
                </a:solidFill>
                <a:highlight>
                  <a:srgbClr val="C0C0C0"/>
                </a:highlight>
                <a:latin typeface="Consolas" panose="020B0609020204030204" pitchFamily="49" charset="0"/>
              </a:rPr>
              <a:t>;</a:t>
            </a:r>
            <a:endParaRPr lang="en-IN" dirty="0">
              <a:highlight>
                <a:srgbClr val="C0C0C0"/>
              </a:highlight>
            </a:endParaRPr>
          </a:p>
        </p:txBody>
      </p:sp>
      <p:pic>
        <p:nvPicPr>
          <p:cNvPr id="5" name="Picture 4">
            <a:extLst>
              <a:ext uri="{FF2B5EF4-FFF2-40B4-BE49-F238E27FC236}">
                <a16:creationId xmlns:a16="http://schemas.microsoft.com/office/drawing/2014/main" id="{464C12F2-80D6-1DA9-5A4E-1F8FDBB78E6C}"/>
              </a:ext>
            </a:extLst>
          </p:cNvPr>
          <p:cNvPicPr>
            <a:picLocks noChangeAspect="1"/>
          </p:cNvPicPr>
          <p:nvPr/>
        </p:nvPicPr>
        <p:blipFill>
          <a:blip r:embed="rId3"/>
          <a:stretch>
            <a:fillRect/>
          </a:stretch>
        </p:blipFill>
        <p:spPr>
          <a:xfrm>
            <a:off x="994154" y="2571750"/>
            <a:ext cx="2143424" cy="543001"/>
          </a:xfrm>
          <a:prstGeom prst="rect">
            <a:avLst/>
          </a:prstGeom>
        </p:spPr>
      </p:pic>
    </p:spTree>
    <p:extLst>
      <p:ext uri="{BB962C8B-B14F-4D97-AF65-F5344CB8AC3E}">
        <p14:creationId xmlns:p14="http://schemas.microsoft.com/office/powerpoint/2010/main" val="1626250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36499" y="259616"/>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endParaRPr dirty="0"/>
          </a:p>
        </p:txBody>
      </p:sp>
      <p:sp>
        <p:nvSpPr>
          <p:cNvPr id="281" name="Google Shape;281;p34"/>
          <p:cNvSpPr txBox="1">
            <a:spLocks noGrp="1"/>
          </p:cNvSpPr>
          <p:nvPr>
            <p:ph type="subTitle" idx="1"/>
          </p:nvPr>
        </p:nvSpPr>
        <p:spPr>
          <a:xfrm>
            <a:off x="714300" y="207733"/>
            <a:ext cx="7715400" cy="3397800"/>
          </a:xfrm>
          <a:prstGeom prst="rect">
            <a:avLst/>
          </a:prstGeom>
        </p:spPr>
        <p:txBody>
          <a:bodyPr spcFirstLastPara="1" wrap="square" lIns="91425" tIns="91425" rIns="91425" bIns="91425" anchor="t" anchorCtr="0">
            <a:noAutofit/>
          </a:bodyPr>
          <a:lstStyle/>
          <a:p>
            <a:r>
              <a:rPr lang="en-US" sz="1800" dirty="0">
                <a:solidFill>
                  <a:srgbClr val="008000"/>
                </a:solidFill>
                <a:highlight>
                  <a:srgbClr val="C0C0C0"/>
                </a:highlight>
                <a:latin typeface="Consolas" panose="020B0609020204030204" pitchFamily="49" charset="0"/>
              </a:rPr>
              <a:t>--With Respect to Standard Deviation of Confirmed 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SELECT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STDEV</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Confirmed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std_dev_confirmed_cases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r>
              <a:rPr lang="en-IN" sz="1800" dirty="0">
                <a:solidFill>
                  <a:srgbClr val="808080"/>
                </a:solidFill>
                <a:highlight>
                  <a:srgbClr val="C0C0C0"/>
                </a:highlight>
                <a:latin typeface="Consolas" panose="020B0609020204030204" pitchFamily="49" charset="0"/>
              </a:rPr>
              <a:t>;</a:t>
            </a:r>
            <a:endParaRPr dirty="0">
              <a:highlight>
                <a:srgbClr val="C0C0C0"/>
              </a:highlight>
            </a:endParaRPr>
          </a:p>
        </p:txBody>
      </p:sp>
      <p:pic>
        <p:nvPicPr>
          <p:cNvPr id="3" name="Picture 2">
            <a:extLst>
              <a:ext uri="{FF2B5EF4-FFF2-40B4-BE49-F238E27FC236}">
                <a16:creationId xmlns:a16="http://schemas.microsoft.com/office/drawing/2014/main" id="{DF68D3AE-69C2-223B-405A-17CF2BE3C736}"/>
              </a:ext>
            </a:extLst>
          </p:cNvPr>
          <p:cNvPicPr>
            <a:picLocks noChangeAspect="1"/>
          </p:cNvPicPr>
          <p:nvPr/>
        </p:nvPicPr>
        <p:blipFill>
          <a:blip r:embed="rId3"/>
          <a:stretch>
            <a:fillRect/>
          </a:stretch>
        </p:blipFill>
        <p:spPr>
          <a:xfrm>
            <a:off x="924815" y="1804574"/>
            <a:ext cx="2400635" cy="724001"/>
          </a:xfrm>
          <a:prstGeom prst="rect">
            <a:avLst/>
          </a:prstGeom>
        </p:spPr>
      </p:pic>
      <p:sp>
        <p:nvSpPr>
          <p:cNvPr id="5" name="TextBox 4">
            <a:extLst>
              <a:ext uri="{FF2B5EF4-FFF2-40B4-BE49-F238E27FC236}">
                <a16:creationId xmlns:a16="http://schemas.microsoft.com/office/drawing/2014/main" id="{5BDE54C5-B041-C9E8-DDDB-9384C9863609}"/>
              </a:ext>
            </a:extLst>
          </p:cNvPr>
          <p:cNvSpPr txBox="1"/>
          <p:nvPr/>
        </p:nvSpPr>
        <p:spPr>
          <a:xfrm>
            <a:off x="804333" y="2692199"/>
            <a:ext cx="6392334" cy="1169551"/>
          </a:xfrm>
          <a:prstGeom prst="rect">
            <a:avLst/>
          </a:prstGeom>
          <a:noFill/>
        </p:spPr>
        <p:txBody>
          <a:bodyPr wrap="square">
            <a:spAutoFit/>
          </a:bodyPr>
          <a:lstStyle/>
          <a:p>
            <a:r>
              <a:rPr lang="en-US" sz="1400" dirty="0">
                <a:solidFill>
                  <a:srgbClr val="008000"/>
                </a:solidFill>
                <a:highlight>
                  <a:srgbClr val="C0C0C0"/>
                </a:highlight>
                <a:latin typeface="Consolas" panose="020B0609020204030204" pitchFamily="49" charset="0"/>
              </a:rPr>
              <a:t>--With Respect to Average Confirmed Cases</a:t>
            </a:r>
            <a:endParaRPr lang="en-US" sz="1400" dirty="0">
              <a:solidFill>
                <a:srgbClr val="000000"/>
              </a:solidFill>
              <a:highlight>
                <a:srgbClr val="C0C0C0"/>
              </a:highlight>
              <a:latin typeface="Consolas" panose="020B0609020204030204" pitchFamily="49" charset="0"/>
            </a:endParaRPr>
          </a:p>
          <a:p>
            <a:r>
              <a:rPr lang="en-IN" sz="1400" dirty="0">
                <a:solidFill>
                  <a:srgbClr val="0000FF"/>
                </a:solidFill>
                <a:highlight>
                  <a:srgbClr val="C0C0C0"/>
                </a:highlight>
                <a:latin typeface="Consolas" panose="020B0609020204030204" pitchFamily="49" charset="0"/>
              </a:rPr>
              <a:t>SELECT</a:t>
            </a:r>
            <a:endParaRPr lang="en-IN" sz="1400" dirty="0">
              <a:solidFill>
                <a:srgbClr val="000000"/>
              </a:solidFill>
              <a:highlight>
                <a:srgbClr val="C0C0C0"/>
              </a:highlight>
              <a:latin typeface="Consolas" panose="020B0609020204030204" pitchFamily="49" charset="0"/>
            </a:endParaRPr>
          </a:p>
          <a:p>
            <a:r>
              <a:rPr lang="en-US" sz="1400" dirty="0">
                <a:solidFill>
                  <a:srgbClr val="000000"/>
                </a:solidFill>
                <a:highlight>
                  <a:srgbClr val="C0C0C0"/>
                </a:highlight>
                <a:latin typeface="Consolas" panose="020B0609020204030204" pitchFamily="49" charset="0"/>
              </a:rPr>
              <a:t>    </a:t>
            </a:r>
            <a:r>
              <a:rPr lang="en-US" sz="1400" dirty="0">
                <a:solidFill>
                  <a:srgbClr val="FF00FF"/>
                </a:solidFill>
                <a:highlight>
                  <a:srgbClr val="C0C0C0"/>
                </a:highlight>
                <a:latin typeface="Consolas" panose="020B0609020204030204" pitchFamily="49" charset="0"/>
              </a:rPr>
              <a:t>AVG</a:t>
            </a:r>
            <a:r>
              <a:rPr lang="en-US" sz="1400" dirty="0">
                <a:solidFill>
                  <a:srgbClr val="808080"/>
                </a:solidFill>
                <a:highlight>
                  <a:srgbClr val="C0C0C0"/>
                </a:highlight>
                <a:latin typeface="Consolas" panose="020B0609020204030204" pitchFamily="49" charset="0"/>
              </a:rPr>
              <a:t>(</a:t>
            </a:r>
            <a:r>
              <a:rPr lang="en-US" sz="1400" dirty="0">
                <a:solidFill>
                  <a:srgbClr val="FF00FF"/>
                </a:solidFill>
                <a:highlight>
                  <a:srgbClr val="C0C0C0"/>
                </a:highlight>
                <a:latin typeface="Consolas" panose="020B0609020204030204" pitchFamily="49" charset="0"/>
              </a:rPr>
              <a:t>CAST</a:t>
            </a:r>
            <a:r>
              <a:rPr lang="en-US" sz="1400" dirty="0">
                <a:solidFill>
                  <a:srgbClr val="808080"/>
                </a:solidFill>
                <a:highlight>
                  <a:srgbClr val="C0C0C0"/>
                </a:highlight>
                <a:latin typeface="Consolas" panose="020B0609020204030204" pitchFamily="49" charset="0"/>
              </a:rPr>
              <a:t>(</a:t>
            </a:r>
            <a:r>
              <a:rPr lang="en-US" sz="1400" dirty="0">
                <a:solidFill>
                  <a:srgbClr val="000000"/>
                </a:solidFill>
                <a:highlight>
                  <a:srgbClr val="C0C0C0"/>
                </a:highlight>
                <a:latin typeface="Consolas" panose="020B0609020204030204" pitchFamily="49" charset="0"/>
              </a:rPr>
              <a:t>Confirmed </a:t>
            </a:r>
            <a:r>
              <a:rPr lang="en-US" sz="1400" dirty="0">
                <a:solidFill>
                  <a:srgbClr val="0000FF"/>
                </a:solidFill>
                <a:highlight>
                  <a:srgbClr val="C0C0C0"/>
                </a:highlight>
                <a:latin typeface="Consolas" panose="020B0609020204030204" pitchFamily="49" charset="0"/>
              </a:rPr>
              <a:t>AS</a:t>
            </a:r>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INT</a:t>
            </a:r>
            <a:r>
              <a:rPr lang="en-US" sz="1400" dirty="0">
                <a:solidFill>
                  <a:srgbClr val="808080"/>
                </a:solidFill>
                <a:highlight>
                  <a:srgbClr val="C0C0C0"/>
                </a:highlight>
                <a:latin typeface="Consolas" panose="020B0609020204030204" pitchFamily="49" charset="0"/>
              </a:rPr>
              <a:t>))</a:t>
            </a:r>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AS </a:t>
            </a:r>
            <a:r>
              <a:rPr lang="en-US" sz="1400" dirty="0" err="1">
                <a:solidFill>
                  <a:srgbClr val="000000"/>
                </a:solidFill>
                <a:highlight>
                  <a:srgbClr val="C0C0C0"/>
                </a:highlight>
                <a:latin typeface="Consolas" panose="020B0609020204030204" pitchFamily="49" charset="0"/>
              </a:rPr>
              <a:t>average_confirmed_cases</a:t>
            </a:r>
            <a:endParaRPr lang="en-US" sz="1400" dirty="0">
              <a:solidFill>
                <a:srgbClr val="000000"/>
              </a:solidFill>
              <a:highlight>
                <a:srgbClr val="C0C0C0"/>
              </a:highlight>
              <a:latin typeface="Consolas" panose="020B0609020204030204" pitchFamily="49" charset="0"/>
            </a:endParaRPr>
          </a:p>
          <a:p>
            <a:r>
              <a:rPr lang="en-US" sz="1400" dirty="0">
                <a:solidFill>
                  <a:srgbClr val="0000FF"/>
                </a:solidFill>
                <a:highlight>
                  <a:srgbClr val="C0C0C0"/>
                </a:highlight>
                <a:latin typeface="Consolas" panose="020B0609020204030204" pitchFamily="49" charset="0"/>
              </a:rPr>
              <a:t> </a:t>
            </a:r>
          </a:p>
          <a:p>
            <a:r>
              <a:rPr lang="en-IN" sz="1400" dirty="0">
                <a:solidFill>
                  <a:srgbClr val="0000FF"/>
                </a:solidFill>
                <a:highlight>
                  <a:srgbClr val="C0C0C0"/>
                </a:highlight>
                <a:latin typeface="Consolas" panose="020B0609020204030204" pitchFamily="49" charset="0"/>
              </a:rPr>
              <a:t>FROM</a:t>
            </a:r>
            <a:r>
              <a:rPr lang="en-IN" sz="1400" dirty="0">
                <a:solidFill>
                  <a:srgbClr val="000000"/>
                </a:solidFill>
                <a:highlight>
                  <a:srgbClr val="C0C0C0"/>
                </a:highlight>
                <a:latin typeface="Consolas" panose="020B0609020204030204" pitchFamily="49" charset="0"/>
              </a:rPr>
              <a:t> </a:t>
            </a:r>
            <a:r>
              <a:rPr lang="en-IN" sz="1400" dirty="0" err="1">
                <a:solidFill>
                  <a:srgbClr val="000000"/>
                </a:solidFill>
                <a:highlight>
                  <a:srgbClr val="C0C0C0"/>
                </a:highlight>
                <a:latin typeface="Consolas" panose="020B0609020204030204" pitchFamily="49" charset="0"/>
              </a:rPr>
              <a:t>cvd</a:t>
            </a:r>
            <a:r>
              <a:rPr lang="en-IN" sz="1400" dirty="0">
                <a:solidFill>
                  <a:srgbClr val="808080"/>
                </a:solidFill>
                <a:highlight>
                  <a:srgbClr val="C0C0C0"/>
                </a:highlight>
                <a:latin typeface="Consolas" panose="020B0609020204030204" pitchFamily="49" charset="0"/>
              </a:rPr>
              <a:t>;</a:t>
            </a:r>
            <a:endParaRPr lang="en-IN" dirty="0">
              <a:highlight>
                <a:srgbClr val="C0C0C0"/>
              </a:highlight>
            </a:endParaRPr>
          </a:p>
        </p:txBody>
      </p:sp>
      <p:pic>
        <p:nvPicPr>
          <p:cNvPr id="7" name="Picture 6">
            <a:extLst>
              <a:ext uri="{FF2B5EF4-FFF2-40B4-BE49-F238E27FC236}">
                <a16:creationId xmlns:a16="http://schemas.microsoft.com/office/drawing/2014/main" id="{88CDF08D-118A-EC79-1F0A-236C0A1E1996}"/>
              </a:ext>
            </a:extLst>
          </p:cNvPr>
          <p:cNvPicPr>
            <a:picLocks noChangeAspect="1"/>
          </p:cNvPicPr>
          <p:nvPr/>
        </p:nvPicPr>
        <p:blipFill>
          <a:blip r:embed="rId4"/>
          <a:stretch>
            <a:fillRect/>
          </a:stretch>
        </p:blipFill>
        <p:spPr>
          <a:xfrm>
            <a:off x="804333" y="4035893"/>
            <a:ext cx="2770104" cy="527639"/>
          </a:xfrm>
          <a:prstGeom prst="rect">
            <a:avLst/>
          </a:prstGeom>
        </p:spPr>
      </p:pic>
    </p:spTree>
    <p:extLst>
      <p:ext uri="{BB962C8B-B14F-4D97-AF65-F5344CB8AC3E}">
        <p14:creationId xmlns:p14="http://schemas.microsoft.com/office/powerpoint/2010/main" val="272454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223231" y="141082"/>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how corona virus spread out with respect to death case per month</a:t>
            </a:r>
            <a:endParaRPr dirty="0"/>
          </a:p>
        </p:txBody>
      </p:sp>
      <p:sp>
        <p:nvSpPr>
          <p:cNvPr id="281" name="Google Shape;281;p34"/>
          <p:cNvSpPr txBox="1">
            <a:spLocks noGrp="1"/>
          </p:cNvSpPr>
          <p:nvPr>
            <p:ph type="subTitle" idx="1"/>
          </p:nvPr>
        </p:nvSpPr>
        <p:spPr>
          <a:xfrm>
            <a:off x="287867" y="1100667"/>
            <a:ext cx="8141833" cy="3503933"/>
          </a:xfrm>
          <a:prstGeom prst="rect">
            <a:avLst/>
          </a:prstGeom>
        </p:spPr>
        <p:txBody>
          <a:bodyPr spcFirstLastPara="1" wrap="square" lIns="91425" tIns="91425" rIns="91425" bIns="91425" anchor="t" anchorCtr="0">
            <a:noAutofit/>
          </a:bodyPr>
          <a:lstStyle/>
          <a:p>
            <a:r>
              <a:rPr lang="en-US" dirty="0">
                <a:solidFill>
                  <a:srgbClr val="008000"/>
                </a:solidFill>
                <a:highlight>
                  <a:srgbClr val="C0C0C0"/>
                </a:highlight>
                <a:latin typeface="Consolas" panose="020B0609020204030204" pitchFamily="49" charset="0"/>
              </a:rPr>
              <a:t>--With Respect to Total Confirmed Cases, Standard Deviation of Confirmed Cases and Average Confirmed Cases</a:t>
            </a:r>
            <a:endParaRPr lang="en-US" dirty="0">
              <a:solidFill>
                <a:srgbClr val="000000"/>
              </a:solidFill>
              <a:highlight>
                <a:srgbClr val="C0C0C0"/>
              </a:highlight>
              <a:latin typeface="Consolas" panose="020B0609020204030204" pitchFamily="49" charset="0"/>
            </a:endParaRPr>
          </a:p>
          <a:p>
            <a:endParaRPr lang="en-IN" dirty="0">
              <a:solidFill>
                <a:srgbClr val="000000"/>
              </a:solidFill>
              <a:highlight>
                <a:srgbClr val="C0C0C0"/>
              </a:highlight>
              <a:latin typeface="Consolas" panose="020B0609020204030204" pitchFamily="49" charset="0"/>
            </a:endParaRPr>
          </a:p>
          <a:p>
            <a:r>
              <a:rPr lang="en-IN" dirty="0">
                <a:solidFill>
                  <a:srgbClr val="0000FF"/>
                </a:solidFill>
                <a:highlight>
                  <a:srgbClr val="C0C0C0"/>
                </a:highlight>
                <a:latin typeface="Consolas" panose="020B0609020204030204" pitchFamily="49" charset="0"/>
              </a:rPr>
              <a:t>SELECT</a:t>
            </a:r>
            <a:endParaRPr lang="en-IN" dirty="0">
              <a:solidFill>
                <a:srgbClr val="000000"/>
              </a:solidFill>
              <a:highlight>
                <a:srgbClr val="C0C0C0"/>
              </a:highlight>
              <a:latin typeface="Consolas" panose="020B0609020204030204" pitchFamily="49" charset="0"/>
            </a:endParaRPr>
          </a:p>
          <a:p>
            <a:r>
              <a:rPr lang="en-IN" dirty="0">
                <a:solidFill>
                  <a:srgbClr val="000000"/>
                </a:solidFill>
                <a:highlight>
                  <a:srgbClr val="C0C0C0"/>
                </a:highlight>
                <a:latin typeface="Consolas" panose="020B0609020204030204" pitchFamily="49" charset="0"/>
              </a:rPr>
              <a:t>    </a:t>
            </a:r>
            <a:r>
              <a:rPr lang="en-IN" dirty="0">
                <a:solidFill>
                  <a:srgbClr val="FF00FF"/>
                </a:solidFill>
                <a:highlight>
                  <a:srgbClr val="C0C0C0"/>
                </a:highlight>
                <a:latin typeface="Consolas" panose="020B0609020204030204" pitchFamily="49" charset="0"/>
              </a:rPr>
              <a:t>MONTH</a:t>
            </a:r>
            <a:r>
              <a:rPr lang="en-IN" dirty="0">
                <a:solidFill>
                  <a:srgbClr val="808080"/>
                </a:solidFill>
                <a:highlight>
                  <a:srgbClr val="C0C0C0"/>
                </a:highlight>
                <a:latin typeface="Consolas" panose="020B0609020204030204" pitchFamily="49" charset="0"/>
              </a:rPr>
              <a:t>(</a:t>
            </a:r>
            <a:r>
              <a:rPr lang="en-IN" dirty="0">
                <a:solidFill>
                  <a:srgbClr val="0000FF"/>
                </a:solidFill>
                <a:highlight>
                  <a:srgbClr val="C0C0C0"/>
                </a:highlight>
                <a:latin typeface="Consolas" panose="020B0609020204030204" pitchFamily="49" charset="0"/>
              </a:rPr>
              <a:t>Date</a:t>
            </a:r>
            <a:r>
              <a:rPr lang="en-IN" dirty="0">
                <a:solidFill>
                  <a:srgbClr val="808080"/>
                </a:solidFill>
                <a:highlight>
                  <a:srgbClr val="C0C0C0"/>
                </a:highlight>
                <a:latin typeface="Consolas" panose="020B0609020204030204" pitchFamily="49" charset="0"/>
              </a:rPr>
              <a:t>)</a:t>
            </a:r>
            <a:r>
              <a:rPr lang="en-IN" dirty="0">
                <a:solidFill>
                  <a:srgbClr val="000000"/>
                </a:solidFill>
                <a:highlight>
                  <a:srgbClr val="C0C0C0"/>
                </a:highlight>
                <a:latin typeface="Consolas" panose="020B0609020204030204" pitchFamily="49" charset="0"/>
              </a:rPr>
              <a:t> </a:t>
            </a:r>
            <a:r>
              <a:rPr lang="en-IN" dirty="0">
                <a:solidFill>
                  <a:srgbClr val="0000FF"/>
                </a:solidFill>
                <a:highlight>
                  <a:srgbClr val="C0C0C0"/>
                </a:highlight>
                <a:latin typeface="Consolas" panose="020B0609020204030204" pitchFamily="49" charset="0"/>
              </a:rPr>
              <a:t>AS</a:t>
            </a:r>
            <a:r>
              <a:rPr lang="en-IN" dirty="0">
                <a:solidFill>
                  <a:srgbClr val="000000"/>
                </a:solidFill>
                <a:highlight>
                  <a:srgbClr val="C0C0C0"/>
                </a:highlight>
                <a:latin typeface="Consolas" panose="020B0609020204030204" pitchFamily="49" charset="0"/>
              </a:rPr>
              <a:t> </a:t>
            </a:r>
            <a:r>
              <a:rPr lang="en-IN" dirty="0">
                <a:solidFill>
                  <a:srgbClr val="FF00FF"/>
                </a:solidFill>
                <a:highlight>
                  <a:srgbClr val="C0C0C0"/>
                </a:highlight>
                <a:latin typeface="Consolas" panose="020B0609020204030204" pitchFamily="49" charset="0"/>
              </a:rPr>
              <a:t>month</a:t>
            </a:r>
            <a:r>
              <a:rPr lang="en-IN" dirty="0">
                <a:solidFill>
                  <a:srgbClr val="808080"/>
                </a:solidFill>
                <a:highlight>
                  <a:srgbClr val="C0C0C0"/>
                </a:highlight>
                <a:latin typeface="Consolas" panose="020B0609020204030204" pitchFamily="49" charset="0"/>
              </a:rPr>
              <a:t>,</a:t>
            </a:r>
            <a:endParaRPr lang="en-IN" dirty="0">
              <a:solidFill>
                <a:srgbClr val="000000"/>
              </a:solidFill>
              <a:highlight>
                <a:srgbClr val="C0C0C0"/>
              </a:highlight>
              <a:latin typeface="Consolas" panose="020B0609020204030204" pitchFamily="49" charset="0"/>
            </a:endParaRPr>
          </a:p>
          <a:p>
            <a:r>
              <a:rPr lang="en-US" dirty="0">
                <a:solidFill>
                  <a:srgbClr val="000000"/>
                </a:solidFill>
                <a:highlight>
                  <a:srgbClr val="C0C0C0"/>
                </a:highlight>
                <a:latin typeface="Consolas" panose="020B0609020204030204" pitchFamily="49" charset="0"/>
              </a:rPr>
              <a:t>    </a:t>
            </a:r>
            <a:r>
              <a:rPr lang="en-US" dirty="0">
                <a:solidFill>
                  <a:srgbClr val="FF00FF"/>
                </a:solidFill>
                <a:highlight>
                  <a:srgbClr val="C0C0C0"/>
                </a:highlight>
                <a:latin typeface="Consolas" panose="020B0609020204030204" pitchFamily="49" charset="0"/>
              </a:rPr>
              <a:t>SUM</a:t>
            </a:r>
            <a:r>
              <a:rPr lang="en-US" dirty="0">
                <a:solidFill>
                  <a:srgbClr val="808080"/>
                </a:solidFill>
                <a:highlight>
                  <a:srgbClr val="C0C0C0"/>
                </a:highlight>
                <a:latin typeface="Consolas" panose="020B0609020204030204" pitchFamily="49" charset="0"/>
              </a:rPr>
              <a:t>(</a:t>
            </a:r>
            <a:r>
              <a:rPr lang="en-US" dirty="0">
                <a:solidFill>
                  <a:srgbClr val="FF00FF"/>
                </a:solidFill>
                <a:highlight>
                  <a:srgbClr val="C0C0C0"/>
                </a:highlight>
                <a:latin typeface="Consolas" panose="020B0609020204030204" pitchFamily="49" charset="0"/>
              </a:rPr>
              <a:t>CAST</a:t>
            </a:r>
            <a:r>
              <a:rPr lang="en-US" dirty="0">
                <a:solidFill>
                  <a:srgbClr val="808080"/>
                </a:solidFill>
                <a:highlight>
                  <a:srgbClr val="C0C0C0"/>
                </a:highlight>
                <a:latin typeface="Consolas" panose="020B0609020204030204" pitchFamily="49" charset="0"/>
              </a:rPr>
              <a:t>(</a:t>
            </a:r>
            <a:r>
              <a:rPr lang="en-US" dirty="0">
                <a:solidFill>
                  <a:srgbClr val="000000"/>
                </a:solidFill>
                <a:highlight>
                  <a:srgbClr val="C0C0C0"/>
                </a:highlight>
                <a:latin typeface="Consolas" panose="020B0609020204030204" pitchFamily="49" charset="0"/>
              </a:rPr>
              <a:t>Deaths </a:t>
            </a:r>
            <a:r>
              <a:rPr lang="en-US" dirty="0">
                <a:solidFill>
                  <a:srgbClr val="0000FF"/>
                </a:solidFill>
                <a:highlight>
                  <a:srgbClr val="C0C0C0"/>
                </a:highlight>
                <a:latin typeface="Consolas" panose="020B0609020204030204" pitchFamily="49" charset="0"/>
              </a:rPr>
              <a:t>AS</a:t>
            </a:r>
            <a:r>
              <a:rPr lang="en-US" dirty="0">
                <a:solidFill>
                  <a:srgbClr val="000000"/>
                </a:solidFill>
                <a:highlight>
                  <a:srgbClr val="C0C0C0"/>
                </a:highlight>
                <a:latin typeface="Consolas" panose="020B0609020204030204" pitchFamily="49" charset="0"/>
              </a:rPr>
              <a:t> </a:t>
            </a:r>
            <a:r>
              <a:rPr lang="en-US" dirty="0">
                <a:solidFill>
                  <a:srgbClr val="0000FF"/>
                </a:solidFill>
                <a:highlight>
                  <a:srgbClr val="C0C0C0"/>
                </a:highlight>
                <a:latin typeface="Consolas" panose="020B0609020204030204" pitchFamily="49" charset="0"/>
              </a:rPr>
              <a:t>INT</a:t>
            </a:r>
            <a:r>
              <a:rPr lang="en-US" dirty="0">
                <a:solidFill>
                  <a:srgbClr val="808080"/>
                </a:solidFill>
                <a:highlight>
                  <a:srgbClr val="C0C0C0"/>
                </a:highlight>
                <a:latin typeface="Consolas" panose="020B0609020204030204" pitchFamily="49" charset="0"/>
              </a:rPr>
              <a:t>))</a:t>
            </a:r>
            <a:r>
              <a:rPr lang="en-US" dirty="0">
                <a:solidFill>
                  <a:srgbClr val="000000"/>
                </a:solidFill>
                <a:highlight>
                  <a:srgbClr val="C0C0C0"/>
                </a:highlight>
                <a:latin typeface="Consolas" panose="020B0609020204030204" pitchFamily="49" charset="0"/>
              </a:rPr>
              <a:t> </a:t>
            </a:r>
            <a:r>
              <a:rPr lang="en-US" dirty="0">
                <a:solidFill>
                  <a:srgbClr val="0000FF"/>
                </a:solidFill>
                <a:highlight>
                  <a:srgbClr val="C0C0C0"/>
                </a:highlight>
                <a:latin typeface="Consolas" panose="020B0609020204030204" pitchFamily="49" charset="0"/>
              </a:rPr>
              <a:t>AS</a:t>
            </a:r>
            <a:r>
              <a:rPr lang="en-US" dirty="0">
                <a:solidFill>
                  <a:srgbClr val="000000"/>
                </a:solidFill>
                <a:highlight>
                  <a:srgbClr val="C0C0C0"/>
                </a:highlight>
                <a:latin typeface="Consolas" panose="020B0609020204030204" pitchFamily="49" charset="0"/>
              </a:rPr>
              <a:t> </a:t>
            </a:r>
            <a:r>
              <a:rPr lang="en-US" dirty="0" err="1">
                <a:solidFill>
                  <a:srgbClr val="000000"/>
                </a:solidFill>
                <a:highlight>
                  <a:srgbClr val="C0C0C0"/>
                </a:highlight>
                <a:latin typeface="Consolas" panose="020B0609020204030204" pitchFamily="49" charset="0"/>
              </a:rPr>
              <a:t>total_deaths</a:t>
            </a:r>
            <a:r>
              <a:rPr lang="en-US" dirty="0">
                <a:solidFill>
                  <a:srgbClr val="808080"/>
                </a:solidFill>
                <a:highlight>
                  <a:srgbClr val="C0C0C0"/>
                </a:highlight>
                <a:latin typeface="Consolas" panose="020B0609020204030204" pitchFamily="49" charset="0"/>
              </a:rPr>
              <a:t>,</a:t>
            </a:r>
            <a:endParaRPr lang="en-US" dirty="0">
              <a:solidFill>
                <a:srgbClr val="000000"/>
              </a:solidFill>
              <a:highlight>
                <a:srgbClr val="C0C0C0"/>
              </a:highlight>
              <a:latin typeface="Consolas" panose="020B0609020204030204" pitchFamily="49" charset="0"/>
            </a:endParaRPr>
          </a:p>
          <a:p>
            <a:r>
              <a:rPr lang="en-US" dirty="0">
                <a:solidFill>
                  <a:srgbClr val="000000"/>
                </a:solidFill>
                <a:highlight>
                  <a:srgbClr val="C0C0C0"/>
                </a:highlight>
                <a:latin typeface="Consolas" panose="020B0609020204030204" pitchFamily="49" charset="0"/>
              </a:rPr>
              <a:t>    </a:t>
            </a:r>
            <a:r>
              <a:rPr lang="en-US" dirty="0">
                <a:solidFill>
                  <a:srgbClr val="FF00FF"/>
                </a:solidFill>
                <a:highlight>
                  <a:srgbClr val="C0C0C0"/>
                </a:highlight>
                <a:latin typeface="Consolas" panose="020B0609020204030204" pitchFamily="49" charset="0"/>
              </a:rPr>
              <a:t>AVG</a:t>
            </a:r>
            <a:r>
              <a:rPr lang="en-US" dirty="0">
                <a:solidFill>
                  <a:srgbClr val="808080"/>
                </a:solidFill>
                <a:highlight>
                  <a:srgbClr val="C0C0C0"/>
                </a:highlight>
                <a:latin typeface="Consolas" panose="020B0609020204030204" pitchFamily="49" charset="0"/>
              </a:rPr>
              <a:t>(</a:t>
            </a:r>
            <a:r>
              <a:rPr lang="en-US" dirty="0">
                <a:solidFill>
                  <a:srgbClr val="FF00FF"/>
                </a:solidFill>
                <a:highlight>
                  <a:srgbClr val="C0C0C0"/>
                </a:highlight>
                <a:latin typeface="Consolas" panose="020B0609020204030204" pitchFamily="49" charset="0"/>
              </a:rPr>
              <a:t>CAST</a:t>
            </a:r>
            <a:r>
              <a:rPr lang="en-US" dirty="0">
                <a:solidFill>
                  <a:srgbClr val="808080"/>
                </a:solidFill>
                <a:highlight>
                  <a:srgbClr val="C0C0C0"/>
                </a:highlight>
                <a:latin typeface="Consolas" panose="020B0609020204030204" pitchFamily="49" charset="0"/>
              </a:rPr>
              <a:t>(</a:t>
            </a:r>
            <a:r>
              <a:rPr lang="en-US" dirty="0">
                <a:solidFill>
                  <a:srgbClr val="000000"/>
                </a:solidFill>
                <a:highlight>
                  <a:srgbClr val="C0C0C0"/>
                </a:highlight>
                <a:latin typeface="Consolas" panose="020B0609020204030204" pitchFamily="49" charset="0"/>
              </a:rPr>
              <a:t>Deaths </a:t>
            </a:r>
            <a:r>
              <a:rPr lang="en-US" dirty="0">
                <a:solidFill>
                  <a:srgbClr val="0000FF"/>
                </a:solidFill>
                <a:highlight>
                  <a:srgbClr val="C0C0C0"/>
                </a:highlight>
                <a:latin typeface="Consolas" panose="020B0609020204030204" pitchFamily="49" charset="0"/>
              </a:rPr>
              <a:t>AS</a:t>
            </a:r>
            <a:r>
              <a:rPr lang="en-US" dirty="0">
                <a:solidFill>
                  <a:srgbClr val="000000"/>
                </a:solidFill>
                <a:highlight>
                  <a:srgbClr val="C0C0C0"/>
                </a:highlight>
                <a:latin typeface="Consolas" panose="020B0609020204030204" pitchFamily="49" charset="0"/>
              </a:rPr>
              <a:t> </a:t>
            </a:r>
            <a:r>
              <a:rPr lang="en-US" dirty="0">
                <a:solidFill>
                  <a:srgbClr val="0000FF"/>
                </a:solidFill>
                <a:highlight>
                  <a:srgbClr val="C0C0C0"/>
                </a:highlight>
                <a:latin typeface="Consolas" panose="020B0609020204030204" pitchFamily="49" charset="0"/>
              </a:rPr>
              <a:t>INT</a:t>
            </a:r>
            <a:r>
              <a:rPr lang="en-US" dirty="0">
                <a:solidFill>
                  <a:srgbClr val="808080"/>
                </a:solidFill>
                <a:highlight>
                  <a:srgbClr val="C0C0C0"/>
                </a:highlight>
                <a:latin typeface="Consolas" panose="020B0609020204030204" pitchFamily="49" charset="0"/>
              </a:rPr>
              <a:t>))</a:t>
            </a:r>
            <a:r>
              <a:rPr lang="en-US" dirty="0">
                <a:solidFill>
                  <a:srgbClr val="000000"/>
                </a:solidFill>
                <a:highlight>
                  <a:srgbClr val="C0C0C0"/>
                </a:highlight>
                <a:latin typeface="Consolas" panose="020B0609020204030204" pitchFamily="49" charset="0"/>
              </a:rPr>
              <a:t> </a:t>
            </a:r>
            <a:r>
              <a:rPr lang="en-US" dirty="0">
                <a:solidFill>
                  <a:srgbClr val="0000FF"/>
                </a:solidFill>
                <a:highlight>
                  <a:srgbClr val="C0C0C0"/>
                </a:highlight>
                <a:latin typeface="Consolas" panose="020B0609020204030204" pitchFamily="49" charset="0"/>
              </a:rPr>
              <a:t>AS</a:t>
            </a:r>
            <a:r>
              <a:rPr lang="en-US" dirty="0">
                <a:solidFill>
                  <a:srgbClr val="000000"/>
                </a:solidFill>
                <a:highlight>
                  <a:srgbClr val="C0C0C0"/>
                </a:highlight>
                <a:latin typeface="Consolas" panose="020B0609020204030204" pitchFamily="49" charset="0"/>
              </a:rPr>
              <a:t> </a:t>
            </a:r>
            <a:r>
              <a:rPr lang="en-US" dirty="0" err="1">
                <a:solidFill>
                  <a:srgbClr val="000000"/>
                </a:solidFill>
                <a:highlight>
                  <a:srgbClr val="C0C0C0"/>
                </a:highlight>
                <a:latin typeface="Consolas" panose="020B0609020204030204" pitchFamily="49" charset="0"/>
              </a:rPr>
              <a:t>average_deaths</a:t>
            </a:r>
            <a:r>
              <a:rPr lang="en-US" dirty="0">
                <a:solidFill>
                  <a:srgbClr val="808080"/>
                </a:solidFill>
                <a:highlight>
                  <a:srgbClr val="C0C0C0"/>
                </a:highlight>
                <a:latin typeface="Consolas" panose="020B0609020204030204" pitchFamily="49" charset="0"/>
              </a:rPr>
              <a:t>,</a:t>
            </a:r>
            <a:endParaRPr lang="en-US" dirty="0">
              <a:solidFill>
                <a:srgbClr val="000000"/>
              </a:solidFill>
              <a:highlight>
                <a:srgbClr val="C0C0C0"/>
              </a:highlight>
              <a:latin typeface="Consolas" panose="020B0609020204030204" pitchFamily="49" charset="0"/>
            </a:endParaRPr>
          </a:p>
          <a:p>
            <a:r>
              <a:rPr lang="en-US" dirty="0">
                <a:solidFill>
                  <a:srgbClr val="000000"/>
                </a:solidFill>
                <a:highlight>
                  <a:srgbClr val="C0C0C0"/>
                </a:highlight>
                <a:latin typeface="Consolas" panose="020B0609020204030204" pitchFamily="49" charset="0"/>
              </a:rPr>
              <a:t>    </a:t>
            </a:r>
            <a:r>
              <a:rPr lang="en-US" dirty="0">
                <a:solidFill>
                  <a:srgbClr val="FF00FF"/>
                </a:solidFill>
                <a:highlight>
                  <a:srgbClr val="C0C0C0"/>
                </a:highlight>
                <a:latin typeface="Consolas" panose="020B0609020204030204" pitchFamily="49" charset="0"/>
              </a:rPr>
              <a:t>STDEV</a:t>
            </a:r>
            <a:r>
              <a:rPr lang="en-US" dirty="0">
                <a:solidFill>
                  <a:srgbClr val="808080"/>
                </a:solidFill>
                <a:highlight>
                  <a:srgbClr val="C0C0C0"/>
                </a:highlight>
                <a:latin typeface="Consolas" panose="020B0609020204030204" pitchFamily="49" charset="0"/>
              </a:rPr>
              <a:t>(</a:t>
            </a:r>
            <a:r>
              <a:rPr lang="en-US" dirty="0">
                <a:solidFill>
                  <a:srgbClr val="FF00FF"/>
                </a:solidFill>
                <a:highlight>
                  <a:srgbClr val="C0C0C0"/>
                </a:highlight>
                <a:latin typeface="Consolas" panose="020B0609020204030204" pitchFamily="49" charset="0"/>
              </a:rPr>
              <a:t>CAST</a:t>
            </a:r>
            <a:r>
              <a:rPr lang="en-US" dirty="0">
                <a:solidFill>
                  <a:srgbClr val="808080"/>
                </a:solidFill>
                <a:highlight>
                  <a:srgbClr val="C0C0C0"/>
                </a:highlight>
                <a:latin typeface="Consolas" panose="020B0609020204030204" pitchFamily="49" charset="0"/>
              </a:rPr>
              <a:t>(</a:t>
            </a:r>
            <a:r>
              <a:rPr lang="en-US" dirty="0">
                <a:solidFill>
                  <a:srgbClr val="000000"/>
                </a:solidFill>
                <a:highlight>
                  <a:srgbClr val="C0C0C0"/>
                </a:highlight>
                <a:latin typeface="Consolas" panose="020B0609020204030204" pitchFamily="49" charset="0"/>
              </a:rPr>
              <a:t>Deaths </a:t>
            </a:r>
            <a:r>
              <a:rPr lang="en-US" dirty="0">
                <a:solidFill>
                  <a:srgbClr val="0000FF"/>
                </a:solidFill>
                <a:highlight>
                  <a:srgbClr val="C0C0C0"/>
                </a:highlight>
                <a:latin typeface="Consolas" panose="020B0609020204030204" pitchFamily="49" charset="0"/>
              </a:rPr>
              <a:t>AS</a:t>
            </a:r>
            <a:r>
              <a:rPr lang="en-US" dirty="0">
                <a:solidFill>
                  <a:srgbClr val="000000"/>
                </a:solidFill>
                <a:highlight>
                  <a:srgbClr val="C0C0C0"/>
                </a:highlight>
                <a:latin typeface="Consolas" panose="020B0609020204030204" pitchFamily="49" charset="0"/>
              </a:rPr>
              <a:t> </a:t>
            </a:r>
            <a:r>
              <a:rPr lang="en-US" dirty="0">
                <a:solidFill>
                  <a:srgbClr val="0000FF"/>
                </a:solidFill>
                <a:highlight>
                  <a:srgbClr val="C0C0C0"/>
                </a:highlight>
                <a:latin typeface="Consolas" panose="020B0609020204030204" pitchFamily="49" charset="0"/>
              </a:rPr>
              <a:t>INT</a:t>
            </a:r>
            <a:r>
              <a:rPr lang="en-US" dirty="0">
                <a:solidFill>
                  <a:srgbClr val="808080"/>
                </a:solidFill>
                <a:highlight>
                  <a:srgbClr val="C0C0C0"/>
                </a:highlight>
                <a:latin typeface="Consolas" panose="020B0609020204030204" pitchFamily="49" charset="0"/>
              </a:rPr>
              <a:t>))</a:t>
            </a:r>
            <a:r>
              <a:rPr lang="en-US" dirty="0">
                <a:solidFill>
                  <a:srgbClr val="000000"/>
                </a:solidFill>
                <a:highlight>
                  <a:srgbClr val="C0C0C0"/>
                </a:highlight>
                <a:latin typeface="Consolas" panose="020B0609020204030204" pitchFamily="49" charset="0"/>
              </a:rPr>
              <a:t> </a:t>
            </a:r>
            <a:r>
              <a:rPr lang="en-US" dirty="0">
                <a:solidFill>
                  <a:srgbClr val="0000FF"/>
                </a:solidFill>
                <a:highlight>
                  <a:srgbClr val="C0C0C0"/>
                </a:highlight>
                <a:latin typeface="Consolas" panose="020B0609020204030204" pitchFamily="49" charset="0"/>
              </a:rPr>
              <a:t>AS</a:t>
            </a:r>
            <a:r>
              <a:rPr lang="en-US" dirty="0">
                <a:solidFill>
                  <a:srgbClr val="000000"/>
                </a:solidFill>
                <a:highlight>
                  <a:srgbClr val="C0C0C0"/>
                </a:highlight>
                <a:latin typeface="Consolas" panose="020B0609020204030204" pitchFamily="49" charset="0"/>
              </a:rPr>
              <a:t> </a:t>
            </a:r>
            <a:r>
              <a:rPr lang="en-US" dirty="0" err="1">
                <a:solidFill>
                  <a:srgbClr val="000000"/>
                </a:solidFill>
                <a:highlight>
                  <a:srgbClr val="C0C0C0"/>
                </a:highlight>
                <a:latin typeface="Consolas" panose="020B0609020204030204" pitchFamily="49" charset="0"/>
              </a:rPr>
              <a:t>std_dev_deaths</a:t>
            </a:r>
            <a:endParaRPr lang="en-US" dirty="0">
              <a:solidFill>
                <a:srgbClr val="000000"/>
              </a:solidFill>
              <a:highlight>
                <a:srgbClr val="C0C0C0"/>
              </a:highlight>
              <a:latin typeface="Consolas" panose="020B0609020204030204" pitchFamily="49" charset="0"/>
            </a:endParaRPr>
          </a:p>
          <a:p>
            <a:r>
              <a:rPr lang="en-IN" dirty="0">
                <a:solidFill>
                  <a:srgbClr val="0000FF"/>
                </a:solidFill>
                <a:highlight>
                  <a:srgbClr val="C0C0C0"/>
                </a:highlight>
                <a:latin typeface="Consolas" panose="020B0609020204030204" pitchFamily="49" charset="0"/>
              </a:rPr>
              <a:t>FROM</a:t>
            </a:r>
            <a:r>
              <a:rPr lang="en-IN" dirty="0">
                <a:solidFill>
                  <a:srgbClr val="000000"/>
                </a:solidFill>
                <a:highlight>
                  <a:srgbClr val="C0C0C0"/>
                </a:highlight>
                <a:latin typeface="Consolas" panose="020B0609020204030204" pitchFamily="49" charset="0"/>
              </a:rPr>
              <a:t> </a:t>
            </a:r>
            <a:r>
              <a:rPr lang="en-IN" dirty="0" err="1">
                <a:solidFill>
                  <a:srgbClr val="000000"/>
                </a:solidFill>
                <a:highlight>
                  <a:srgbClr val="C0C0C0"/>
                </a:highlight>
                <a:latin typeface="Consolas" panose="020B0609020204030204" pitchFamily="49" charset="0"/>
              </a:rPr>
              <a:t>cvd</a:t>
            </a:r>
            <a:endParaRPr lang="en-IN" dirty="0">
              <a:solidFill>
                <a:srgbClr val="000000"/>
              </a:solidFill>
              <a:highlight>
                <a:srgbClr val="C0C0C0"/>
              </a:highlight>
              <a:latin typeface="Consolas" panose="020B0609020204030204" pitchFamily="49" charset="0"/>
            </a:endParaRPr>
          </a:p>
          <a:p>
            <a:r>
              <a:rPr lang="en-IN" dirty="0">
                <a:solidFill>
                  <a:srgbClr val="0000FF"/>
                </a:solidFill>
                <a:highlight>
                  <a:srgbClr val="C0C0C0"/>
                </a:highlight>
                <a:latin typeface="Consolas" panose="020B0609020204030204" pitchFamily="49" charset="0"/>
              </a:rPr>
              <a:t>GROUP</a:t>
            </a:r>
            <a:r>
              <a:rPr lang="en-IN" dirty="0">
                <a:solidFill>
                  <a:srgbClr val="000000"/>
                </a:solidFill>
                <a:highlight>
                  <a:srgbClr val="C0C0C0"/>
                </a:highlight>
                <a:latin typeface="Consolas" panose="020B0609020204030204" pitchFamily="49" charset="0"/>
              </a:rPr>
              <a:t> </a:t>
            </a:r>
            <a:r>
              <a:rPr lang="en-IN" dirty="0">
                <a:solidFill>
                  <a:srgbClr val="0000FF"/>
                </a:solidFill>
                <a:highlight>
                  <a:srgbClr val="C0C0C0"/>
                </a:highlight>
                <a:latin typeface="Consolas" panose="020B0609020204030204" pitchFamily="49" charset="0"/>
              </a:rPr>
              <a:t>BY</a:t>
            </a:r>
            <a:r>
              <a:rPr lang="en-IN" dirty="0">
                <a:solidFill>
                  <a:srgbClr val="000000"/>
                </a:solidFill>
                <a:highlight>
                  <a:srgbClr val="C0C0C0"/>
                </a:highlight>
                <a:latin typeface="Consolas" panose="020B0609020204030204" pitchFamily="49" charset="0"/>
              </a:rPr>
              <a:t> </a:t>
            </a:r>
            <a:r>
              <a:rPr lang="en-IN" dirty="0">
                <a:solidFill>
                  <a:srgbClr val="FF00FF"/>
                </a:solidFill>
                <a:highlight>
                  <a:srgbClr val="C0C0C0"/>
                </a:highlight>
                <a:latin typeface="Consolas" panose="020B0609020204030204" pitchFamily="49" charset="0"/>
              </a:rPr>
              <a:t>MONTH</a:t>
            </a:r>
            <a:r>
              <a:rPr lang="en-IN" dirty="0">
                <a:solidFill>
                  <a:srgbClr val="808080"/>
                </a:solidFill>
                <a:highlight>
                  <a:srgbClr val="C0C0C0"/>
                </a:highlight>
                <a:latin typeface="Consolas" panose="020B0609020204030204" pitchFamily="49" charset="0"/>
              </a:rPr>
              <a:t>(</a:t>
            </a:r>
            <a:r>
              <a:rPr lang="en-IN" dirty="0">
                <a:solidFill>
                  <a:srgbClr val="0000FF"/>
                </a:solidFill>
                <a:highlight>
                  <a:srgbClr val="C0C0C0"/>
                </a:highlight>
                <a:latin typeface="Consolas" panose="020B0609020204030204" pitchFamily="49" charset="0"/>
              </a:rPr>
              <a:t>Date</a:t>
            </a:r>
            <a:r>
              <a:rPr lang="en-IN" dirty="0">
                <a:solidFill>
                  <a:srgbClr val="808080"/>
                </a:solidFill>
                <a:highlight>
                  <a:srgbClr val="C0C0C0"/>
                </a:highlight>
                <a:latin typeface="Consolas" panose="020B0609020204030204" pitchFamily="49" charset="0"/>
              </a:rPr>
              <a:t>)</a:t>
            </a:r>
            <a:endParaRPr lang="en-IN" dirty="0">
              <a:solidFill>
                <a:srgbClr val="000000"/>
              </a:solidFill>
              <a:highlight>
                <a:srgbClr val="C0C0C0"/>
              </a:highlight>
              <a:latin typeface="Consolas" panose="020B0609020204030204" pitchFamily="49" charset="0"/>
            </a:endParaRPr>
          </a:p>
          <a:p>
            <a:r>
              <a:rPr lang="en-IN" dirty="0">
                <a:solidFill>
                  <a:srgbClr val="0000FF"/>
                </a:solidFill>
                <a:highlight>
                  <a:srgbClr val="C0C0C0"/>
                </a:highlight>
                <a:latin typeface="Consolas" panose="020B0609020204030204" pitchFamily="49" charset="0"/>
              </a:rPr>
              <a:t>ORDER</a:t>
            </a:r>
            <a:r>
              <a:rPr lang="en-IN" dirty="0">
                <a:solidFill>
                  <a:srgbClr val="000000"/>
                </a:solidFill>
                <a:highlight>
                  <a:srgbClr val="C0C0C0"/>
                </a:highlight>
                <a:latin typeface="Consolas" panose="020B0609020204030204" pitchFamily="49" charset="0"/>
              </a:rPr>
              <a:t> </a:t>
            </a:r>
            <a:r>
              <a:rPr lang="en-IN" dirty="0">
                <a:solidFill>
                  <a:srgbClr val="0000FF"/>
                </a:solidFill>
                <a:highlight>
                  <a:srgbClr val="C0C0C0"/>
                </a:highlight>
                <a:latin typeface="Consolas" panose="020B0609020204030204" pitchFamily="49" charset="0"/>
              </a:rPr>
              <a:t>BY</a:t>
            </a:r>
            <a:r>
              <a:rPr lang="en-IN" dirty="0">
                <a:solidFill>
                  <a:srgbClr val="000000"/>
                </a:solidFill>
                <a:highlight>
                  <a:srgbClr val="C0C0C0"/>
                </a:highlight>
                <a:latin typeface="Consolas" panose="020B0609020204030204" pitchFamily="49" charset="0"/>
              </a:rPr>
              <a:t> </a:t>
            </a:r>
            <a:r>
              <a:rPr lang="en-IN" dirty="0">
                <a:solidFill>
                  <a:srgbClr val="FF00FF"/>
                </a:solidFill>
                <a:highlight>
                  <a:srgbClr val="C0C0C0"/>
                </a:highlight>
                <a:latin typeface="Consolas" panose="020B0609020204030204" pitchFamily="49" charset="0"/>
              </a:rPr>
              <a:t>month</a:t>
            </a:r>
            <a:r>
              <a:rPr lang="en-IN" dirty="0">
                <a:solidFill>
                  <a:srgbClr val="808080"/>
                </a:solidFill>
                <a:highlight>
                  <a:srgbClr val="C0C0C0"/>
                </a:highlight>
                <a:latin typeface="Consolas" panose="020B0609020204030204" pitchFamily="49" charset="0"/>
              </a:rPr>
              <a:t>;</a:t>
            </a:r>
            <a:endParaRPr dirty="0">
              <a:highlight>
                <a:srgbClr val="C0C0C0"/>
              </a:highlight>
            </a:endParaRPr>
          </a:p>
        </p:txBody>
      </p:sp>
      <p:pic>
        <p:nvPicPr>
          <p:cNvPr id="3" name="Picture 2">
            <a:extLst>
              <a:ext uri="{FF2B5EF4-FFF2-40B4-BE49-F238E27FC236}">
                <a16:creationId xmlns:a16="http://schemas.microsoft.com/office/drawing/2014/main" id="{4B78D105-9F0E-BB71-6893-2F06E6E65D59}"/>
              </a:ext>
            </a:extLst>
          </p:cNvPr>
          <p:cNvPicPr>
            <a:picLocks noChangeAspect="1"/>
          </p:cNvPicPr>
          <p:nvPr/>
        </p:nvPicPr>
        <p:blipFill>
          <a:blip r:embed="rId3"/>
          <a:stretch>
            <a:fillRect/>
          </a:stretch>
        </p:blipFill>
        <p:spPr>
          <a:xfrm>
            <a:off x="4893733" y="2023533"/>
            <a:ext cx="4096611" cy="3011485"/>
          </a:xfrm>
          <a:prstGeom prst="rect">
            <a:avLst/>
          </a:prstGeom>
        </p:spPr>
      </p:pic>
    </p:spTree>
    <p:extLst>
      <p:ext uri="{BB962C8B-B14F-4D97-AF65-F5344CB8AC3E}">
        <p14:creationId xmlns:p14="http://schemas.microsoft.com/office/powerpoint/2010/main" val="1318868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274032" y="141082"/>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how corona virus spread out with respect to recovered case</a:t>
            </a:r>
            <a:endParaRPr dirty="0"/>
          </a:p>
        </p:txBody>
      </p:sp>
      <p:sp>
        <p:nvSpPr>
          <p:cNvPr id="281" name="Google Shape;281;p34"/>
          <p:cNvSpPr txBox="1">
            <a:spLocks noGrp="1"/>
          </p:cNvSpPr>
          <p:nvPr>
            <p:ph type="subTitle" idx="1"/>
          </p:nvPr>
        </p:nvSpPr>
        <p:spPr>
          <a:xfrm>
            <a:off x="274031" y="1083733"/>
            <a:ext cx="8522835" cy="3520867"/>
          </a:xfrm>
          <a:prstGeom prst="rect">
            <a:avLst/>
          </a:prstGeom>
        </p:spPr>
        <p:txBody>
          <a:bodyPr spcFirstLastPara="1" wrap="square" lIns="91425" tIns="91425" rIns="91425" bIns="91425" anchor="t" anchorCtr="0">
            <a:noAutofit/>
          </a:bodyPr>
          <a:lstStyle/>
          <a:p>
            <a:r>
              <a:rPr lang="en-US" sz="1800" dirty="0">
                <a:solidFill>
                  <a:srgbClr val="008000"/>
                </a:solidFill>
                <a:highlight>
                  <a:srgbClr val="C0C0C0"/>
                </a:highlight>
                <a:latin typeface="Consolas" panose="020B0609020204030204" pitchFamily="49" charset="0"/>
              </a:rPr>
              <a:t>--With Respect to Total Confirmed Cases, Standard Deviation of Confirmed Cases and Average Confirmed 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SELECT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SUM</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Recovered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total_recovered_cases</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AVG</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Recovered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average_recovered_cases</a:t>
            </a:r>
            <a:r>
              <a:rPr lang="en-US" sz="1800" dirty="0">
                <a:solidFill>
                  <a:srgbClr val="808080"/>
                </a:solidFill>
                <a:highlight>
                  <a:srgbClr val="C0C0C0"/>
                </a:highlight>
                <a:latin typeface="Consolas" panose="020B0609020204030204" pitchFamily="49" charset="0"/>
              </a:rPr>
              <a:t>,</a:t>
            </a:r>
            <a:endParaRPr lang="en-US"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STDEV</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Recovered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std_dev_recovered_cases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pPr marL="114300" indent="0">
              <a:buNone/>
            </a:pPr>
            <a:r>
              <a:rPr lang="en-IN" sz="1800" dirty="0">
                <a:solidFill>
                  <a:srgbClr val="808080"/>
                </a:solidFill>
                <a:latin typeface="Consolas" panose="020B0609020204030204" pitchFamily="49" charset="0"/>
              </a:rPr>
              <a:t>;</a:t>
            </a:r>
            <a:endParaRPr dirty="0"/>
          </a:p>
        </p:txBody>
      </p:sp>
      <p:pic>
        <p:nvPicPr>
          <p:cNvPr id="3" name="Picture 2">
            <a:extLst>
              <a:ext uri="{FF2B5EF4-FFF2-40B4-BE49-F238E27FC236}">
                <a16:creationId xmlns:a16="http://schemas.microsoft.com/office/drawing/2014/main" id="{3238566B-2AEA-B213-4818-993851C883CF}"/>
              </a:ext>
            </a:extLst>
          </p:cNvPr>
          <p:cNvPicPr>
            <a:picLocks noChangeAspect="1"/>
          </p:cNvPicPr>
          <p:nvPr/>
        </p:nvPicPr>
        <p:blipFill>
          <a:blip r:embed="rId3"/>
          <a:stretch>
            <a:fillRect/>
          </a:stretch>
        </p:blipFill>
        <p:spPr>
          <a:xfrm>
            <a:off x="509169" y="3383982"/>
            <a:ext cx="5992061" cy="543001"/>
          </a:xfrm>
          <a:prstGeom prst="rect">
            <a:avLst/>
          </a:prstGeom>
        </p:spPr>
      </p:pic>
    </p:spTree>
    <p:extLst>
      <p:ext uri="{BB962C8B-B14F-4D97-AF65-F5344CB8AC3E}">
        <p14:creationId xmlns:p14="http://schemas.microsoft.com/office/powerpoint/2010/main" val="122820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2581893" y="144647"/>
            <a:ext cx="3857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315" name="Google Shape;315;p37"/>
          <p:cNvSpPr txBox="1">
            <a:spLocks noGrp="1"/>
          </p:cNvSpPr>
          <p:nvPr>
            <p:ph type="title" idx="2"/>
          </p:nvPr>
        </p:nvSpPr>
        <p:spPr>
          <a:xfrm>
            <a:off x="-2017150" y="-21579"/>
            <a:ext cx="3816100" cy="163518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316" name="Google Shape;316;p37"/>
          <p:cNvSpPr txBox="1">
            <a:spLocks noGrp="1"/>
          </p:cNvSpPr>
          <p:nvPr>
            <p:ph type="subTitle" idx="1"/>
          </p:nvPr>
        </p:nvSpPr>
        <p:spPr>
          <a:xfrm>
            <a:off x="3116098" y="986447"/>
            <a:ext cx="5850101" cy="3145286"/>
          </a:xfrm>
          <a:prstGeom prst="rect">
            <a:avLst/>
          </a:prstGeom>
        </p:spPr>
        <p:txBody>
          <a:bodyPr spcFirstLastPara="1" wrap="square" lIns="91425" tIns="91425" rIns="91425" bIns="91425" anchor="t" anchorCtr="0">
            <a:noAutofit/>
          </a:bodyPr>
          <a:lstStyle/>
          <a:p>
            <a:pPr algn="l"/>
            <a:r>
              <a:rPr lang="en-US" sz="1400" dirty="0">
                <a:solidFill>
                  <a:schemeClr val="bg1"/>
                </a:solidFill>
                <a:effectLst/>
                <a:latin typeface="Fira Sans" panose="020B0503050000020004" pitchFamily="34" charset="0"/>
              </a:rPr>
              <a:t>       The CORONA VIRUS pandemic has had a significant impact on public health and has created an urgent need for </a:t>
            </a:r>
          </a:p>
          <a:p>
            <a:pPr algn="l"/>
            <a:r>
              <a:rPr lang="en-US" sz="1400" dirty="0">
                <a:solidFill>
                  <a:schemeClr val="bg1"/>
                </a:solidFill>
                <a:latin typeface="Fira Sans" panose="020B0503050000020004" pitchFamily="34" charset="0"/>
              </a:rPr>
              <a:t>       </a:t>
            </a:r>
            <a:r>
              <a:rPr lang="en-US" sz="1400" dirty="0">
                <a:solidFill>
                  <a:schemeClr val="bg1"/>
                </a:solidFill>
                <a:effectLst/>
                <a:latin typeface="Fira Sans" panose="020B0503050000020004" pitchFamily="34" charset="0"/>
              </a:rPr>
              <a:t>data-driven insights to understand the spread of the virus. </a:t>
            </a:r>
          </a:p>
          <a:p>
            <a:pPr algn="l"/>
            <a:endParaRPr lang="en-US" sz="1400" dirty="0">
              <a:solidFill>
                <a:schemeClr val="bg1"/>
              </a:solidFill>
              <a:latin typeface="Fira Sans" panose="020B0503050000020004" pitchFamily="34" charset="0"/>
            </a:endParaRPr>
          </a:p>
          <a:p>
            <a:pPr algn="l"/>
            <a:r>
              <a:rPr lang="en-US" sz="1400" dirty="0"/>
              <a:t>       Coronaviruses are a large family of viruses that can cause illness in animals and humans. In humans, they typically cause respiratory infections ranging from mild colds to more severe diseases such as Middle East Respiratory Syndrome (MERS) and Severe Acute Respiratory Syndrome (SARS). The coronavirus disease that emerged in late 2019, known as COVID-19, is caused by the novel coronavirus SARS-CoV-2.</a:t>
            </a:r>
            <a:endParaRPr sz="1400" dirty="0">
              <a:solidFill>
                <a:schemeClr val="bg1"/>
              </a:solidFill>
              <a:latin typeface="Fira Sans" panose="020B0503050000020004" pitchFamily="34" charset="0"/>
            </a:endParaRPr>
          </a:p>
        </p:txBody>
      </p:sp>
      <p:grpSp>
        <p:nvGrpSpPr>
          <p:cNvPr id="317" name="Google Shape;317;p37"/>
          <p:cNvGrpSpPr/>
          <p:nvPr/>
        </p:nvGrpSpPr>
        <p:grpSpPr>
          <a:xfrm>
            <a:off x="448621" y="565547"/>
            <a:ext cx="2599379" cy="2647553"/>
            <a:chOff x="448621" y="565547"/>
            <a:chExt cx="3840299" cy="4012412"/>
          </a:xfrm>
        </p:grpSpPr>
        <p:sp>
          <p:nvSpPr>
            <p:cNvPr id="318" name="Google Shape;318;p37"/>
            <p:cNvSpPr/>
            <p:nvPr/>
          </p:nvSpPr>
          <p:spPr>
            <a:xfrm>
              <a:off x="2041168" y="1881036"/>
              <a:ext cx="731430" cy="2643152"/>
            </a:xfrm>
            <a:custGeom>
              <a:avLst/>
              <a:gdLst/>
              <a:ahLst/>
              <a:cxnLst/>
              <a:rect l="l" t="t" r="r" b="b"/>
              <a:pathLst>
                <a:path w="16727" h="60446" extrusionOk="0">
                  <a:moveTo>
                    <a:pt x="1213" y="0"/>
                  </a:moveTo>
                  <a:lnTo>
                    <a:pt x="1" y="303"/>
                  </a:lnTo>
                  <a:lnTo>
                    <a:pt x="15404" y="59986"/>
                  </a:lnTo>
                  <a:cubicBezTo>
                    <a:pt x="15473" y="60265"/>
                    <a:pt x="15739" y="60446"/>
                    <a:pt x="16019" y="60446"/>
                  </a:cubicBezTo>
                  <a:cubicBezTo>
                    <a:pt x="16071" y="60446"/>
                    <a:pt x="16123" y="60440"/>
                    <a:pt x="16175" y="60427"/>
                  </a:cubicBezTo>
                  <a:cubicBezTo>
                    <a:pt x="16533" y="60344"/>
                    <a:pt x="16726" y="59986"/>
                    <a:pt x="16644" y="59655"/>
                  </a:cubicBezTo>
                  <a:lnTo>
                    <a:pt x="1213" y="0"/>
                  </a:lnTo>
                  <a:close/>
                </a:path>
              </a:pathLst>
            </a:cu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1889348" y="1511109"/>
              <a:ext cx="278369" cy="536930"/>
            </a:xfrm>
            <a:custGeom>
              <a:avLst/>
              <a:gdLst/>
              <a:ahLst/>
              <a:cxnLst/>
              <a:rect l="l" t="t" r="r" b="b"/>
              <a:pathLst>
                <a:path w="6366" h="12279" extrusionOk="0">
                  <a:moveTo>
                    <a:pt x="2259" y="1"/>
                  </a:moveTo>
                  <a:cubicBezTo>
                    <a:pt x="2113" y="1"/>
                    <a:pt x="1966" y="19"/>
                    <a:pt x="1820" y="56"/>
                  </a:cubicBezTo>
                  <a:cubicBezTo>
                    <a:pt x="524" y="387"/>
                    <a:pt x="1" y="2013"/>
                    <a:pt x="277" y="3776"/>
                  </a:cubicBezTo>
                  <a:cubicBezTo>
                    <a:pt x="784" y="7380"/>
                    <a:pt x="3438" y="12278"/>
                    <a:pt x="4781" y="12278"/>
                  </a:cubicBezTo>
                  <a:cubicBezTo>
                    <a:pt x="4824" y="12278"/>
                    <a:pt x="4865" y="12273"/>
                    <a:pt x="4906" y="12263"/>
                  </a:cubicBezTo>
                  <a:cubicBezTo>
                    <a:pt x="6201" y="11932"/>
                    <a:pt x="6366" y="7000"/>
                    <a:pt x="4961" y="2591"/>
                  </a:cubicBezTo>
                  <a:cubicBezTo>
                    <a:pt x="4472" y="1101"/>
                    <a:pt x="3399"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1929140" y="1511109"/>
              <a:ext cx="238577" cy="536930"/>
            </a:xfrm>
            <a:custGeom>
              <a:avLst/>
              <a:gdLst/>
              <a:ahLst/>
              <a:cxnLst/>
              <a:rect l="l" t="t" r="r" b="b"/>
              <a:pathLst>
                <a:path w="5456" h="12279" extrusionOk="0">
                  <a:moveTo>
                    <a:pt x="1349" y="1"/>
                  </a:moveTo>
                  <a:cubicBezTo>
                    <a:pt x="1203" y="1"/>
                    <a:pt x="1056" y="19"/>
                    <a:pt x="910" y="56"/>
                  </a:cubicBezTo>
                  <a:cubicBezTo>
                    <a:pt x="551" y="139"/>
                    <a:pt x="248" y="332"/>
                    <a:pt x="0" y="607"/>
                  </a:cubicBezTo>
                  <a:cubicBezTo>
                    <a:pt x="910" y="938"/>
                    <a:pt x="1681" y="1875"/>
                    <a:pt x="2067" y="3087"/>
                  </a:cubicBezTo>
                  <a:cubicBezTo>
                    <a:pt x="3114" y="6311"/>
                    <a:pt x="3279" y="9810"/>
                    <a:pt x="2811" y="11602"/>
                  </a:cubicBezTo>
                  <a:cubicBezTo>
                    <a:pt x="3196" y="12034"/>
                    <a:pt x="3560" y="12278"/>
                    <a:pt x="3866" y="12278"/>
                  </a:cubicBezTo>
                  <a:cubicBezTo>
                    <a:pt x="3910" y="12278"/>
                    <a:pt x="3954" y="12273"/>
                    <a:pt x="3996" y="12263"/>
                  </a:cubicBezTo>
                  <a:cubicBezTo>
                    <a:pt x="5291" y="11932"/>
                    <a:pt x="5456" y="7000"/>
                    <a:pt x="4051" y="2591"/>
                  </a:cubicBezTo>
                  <a:cubicBezTo>
                    <a:pt x="3562" y="1101"/>
                    <a:pt x="2489" y="1"/>
                    <a:pt x="134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1650819" y="1611549"/>
              <a:ext cx="1933849" cy="2639130"/>
            </a:xfrm>
            <a:custGeom>
              <a:avLst/>
              <a:gdLst/>
              <a:ahLst/>
              <a:cxnLst/>
              <a:rect l="l" t="t" r="r" b="b"/>
              <a:pathLst>
                <a:path w="44225" h="60354" extrusionOk="0">
                  <a:moveTo>
                    <a:pt x="33074" y="0"/>
                  </a:moveTo>
                  <a:cubicBezTo>
                    <a:pt x="32415" y="0"/>
                    <a:pt x="31764" y="342"/>
                    <a:pt x="31384" y="956"/>
                  </a:cubicBezTo>
                  <a:lnTo>
                    <a:pt x="551" y="51986"/>
                  </a:lnTo>
                  <a:cubicBezTo>
                    <a:pt x="0" y="52923"/>
                    <a:pt x="276" y="54135"/>
                    <a:pt x="1213" y="54686"/>
                  </a:cubicBezTo>
                  <a:lnTo>
                    <a:pt x="10113" y="60059"/>
                  </a:lnTo>
                  <a:cubicBezTo>
                    <a:pt x="10436" y="60259"/>
                    <a:pt x="10792" y="60354"/>
                    <a:pt x="11142" y="60354"/>
                  </a:cubicBezTo>
                  <a:cubicBezTo>
                    <a:pt x="11807" y="60354"/>
                    <a:pt x="12452" y="60012"/>
                    <a:pt x="12813" y="59398"/>
                  </a:cubicBezTo>
                  <a:lnTo>
                    <a:pt x="43674" y="8368"/>
                  </a:lnTo>
                  <a:cubicBezTo>
                    <a:pt x="44225" y="7431"/>
                    <a:pt x="43922" y="6246"/>
                    <a:pt x="43012" y="5667"/>
                  </a:cubicBezTo>
                  <a:lnTo>
                    <a:pt x="34085" y="294"/>
                  </a:lnTo>
                  <a:cubicBezTo>
                    <a:pt x="33771" y="95"/>
                    <a:pt x="33422" y="0"/>
                    <a:pt x="33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385778" y="2330940"/>
              <a:ext cx="663915" cy="869040"/>
            </a:xfrm>
            <a:custGeom>
              <a:avLst/>
              <a:gdLst/>
              <a:ahLst/>
              <a:cxnLst/>
              <a:rect l="l" t="t" r="r" b="b"/>
              <a:pathLst>
                <a:path w="15183" h="19874" extrusionOk="0">
                  <a:moveTo>
                    <a:pt x="11187" y="0"/>
                  </a:moveTo>
                  <a:cubicBezTo>
                    <a:pt x="10569" y="0"/>
                    <a:pt x="9961" y="318"/>
                    <a:pt x="9617" y="898"/>
                  </a:cubicBezTo>
                  <a:lnTo>
                    <a:pt x="524" y="15943"/>
                  </a:lnTo>
                  <a:cubicBezTo>
                    <a:pt x="0" y="16825"/>
                    <a:pt x="276" y="17927"/>
                    <a:pt x="1130" y="18450"/>
                  </a:cubicBezTo>
                  <a:lnTo>
                    <a:pt x="3059" y="19608"/>
                  </a:lnTo>
                  <a:cubicBezTo>
                    <a:pt x="3353" y="19788"/>
                    <a:pt x="3676" y="19873"/>
                    <a:pt x="3994" y="19873"/>
                  </a:cubicBezTo>
                  <a:cubicBezTo>
                    <a:pt x="4603" y="19873"/>
                    <a:pt x="5195" y="19562"/>
                    <a:pt x="5539" y="19001"/>
                  </a:cubicBezTo>
                  <a:lnTo>
                    <a:pt x="14659" y="3929"/>
                  </a:lnTo>
                  <a:cubicBezTo>
                    <a:pt x="15183" y="3075"/>
                    <a:pt x="14907" y="1945"/>
                    <a:pt x="14053" y="1422"/>
                  </a:cubicBezTo>
                  <a:lnTo>
                    <a:pt x="12124" y="265"/>
                  </a:lnTo>
                  <a:cubicBezTo>
                    <a:pt x="11832" y="86"/>
                    <a:pt x="11508" y="0"/>
                    <a:pt x="11187" y="0"/>
                  </a:cubicBezTo>
                  <a:close/>
                </a:path>
              </a:pathLst>
            </a:custGeom>
            <a:solidFill>
              <a:srgbClr val="E8F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443585" y="2377421"/>
              <a:ext cx="547075" cy="774808"/>
            </a:xfrm>
            <a:custGeom>
              <a:avLst/>
              <a:gdLst/>
              <a:ahLst/>
              <a:cxnLst/>
              <a:rect l="l" t="t" r="r" b="b"/>
              <a:pathLst>
                <a:path w="12511" h="17719" extrusionOk="0">
                  <a:moveTo>
                    <a:pt x="9672" y="1"/>
                  </a:moveTo>
                  <a:lnTo>
                    <a:pt x="1" y="15982"/>
                  </a:lnTo>
                  <a:lnTo>
                    <a:pt x="2839" y="17718"/>
                  </a:lnTo>
                  <a:lnTo>
                    <a:pt x="12510" y="1709"/>
                  </a:lnTo>
                  <a:lnTo>
                    <a:pt x="9672" y="1"/>
                  </a:lnTo>
                  <a:close/>
                </a:path>
              </a:pathLst>
            </a:custGeom>
            <a:solidFill>
              <a:srgbClr val="D1E0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556837" y="2828025"/>
              <a:ext cx="161529" cy="137436"/>
            </a:xfrm>
            <a:custGeom>
              <a:avLst/>
              <a:gdLst/>
              <a:ahLst/>
              <a:cxnLst/>
              <a:rect l="l" t="t" r="r" b="b"/>
              <a:pathLst>
                <a:path w="3694" h="3143" extrusionOk="0">
                  <a:moveTo>
                    <a:pt x="855" y="1"/>
                  </a:moveTo>
                  <a:lnTo>
                    <a:pt x="1" y="1406"/>
                  </a:lnTo>
                  <a:lnTo>
                    <a:pt x="2839" y="3142"/>
                  </a:lnTo>
                  <a:lnTo>
                    <a:pt x="3693" y="1709"/>
                  </a:lnTo>
                  <a:lnTo>
                    <a:pt x="855" y="1"/>
                  </a:lnTo>
                  <a:close/>
                </a:path>
              </a:pathLst>
            </a:custGeom>
            <a:solidFill>
              <a:srgbClr val="D44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677348" y="2523206"/>
              <a:ext cx="162710" cy="138616"/>
            </a:xfrm>
            <a:custGeom>
              <a:avLst/>
              <a:gdLst/>
              <a:ahLst/>
              <a:cxnLst/>
              <a:rect l="l" t="t" r="r" b="b"/>
              <a:pathLst>
                <a:path w="3721" h="3170" extrusionOk="0">
                  <a:moveTo>
                    <a:pt x="882" y="1"/>
                  </a:moveTo>
                  <a:lnTo>
                    <a:pt x="0" y="1434"/>
                  </a:lnTo>
                  <a:lnTo>
                    <a:pt x="2866" y="3169"/>
                  </a:lnTo>
                  <a:lnTo>
                    <a:pt x="3720" y="1737"/>
                  </a:lnTo>
                  <a:lnTo>
                    <a:pt x="882" y="1"/>
                  </a:lnTo>
                  <a:close/>
                </a:path>
              </a:pathLst>
            </a:custGeom>
            <a:solidFill>
              <a:srgbClr val="D44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962884" y="1879681"/>
              <a:ext cx="357910" cy="364206"/>
            </a:xfrm>
            <a:custGeom>
              <a:avLst/>
              <a:gdLst/>
              <a:ahLst/>
              <a:cxnLst/>
              <a:rect l="l" t="t" r="r" b="b"/>
              <a:pathLst>
                <a:path w="8185" h="8329" extrusionOk="0">
                  <a:moveTo>
                    <a:pt x="4845" y="0"/>
                  </a:moveTo>
                  <a:cubicBezTo>
                    <a:pt x="3847" y="0"/>
                    <a:pt x="2878" y="502"/>
                    <a:pt x="2315" y="1409"/>
                  </a:cubicBezTo>
                  <a:lnTo>
                    <a:pt x="855" y="3861"/>
                  </a:lnTo>
                  <a:cubicBezTo>
                    <a:pt x="1" y="5267"/>
                    <a:pt x="442" y="7058"/>
                    <a:pt x="1847" y="7912"/>
                  </a:cubicBezTo>
                  <a:cubicBezTo>
                    <a:pt x="2317" y="8194"/>
                    <a:pt x="2839" y="8328"/>
                    <a:pt x="3355" y="8328"/>
                  </a:cubicBezTo>
                  <a:cubicBezTo>
                    <a:pt x="4350" y="8328"/>
                    <a:pt x="5325" y="7827"/>
                    <a:pt x="5870" y="6920"/>
                  </a:cubicBezTo>
                  <a:lnTo>
                    <a:pt x="7358" y="4468"/>
                  </a:lnTo>
                  <a:cubicBezTo>
                    <a:pt x="8184" y="3062"/>
                    <a:pt x="7743" y="1271"/>
                    <a:pt x="6366" y="417"/>
                  </a:cubicBezTo>
                  <a:cubicBezTo>
                    <a:pt x="5886" y="135"/>
                    <a:pt x="5362" y="0"/>
                    <a:pt x="4845" y="0"/>
                  </a:cubicBezTo>
                  <a:close/>
                </a:path>
              </a:pathLst>
            </a:custGeom>
            <a:solidFill>
              <a:srgbClr val="E8F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3027950" y="1934558"/>
              <a:ext cx="230182" cy="252614"/>
            </a:xfrm>
            <a:custGeom>
              <a:avLst/>
              <a:gdLst/>
              <a:ahLst/>
              <a:cxnLst/>
              <a:rect l="l" t="t" r="r" b="b"/>
              <a:pathLst>
                <a:path w="5264" h="5777" extrusionOk="0">
                  <a:moveTo>
                    <a:pt x="3374" y="1"/>
                  </a:moveTo>
                  <a:cubicBezTo>
                    <a:pt x="2815" y="1"/>
                    <a:pt x="2266" y="288"/>
                    <a:pt x="1957" y="815"/>
                  </a:cubicBezTo>
                  <a:lnTo>
                    <a:pt x="469" y="3268"/>
                  </a:lnTo>
                  <a:cubicBezTo>
                    <a:pt x="1" y="4039"/>
                    <a:pt x="249" y="5059"/>
                    <a:pt x="1020" y="5527"/>
                  </a:cubicBezTo>
                  <a:cubicBezTo>
                    <a:pt x="1294" y="5697"/>
                    <a:pt x="1593" y="5776"/>
                    <a:pt x="1887" y="5776"/>
                  </a:cubicBezTo>
                  <a:cubicBezTo>
                    <a:pt x="2453" y="5776"/>
                    <a:pt x="2999" y="5483"/>
                    <a:pt x="3307" y="4976"/>
                  </a:cubicBezTo>
                  <a:lnTo>
                    <a:pt x="4795" y="2524"/>
                  </a:lnTo>
                  <a:cubicBezTo>
                    <a:pt x="5264" y="1725"/>
                    <a:pt x="5016" y="705"/>
                    <a:pt x="4216" y="237"/>
                  </a:cubicBezTo>
                  <a:cubicBezTo>
                    <a:pt x="3954" y="77"/>
                    <a:pt x="3663" y="1"/>
                    <a:pt x="3374" y="1"/>
                  </a:cubicBezTo>
                  <a:close/>
                </a:path>
              </a:pathLst>
            </a:custGeom>
            <a:solidFill>
              <a:srgbClr val="D44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3060482" y="1935738"/>
              <a:ext cx="196424" cy="195943"/>
            </a:xfrm>
            <a:custGeom>
              <a:avLst/>
              <a:gdLst/>
              <a:ahLst/>
              <a:cxnLst/>
              <a:rect l="l" t="t" r="r" b="b"/>
              <a:pathLst>
                <a:path w="4492" h="4481" extrusionOk="0">
                  <a:moveTo>
                    <a:pt x="15" y="2748"/>
                  </a:moveTo>
                  <a:lnTo>
                    <a:pt x="15" y="2748"/>
                  </a:lnTo>
                  <a:cubicBezTo>
                    <a:pt x="10" y="2756"/>
                    <a:pt x="5" y="2764"/>
                    <a:pt x="1" y="2772"/>
                  </a:cubicBezTo>
                  <a:lnTo>
                    <a:pt x="15" y="2748"/>
                  </a:lnTo>
                  <a:close/>
                  <a:moveTo>
                    <a:pt x="2604" y="0"/>
                  </a:moveTo>
                  <a:cubicBezTo>
                    <a:pt x="2039" y="0"/>
                    <a:pt x="1493" y="281"/>
                    <a:pt x="1185" y="788"/>
                  </a:cubicBezTo>
                  <a:lnTo>
                    <a:pt x="15" y="2748"/>
                  </a:lnTo>
                  <a:lnTo>
                    <a:pt x="15" y="2748"/>
                  </a:lnTo>
                  <a:cubicBezTo>
                    <a:pt x="326" y="2236"/>
                    <a:pt x="867" y="1958"/>
                    <a:pt x="1426" y="1958"/>
                  </a:cubicBezTo>
                  <a:cubicBezTo>
                    <a:pt x="1718" y="1958"/>
                    <a:pt x="2016" y="2034"/>
                    <a:pt x="2288" y="2194"/>
                  </a:cubicBezTo>
                  <a:cubicBezTo>
                    <a:pt x="3059" y="2662"/>
                    <a:pt x="3307" y="3682"/>
                    <a:pt x="2839" y="4481"/>
                  </a:cubicBezTo>
                  <a:lnTo>
                    <a:pt x="4024" y="2524"/>
                  </a:lnTo>
                  <a:cubicBezTo>
                    <a:pt x="4492" y="1725"/>
                    <a:pt x="4244" y="706"/>
                    <a:pt x="3472" y="237"/>
                  </a:cubicBezTo>
                  <a:cubicBezTo>
                    <a:pt x="3199" y="77"/>
                    <a:pt x="2899" y="0"/>
                    <a:pt x="2604" y="0"/>
                  </a:cubicBezTo>
                  <a:close/>
                </a:path>
              </a:pathLst>
            </a:custGeom>
            <a:solidFill>
              <a:srgbClr val="C83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1966751" y="3888397"/>
              <a:ext cx="121737" cy="114173"/>
            </a:xfrm>
            <a:custGeom>
              <a:avLst/>
              <a:gdLst/>
              <a:ahLst/>
              <a:cxnLst/>
              <a:rect l="l" t="t" r="r" b="b"/>
              <a:pathLst>
                <a:path w="2784" h="2611" extrusionOk="0">
                  <a:moveTo>
                    <a:pt x="910" y="1"/>
                  </a:moveTo>
                  <a:cubicBezTo>
                    <a:pt x="772" y="83"/>
                    <a:pt x="662" y="138"/>
                    <a:pt x="552" y="249"/>
                  </a:cubicBezTo>
                  <a:cubicBezTo>
                    <a:pt x="441" y="331"/>
                    <a:pt x="359" y="469"/>
                    <a:pt x="276" y="579"/>
                  </a:cubicBezTo>
                  <a:cubicBezTo>
                    <a:pt x="56" y="937"/>
                    <a:pt x="1" y="1240"/>
                    <a:pt x="83" y="1571"/>
                  </a:cubicBezTo>
                  <a:cubicBezTo>
                    <a:pt x="193" y="1874"/>
                    <a:pt x="414" y="2150"/>
                    <a:pt x="772" y="2370"/>
                  </a:cubicBezTo>
                  <a:cubicBezTo>
                    <a:pt x="1046" y="2539"/>
                    <a:pt x="1303" y="2610"/>
                    <a:pt x="1557" y="2610"/>
                  </a:cubicBezTo>
                  <a:cubicBezTo>
                    <a:pt x="1635" y="2610"/>
                    <a:pt x="1713" y="2604"/>
                    <a:pt x="1792" y="2591"/>
                  </a:cubicBezTo>
                  <a:cubicBezTo>
                    <a:pt x="2095" y="2508"/>
                    <a:pt x="2370" y="2315"/>
                    <a:pt x="2563" y="1984"/>
                  </a:cubicBezTo>
                  <a:cubicBezTo>
                    <a:pt x="2646" y="1847"/>
                    <a:pt x="2701" y="1709"/>
                    <a:pt x="2728" y="1571"/>
                  </a:cubicBezTo>
                  <a:cubicBezTo>
                    <a:pt x="2783" y="1433"/>
                    <a:pt x="2783" y="1296"/>
                    <a:pt x="2783" y="1158"/>
                  </a:cubicBezTo>
                  <a:lnTo>
                    <a:pt x="2480" y="965"/>
                  </a:lnTo>
                  <a:lnTo>
                    <a:pt x="2480" y="965"/>
                  </a:lnTo>
                  <a:cubicBezTo>
                    <a:pt x="2508" y="1103"/>
                    <a:pt x="2508" y="1268"/>
                    <a:pt x="2480" y="1406"/>
                  </a:cubicBezTo>
                  <a:cubicBezTo>
                    <a:pt x="2453" y="1544"/>
                    <a:pt x="2398" y="1681"/>
                    <a:pt x="2343" y="1819"/>
                  </a:cubicBezTo>
                  <a:cubicBezTo>
                    <a:pt x="2177" y="2067"/>
                    <a:pt x="1984" y="2205"/>
                    <a:pt x="1736" y="2260"/>
                  </a:cubicBezTo>
                  <a:cubicBezTo>
                    <a:pt x="1702" y="2264"/>
                    <a:pt x="1665" y="2267"/>
                    <a:pt x="1628" y="2267"/>
                  </a:cubicBezTo>
                  <a:cubicBezTo>
                    <a:pt x="1429" y="2267"/>
                    <a:pt x="1197" y="2202"/>
                    <a:pt x="965" y="2040"/>
                  </a:cubicBezTo>
                  <a:cubicBezTo>
                    <a:pt x="662" y="1874"/>
                    <a:pt x="469" y="1681"/>
                    <a:pt x="414" y="1433"/>
                  </a:cubicBezTo>
                  <a:cubicBezTo>
                    <a:pt x="331" y="1213"/>
                    <a:pt x="359" y="965"/>
                    <a:pt x="524" y="717"/>
                  </a:cubicBezTo>
                  <a:cubicBezTo>
                    <a:pt x="607" y="579"/>
                    <a:pt x="689" y="496"/>
                    <a:pt x="827" y="386"/>
                  </a:cubicBezTo>
                  <a:cubicBezTo>
                    <a:pt x="937" y="304"/>
                    <a:pt x="1075" y="249"/>
                    <a:pt x="1213" y="193"/>
                  </a:cubicBezTo>
                  <a:lnTo>
                    <a:pt x="910" y="1"/>
                  </a:lnTo>
                  <a:close/>
                </a:path>
              </a:pathLst>
            </a:custGeom>
            <a:solidFill>
              <a:srgbClr val="B0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017302" y="3805873"/>
              <a:ext cx="121694" cy="112336"/>
            </a:xfrm>
            <a:custGeom>
              <a:avLst/>
              <a:gdLst/>
              <a:ahLst/>
              <a:cxnLst/>
              <a:rect l="l" t="t" r="r" b="b"/>
              <a:pathLst>
                <a:path w="2783" h="2569" extrusionOk="0">
                  <a:moveTo>
                    <a:pt x="1168" y="368"/>
                  </a:moveTo>
                  <a:cubicBezTo>
                    <a:pt x="1376" y="368"/>
                    <a:pt x="1588" y="429"/>
                    <a:pt x="1819" y="568"/>
                  </a:cubicBezTo>
                  <a:cubicBezTo>
                    <a:pt x="2094" y="733"/>
                    <a:pt x="2287" y="954"/>
                    <a:pt x="2370" y="1174"/>
                  </a:cubicBezTo>
                  <a:cubicBezTo>
                    <a:pt x="2452" y="1395"/>
                    <a:pt x="2425" y="1615"/>
                    <a:pt x="2287" y="1835"/>
                  </a:cubicBezTo>
                  <a:cubicBezTo>
                    <a:pt x="2177" y="2056"/>
                    <a:pt x="1984" y="2166"/>
                    <a:pt x="1736" y="2194"/>
                  </a:cubicBezTo>
                  <a:cubicBezTo>
                    <a:pt x="1700" y="2198"/>
                    <a:pt x="1663" y="2200"/>
                    <a:pt x="1625" y="2200"/>
                  </a:cubicBezTo>
                  <a:cubicBezTo>
                    <a:pt x="1426" y="2200"/>
                    <a:pt x="1195" y="2139"/>
                    <a:pt x="964" y="2001"/>
                  </a:cubicBezTo>
                  <a:cubicBezTo>
                    <a:pt x="689" y="1835"/>
                    <a:pt x="496" y="1615"/>
                    <a:pt x="413" y="1395"/>
                  </a:cubicBezTo>
                  <a:cubicBezTo>
                    <a:pt x="331" y="1174"/>
                    <a:pt x="358" y="954"/>
                    <a:pt x="496" y="733"/>
                  </a:cubicBezTo>
                  <a:cubicBezTo>
                    <a:pt x="606" y="513"/>
                    <a:pt x="799" y="403"/>
                    <a:pt x="1047" y="375"/>
                  </a:cubicBezTo>
                  <a:cubicBezTo>
                    <a:pt x="1087" y="371"/>
                    <a:pt x="1128" y="368"/>
                    <a:pt x="1168" y="368"/>
                  </a:cubicBezTo>
                  <a:close/>
                  <a:moveTo>
                    <a:pt x="1205" y="0"/>
                  </a:moveTo>
                  <a:cubicBezTo>
                    <a:pt x="1142" y="0"/>
                    <a:pt x="1080" y="6"/>
                    <a:pt x="1020" y="17"/>
                  </a:cubicBezTo>
                  <a:cubicBezTo>
                    <a:pt x="689" y="99"/>
                    <a:pt x="441" y="265"/>
                    <a:pt x="248" y="595"/>
                  </a:cubicBezTo>
                  <a:cubicBezTo>
                    <a:pt x="55" y="899"/>
                    <a:pt x="0" y="1202"/>
                    <a:pt x="110" y="1532"/>
                  </a:cubicBezTo>
                  <a:cubicBezTo>
                    <a:pt x="193" y="1835"/>
                    <a:pt x="413" y="2111"/>
                    <a:pt x="772" y="2304"/>
                  </a:cubicBezTo>
                  <a:cubicBezTo>
                    <a:pt x="1058" y="2480"/>
                    <a:pt x="1327" y="2568"/>
                    <a:pt x="1592" y="2568"/>
                  </a:cubicBezTo>
                  <a:cubicBezTo>
                    <a:pt x="1659" y="2568"/>
                    <a:pt x="1725" y="2563"/>
                    <a:pt x="1791" y="2552"/>
                  </a:cubicBezTo>
                  <a:cubicBezTo>
                    <a:pt x="2094" y="2469"/>
                    <a:pt x="2342" y="2304"/>
                    <a:pt x="2535" y="1973"/>
                  </a:cubicBezTo>
                  <a:cubicBezTo>
                    <a:pt x="2728" y="1670"/>
                    <a:pt x="2783" y="1367"/>
                    <a:pt x="2673" y="1036"/>
                  </a:cubicBezTo>
                  <a:cubicBezTo>
                    <a:pt x="2590" y="733"/>
                    <a:pt x="2370" y="458"/>
                    <a:pt x="2011" y="265"/>
                  </a:cubicBezTo>
                  <a:cubicBezTo>
                    <a:pt x="1725" y="88"/>
                    <a:pt x="1456" y="0"/>
                    <a:pt x="1205" y="0"/>
                  </a:cubicBezTo>
                  <a:close/>
                </a:path>
              </a:pathLst>
            </a:custGeom>
            <a:solidFill>
              <a:srgbClr val="B0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2054685" y="3702865"/>
              <a:ext cx="127772" cy="110893"/>
            </a:xfrm>
            <a:custGeom>
              <a:avLst/>
              <a:gdLst/>
              <a:ahLst/>
              <a:cxnLst/>
              <a:rect l="l" t="t" r="r" b="b"/>
              <a:pathLst>
                <a:path w="2922" h="2536" extrusionOk="0">
                  <a:moveTo>
                    <a:pt x="1213" y="0"/>
                  </a:moveTo>
                  <a:lnTo>
                    <a:pt x="1048" y="331"/>
                  </a:lnTo>
                  <a:lnTo>
                    <a:pt x="2481" y="2149"/>
                  </a:lnTo>
                  <a:lnTo>
                    <a:pt x="194" y="1736"/>
                  </a:lnTo>
                  <a:lnTo>
                    <a:pt x="1" y="2039"/>
                  </a:lnTo>
                  <a:lnTo>
                    <a:pt x="2729" y="2535"/>
                  </a:lnTo>
                  <a:lnTo>
                    <a:pt x="2922" y="2205"/>
                  </a:lnTo>
                  <a:lnTo>
                    <a:pt x="1213" y="0"/>
                  </a:lnTo>
                  <a:close/>
                </a:path>
              </a:pathLst>
            </a:custGeom>
            <a:solidFill>
              <a:srgbClr val="B0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2117346" y="3676322"/>
              <a:ext cx="104859" cy="71145"/>
            </a:xfrm>
            <a:custGeom>
              <a:avLst/>
              <a:gdLst/>
              <a:ahLst/>
              <a:cxnLst/>
              <a:rect l="l" t="t" r="r" b="b"/>
              <a:pathLst>
                <a:path w="2398" h="1627" extrusionOk="0">
                  <a:moveTo>
                    <a:pt x="166" y="1"/>
                  </a:moveTo>
                  <a:lnTo>
                    <a:pt x="1" y="304"/>
                  </a:lnTo>
                  <a:lnTo>
                    <a:pt x="2205" y="1627"/>
                  </a:lnTo>
                  <a:lnTo>
                    <a:pt x="2398" y="1324"/>
                  </a:lnTo>
                  <a:lnTo>
                    <a:pt x="166" y="1"/>
                  </a:lnTo>
                  <a:close/>
                </a:path>
              </a:pathLst>
            </a:custGeom>
            <a:solidFill>
              <a:srgbClr val="B0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2133601" y="3591977"/>
              <a:ext cx="128996" cy="122131"/>
            </a:xfrm>
            <a:custGeom>
              <a:avLst/>
              <a:gdLst/>
              <a:ahLst/>
              <a:cxnLst/>
              <a:rect l="l" t="t" r="r" b="b"/>
              <a:pathLst>
                <a:path w="2950" h="2793" extrusionOk="0">
                  <a:moveTo>
                    <a:pt x="1441" y="362"/>
                  </a:moveTo>
                  <a:cubicBezTo>
                    <a:pt x="1626" y="362"/>
                    <a:pt x="1818" y="439"/>
                    <a:pt x="2040" y="560"/>
                  </a:cubicBezTo>
                  <a:cubicBezTo>
                    <a:pt x="2343" y="753"/>
                    <a:pt x="2508" y="946"/>
                    <a:pt x="2563" y="1166"/>
                  </a:cubicBezTo>
                  <a:cubicBezTo>
                    <a:pt x="2619" y="1414"/>
                    <a:pt x="2563" y="1662"/>
                    <a:pt x="2371" y="1965"/>
                  </a:cubicBezTo>
                  <a:lnTo>
                    <a:pt x="2150" y="2324"/>
                  </a:lnTo>
                  <a:lnTo>
                    <a:pt x="414" y="1304"/>
                  </a:lnTo>
                  <a:lnTo>
                    <a:pt x="635" y="918"/>
                  </a:lnTo>
                  <a:cubicBezTo>
                    <a:pt x="828" y="615"/>
                    <a:pt x="1020" y="450"/>
                    <a:pt x="1241" y="395"/>
                  </a:cubicBezTo>
                  <a:cubicBezTo>
                    <a:pt x="1307" y="373"/>
                    <a:pt x="1374" y="362"/>
                    <a:pt x="1441" y="362"/>
                  </a:cubicBezTo>
                  <a:close/>
                  <a:moveTo>
                    <a:pt x="1479" y="1"/>
                  </a:moveTo>
                  <a:cubicBezTo>
                    <a:pt x="1388" y="1"/>
                    <a:pt x="1299" y="13"/>
                    <a:pt x="1213" y="37"/>
                  </a:cubicBezTo>
                  <a:cubicBezTo>
                    <a:pt x="910" y="147"/>
                    <a:pt x="635" y="395"/>
                    <a:pt x="359" y="836"/>
                  </a:cubicBezTo>
                  <a:lnTo>
                    <a:pt x="1" y="1442"/>
                  </a:lnTo>
                  <a:lnTo>
                    <a:pt x="2205" y="2792"/>
                  </a:lnTo>
                  <a:lnTo>
                    <a:pt x="2591" y="2158"/>
                  </a:lnTo>
                  <a:cubicBezTo>
                    <a:pt x="2839" y="1745"/>
                    <a:pt x="2949" y="1359"/>
                    <a:pt x="2894" y="1056"/>
                  </a:cubicBezTo>
                  <a:cubicBezTo>
                    <a:pt x="2839" y="753"/>
                    <a:pt x="2619" y="477"/>
                    <a:pt x="2233" y="257"/>
                  </a:cubicBezTo>
                  <a:cubicBezTo>
                    <a:pt x="1957" y="79"/>
                    <a:pt x="1709" y="1"/>
                    <a:pt x="1479" y="1"/>
                  </a:cubicBezTo>
                  <a:close/>
                </a:path>
              </a:pathLst>
            </a:custGeom>
            <a:solidFill>
              <a:srgbClr val="B0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2249613" y="3550957"/>
              <a:ext cx="31396" cy="41016"/>
            </a:xfrm>
            <a:custGeom>
              <a:avLst/>
              <a:gdLst/>
              <a:ahLst/>
              <a:cxnLst/>
              <a:rect l="l" t="t" r="r" b="b"/>
              <a:pathLst>
                <a:path w="718" h="938" extrusionOk="0">
                  <a:moveTo>
                    <a:pt x="469" y="1"/>
                  </a:moveTo>
                  <a:lnTo>
                    <a:pt x="1" y="800"/>
                  </a:lnTo>
                  <a:lnTo>
                    <a:pt x="249" y="937"/>
                  </a:lnTo>
                  <a:lnTo>
                    <a:pt x="717" y="138"/>
                  </a:lnTo>
                  <a:lnTo>
                    <a:pt x="469" y="1"/>
                  </a:lnTo>
                  <a:close/>
                </a:path>
              </a:pathLst>
            </a:custGeom>
            <a:solidFill>
              <a:srgbClr val="B0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2232735" y="3460574"/>
              <a:ext cx="127772" cy="92833"/>
            </a:xfrm>
            <a:custGeom>
              <a:avLst/>
              <a:gdLst/>
              <a:ahLst/>
              <a:cxnLst/>
              <a:rect l="l" t="t" r="r" b="b"/>
              <a:pathLst>
                <a:path w="2922" h="2123" extrusionOk="0">
                  <a:moveTo>
                    <a:pt x="387" y="1"/>
                  </a:moveTo>
                  <a:lnTo>
                    <a:pt x="221" y="304"/>
                  </a:lnTo>
                  <a:lnTo>
                    <a:pt x="1" y="883"/>
                  </a:lnTo>
                  <a:lnTo>
                    <a:pt x="276" y="1048"/>
                  </a:lnTo>
                  <a:lnTo>
                    <a:pt x="497" y="442"/>
                  </a:lnTo>
                  <a:lnTo>
                    <a:pt x="2178" y="1489"/>
                  </a:lnTo>
                  <a:lnTo>
                    <a:pt x="1875" y="1957"/>
                  </a:lnTo>
                  <a:lnTo>
                    <a:pt x="2150" y="2123"/>
                  </a:lnTo>
                  <a:lnTo>
                    <a:pt x="2922" y="855"/>
                  </a:lnTo>
                  <a:lnTo>
                    <a:pt x="2646" y="690"/>
                  </a:lnTo>
                  <a:lnTo>
                    <a:pt x="2371" y="1186"/>
                  </a:lnTo>
                  <a:lnTo>
                    <a:pt x="387" y="1"/>
                  </a:lnTo>
                  <a:close/>
                </a:path>
              </a:pathLst>
            </a:custGeom>
            <a:solidFill>
              <a:srgbClr val="B0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2285775" y="3366431"/>
              <a:ext cx="113298" cy="102628"/>
            </a:xfrm>
            <a:custGeom>
              <a:avLst/>
              <a:gdLst/>
              <a:ahLst/>
              <a:cxnLst/>
              <a:rect l="l" t="t" r="r" b="b"/>
              <a:pathLst>
                <a:path w="2591" h="2347" extrusionOk="0">
                  <a:moveTo>
                    <a:pt x="842" y="325"/>
                  </a:moveTo>
                  <a:cubicBezTo>
                    <a:pt x="949" y="325"/>
                    <a:pt x="1059" y="361"/>
                    <a:pt x="1185" y="446"/>
                  </a:cubicBezTo>
                  <a:cubicBezTo>
                    <a:pt x="1350" y="528"/>
                    <a:pt x="1461" y="638"/>
                    <a:pt x="1488" y="776"/>
                  </a:cubicBezTo>
                  <a:cubicBezTo>
                    <a:pt x="1543" y="914"/>
                    <a:pt x="1516" y="1052"/>
                    <a:pt x="1433" y="1190"/>
                  </a:cubicBezTo>
                  <a:cubicBezTo>
                    <a:pt x="1350" y="1327"/>
                    <a:pt x="1240" y="1410"/>
                    <a:pt x="1102" y="1410"/>
                  </a:cubicBezTo>
                  <a:cubicBezTo>
                    <a:pt x="1070" y="1416"/>
                    <a:pt x="1037" y="1420"/>
                    <a:pt x="1005" y="1420"/>
                  </a:cubicBezTo>
                  <a:cubicBezTo>
                    <a:pt x="898" y="1420"/>
                    <a:pt x="788" y="1384"/>
                    <a:pt x="662" y="1300"/>
                  </a:cubicBezTo>
                  <a:cubicBezTo>
                    <a:pt x="496" y="1217"/>
                    <a:pt x="386" y="1107"/>
                    <a:pt x="358" y="969"/>
                  </a:cubicBezTo>
                  <a:cubicBezTo>
                    <a:pt x="303" y="831"/>
                    <a:pt x="331" y="694"/>
                    <a:pt x="414" y="556"/>
                  </a:cubicBezTo>
                  <a:cubicBezTo>
                    <a:pt x="496" y="418"/>
                    <a:pt x="606" y="335"/>
                    <a:pt x="744" y="335"/>
                  </a:cubicBezTo>
                  <a:cubicBezTo>
                    <a:pt x="777" y="329"/>
                    <a:pt x="809" y="325"/>
                    <a:pt x="842" y="325"/>
                  </a:cubicBezTo>
                  <a:close/>
                  <a:moveTo>
                    <a:pt x="912" y="1"/>
                  </a:moveTo>
                  <a:cubicBezTo>
                    <a:pt x="883" y="1"/>
                    <a:pt x="855" y="2"/>
                    <a:pt x="827" y="5"/>
                  </a:cubicBezTo>
                  <a:cubicBezTo>
                    <a:pt x="551" y="32"/>
                    <a:pt x="331" y="170"/>
                    <a:pt x="166" y="418"/>
                  </a:cubicBezTo>
                  <a:cubicBezTo>
                    <a:pt x="28" y="638"/>
                    <a:pt x="0" y="859"/>
                    <a:pt x="55" y="1079"/>
                  </a:cubicBezTo>
                  <a:cubicBezTo>
                    <a:pt x="111" y="1300"/>
                    <a:pt x="248" y="1465"/>
                    <a:pt x="469" y="1603"/>
                  </a:cubicBezTo>
                  <a:cubicBezTo>
                    <a:pt x="653" y="1705"/>
                    <a:pt x="821" y="1762"/>
                    <a:pt x="986" y="1762"/>
                  </a:cubicBezTo>
                  <a:cubicBezTo>
                    <a:pt x="1044" y="1762"/>
                    <a:pt x="1101" y="1755"/>
                    <a:pt x="1158" y="1741"/>
                  </a:cubicBezTo>
                  <a:cubicBezTo>
                    <a:pt x="1350" y="1713"/>
                    <a:pt x="1543" y="1575"/>
                    <a:pt x="1654" y="1355"/>
                  </a:cubicBezTo>
                  <a:cubicBezTo>
                    <a:pt x="1736" y="1245"/>
                    <a:pt x="1764" y="1134"/>
                    <a:pt x="1764" y="1024"/>
                  </a:cubicBezTo>
                  <a:cubicBezTo>
                    <a:pt x="1791" y="886"/>
                    <a:pt x="1764" y="776"/>
                    <a:pt x="1709" y="666"/>
                  </a:cubicBezTo>
                  <a:lnTo>
                    <a:pt x="1709" y="666"/>
                  </a:lnTo>
                  <a:cubicBezTo>
                    <a:pt x="1984" y="859"/>
                    <a:pt x="2150" y="1024"/>
                    <a:pt x="2205" y="1217"/>
                  </a:cubicBezTo>
                  <a:cubicBezTo>
                    <a:pt x="2287" y="1410"/>
                    <a:pt x="2260" y="1603"/>
                    <a:pt x="2122" y="1796"/>
                  </a:cubicBezTo>
                  <a:cubicBezTo>
                    <a:pt x="2094" y="1878"/>
                    <a:pt x="2039" y="1934"/>
                    <a:pt x="1957" y="2016"/>
                  </a:cubicBezTo>
                  <a:cubicBezTo>
                    <a:pt x="1902" y="2071"/>
                    <a:pt x="1819" y="2126"/>
                    <a:pt x="1736" y="2181"/>
                  </a:cubicBezTo>
                  <a:lnTo>
                    <a:pt x="2012" y="2347"/>
                  </a:lnTo>
                  <a:cubicBezTo>
                    <a:pt x="2094" y="2292"/>
                    <a:pt x="2177" y="2209"/>
                    <a:pt x="2232" y="2154"/>
                  </a:cubicBezTo>
                  <a:cubicBezTo>
                    <a:pt x="2287" y="2071"/>
                    <a:pt x="2342" y="2016"/>
                    <a:pt x="2398" y="1934"/>
                  </a:cubicBezTo>
                  <a:cubicBezTo>
                    <a:pt x="2563" y="1658"/>
                    <a:pt x="2590" y="1382"/>
                    <a:pt x="2480" y="1079"/>
                  </a:cubicBezTo>
                  <a:cubicBezTo>
                    <a:pt x="2370" y="776"/>
                    <a:pt x="2150" y="528"/>
                    <a:pt x="1791" y="308"/>
                  </a:cubicBezTo>
                  <a:cubicBezTo>
                    <a:pt x="1469" y="110"/>
                    <a:pt x="1170" y="1"/>
                    <a:pt x="912" y="1"/>
                  </a:cubicBezTo>
                  <a:close/>
                </a:path>
              </a:pathLst>
            </a:custGeom>
            <a:solidFill>
              <a:srgbClr val="B0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877355" y="2778657"/>
              <a:ext cx="557875" cy="1409687"/>
            </a:xfrm>
            <a:custGeom>
              <a:avLst/>
              <a:gdLst/>
              <a:ahLst/>
              <a:cxnLst/>
              <a:rect l="l" t="t" r="r" b="b"/>
              <a:pathLst>
                <a:path w="12758" h="32238" extrusionOk="0">
                  <a:moveTo>
                    <a:pt x="7771" y="0"/>
                  </a:moveTo>
                  <a:lnTo>
                    <a:pt x="1020" y="23587"/>
                  </a:lnTo>
                  <a:lnTo>
                    <a:pt x="331" y="27665"/>
                  </a:lnTo>
                  <a:cubicBezTo>
                    <a:pt x="0" y="29814"/>
                    <a:pt x="1433" y="31825"/>
                    <a:pt x="3555" y="32184"/>
                  </a:cubicBezTo>
                  <a:cubicBezTo>
                    <a:pt x="3771" y="32220"/>
                    <a:pt x="3986" y="32238"/>
                    <a:pt x="4198" y="32238"/>
                  </a:cubicBezTo>
                  <a:cubicBezTo>
                    <a:pt x="6074" y="32238"/>
                    <a:pt x="7752" y="30865"/>
                    <a:pt x="8074" y="28960"/>
                  </a:cubicBezTo>
                  <a:lnTo>
                    <a:pt x="12758" y="827"/>
                  </a:lnTo>
                  <a:lnTo>
                    <a:pt x="7771" y="0"/>
                  </a:lnTo>
                  <a:close/>
                </a:path>
              </a:pathLst>
            </a:custGeom>
            <a:solidFill>
              <a:srgbClr val="C31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2978538" y="2795492"/>
              <a:ext cx="455509" cy="1392852"/>
            </a:xfrm>
            <a:custGeom>
              <a:avLst/>
              <a:gdLst/>
              <a:ahLst/>
              <a:cxnLst/>
              <a:rect l="l" t="t" r="r" b="b"/>
              <a:pathLst>
                <a:path w="10417" h="31853" extrusionOk="0">
                  <a:moveTo>
                    <a:pt x="7854" y="1"/>
                  </a:moveTo>
                  <a:lnTo>
                    <a:pt x="3170" y="28161"/>
                  </a:lnTo>
                  <a:cubicBezTo>
                    <a:pt x="2894" y="29787"/>
                    <a:pt x="1627" y="31055"/>
                    <a:pt x="1" y="31358"/>
                  </a:cubicBezTo>
                  <a:cubicBezTo>
                    <a:pt x="387" y="31578"/>
                    <a:pt x="800" y="31716"/>
                    <a:pt x="1241" y="31799"/>
                  </a:cubicBezTo>
                  <a:cubicBezTo>
                    <a:pt x="1457" y="31835"/>
                    <a:pt x="1672" y="31853"/>
                    <a:pt x="1884" y="31853"/>
                  </a:cubicBezTo>
                  <a:cubicBezTo>
                    <a:pt x="3755" y="31853"/>
                    <a:pt x="5410" y="30480"/>
                    <a:pt x="5732" y="28575"/>
                  </a:cubicBezTo>
                  <a:lnTo>
                    <a:pt x="10416" y="442"/>
                  </a:lnTo>
                  <a:lnTo>
                    <a:pt x="7854" y="1"/>
                  </a:lnTo>
                  <a:close/>
                </a:path>
              </a:pathLst>
            </a:custGeom>
            <a:solidFill>
              <a:srgbClr val="A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3096644" y="2425608"/>
              <a:ext cx="394029" cy="389218"/>
            </a:xfrm>
            <a:custGeom>
              <a:avLst/>
              <a:gdLst/>
              <a:ahLst/>
              <a:cxnLst/>
              <a:rect l="l" t="t" r="r" b="b"/>
              <a:pathLst>
                <a:path w="9011" h="8901" extrusionOk="0">
                  <a:moveTo>
                    <a:pt x="1268" y="1"/>
                  </a:moveTo>
                  <a:lnTo>
                    <a:pt x="0" y="7606"/>
                  </a:lnTo>
                  <a:lnTo>
                    <a:pt x="7743" y="8901"/>
                  </a:lnTo>
                  <a:lnTo>
                    <a:pt x="9010" y="1268"/>
                  </a:lnTo>
                  <a:lnTo>
                    <a:pt x="1268" y="1"/>
                  </a:lnTo>
                  <a:close/>
                </a:path>
              </a:pathLst>
            </a:custGeom>
            <a:solidFill>
              <a:srgbClr val="B7DA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3321925" y="2462994"/>
              <a:ext cx="168744" cy="351831"/>
            </a:xfrm>
            <a:custGeom>
              <a:avLst/>
              <a:gdLst/>
              <a:ahLst/>
              <a:cxnLst/>
              <a:rect l="l" t="t" r="r" b="b"/>
              <a:pathLst>
                <a:path w="3859" h="8046" extrusionOk="0">
                  <a:moveTo>
                    <a:pt x="1268" y="0"/>
                  </a:moveTo>
                  <a:lnTo>
                    <a:pt x="1" y="7605"/>
                  </a:lnTo>
                  <a:lnTo>
                    <a:pt x="2591" y="8046"/>
                  </a:lnTo>
                  <a:lnTo>
                    <a:pt x="3858" y="413"/>
                  </a:lnTo>
                  <a:lnTo>
                    <a:pt x="1268" y="0"/>
                  </a:lnTo>
                  <a:close/>
                </a:path>
              </a:pathLst>
            </a:custGeom>
            <a:solidFill>
              <a:srgbClr val="9EC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921912" y="2640087"/>
              <a:ext cx="310903" cy="1212170"/>
            </a:xfrm>
            <a:custGeom>
              <a:avLst/>
              <a:gdLst/>
              <a:ahLst/>
              <a:cxnLst/>
              <a:rect l="l" t="t" r="r" b="b"/>
              <a:pathLst>
                <a:path w="7110" h="27721" extrusionOk="0">
                  <a:moveTo>
                    <a:pt x="4465" y="0"/>
                  </a:moveTo>
                  <a:lnTo>
                    <a:pt x="1" y="26756"/>
                  </a:lnTo>
                  <a:cubicBezTo>
                    <a:pt x="1" y="26756"/>
                    <a:pt x="607" y="27582"/>
                    <a:pt x="2646" y="27720"/>
                  </a:cubicBezTo>
                  <a:lnTo>
                    <a:pt x="7110" y="965"/>
                  </a:lnTo>
                  <a:cubicBezTo>
                    <a:pt x="6173" y="800"/>
                    <a:pt x="5264" y="469"/>
                    <a:pt x="4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3088205" y="2077413"/>
              <a:ext cx="512093" cy="493596"/>
            </a:xfrm>
            <a:custGeom>
              <a:avLst/>
              <a:gdLst/>
              <a:ahLst/>
              <a:cxnLst/>
              <a:rect l="l" t="t" r="r" b="b"/>
              <a:pathLst>
                <a:path w="11711" h="11288" extrusionOk="0">
                  <a:moveTo>
                    <a:pt x="1626" y="1"/>
                  </a:moveTo>
                  <a:lnTo>
                    <a:pt x="138" y="8846"/>
                  </a:lnTo>
                  <a:cubicBezTo>
                    <a:pt x="138" y="8873"/>
                    <a:pt x="111" y="8901"/>
                    <a:pt x="111" y="8928"/>
                  </a:cubicBezTo>
                  <a:cubicBezTo>
                    <a:pt x="0" y="9617"/>
                    <a:pt x="2177" y="10554"/>
                    <a:pt x="4933" y="11022"/>
                  </a:cubicBezTo>
                  <a:cubicBezTo>
                    <a:pt x="5996" y="11201"/>
                    <a:pt x="7000" y="11288"/>
                    <a:pt x="7840" y="11288"/>
                  </a:cubicBezTo>
                  <a:cubicBezTo>
                    <a:pt x="9197" y="11288"/>
                    <a:pt x="10127" y="11062"/>
                    <a:pt x="10195" y="10637"/>
                  </a:cubicBezTo>
                  <a:lnTo>
                    <a:pt x="10223" y="10637"/>
                  </a:lnTo>
                  <a:lnTo>
                    <a:pt x="11711" y="1681"/>
                  </a:lnTo>
                  <a:lnTo>
                    <a:pt x="1626" y="1"/>
                  </a:lnTo>
                  <a:close/>
                </a:path>
              </a:pathLst>
            </a:custGeom>
            <a:solidFill>
              <a:srgbClr val="5F3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3153270" y="2047722"/>
              <a:ext cx="451880" cy="131707"/>
            </a:xfrm>
            <a:custGeom>
              <a:avLst/>
              <a:gdLst/>
              <a:ahLst/>
              <a:cxnLst/>
              <a:rect l="l" t="t" r="r" b="b"/>
              <a:pathLst>
                <a:path w="10334" h="3012" extrusionOk="0">
                  <a:moveTo>
                    <a:pt x="2474" y="1"/>
                  </a:moveTo>
                  <a:cubicBezTo>
                    <a:pt x="1122" y="1"/>
                    <a:pt x="196" y="227"/>
                    <a:pt x="111" y="652"/>
                  </a:cubicBezTo>
                  <a:cubicBezTo>
                    <a:pt x="0" y="1341"/>
                    <a:pt x="2177" y="2278"/>
                    <a:pt x="4960" y="2746"/>
                  </a:cubicBezTo>
                  <a:cubicBezTo>
                    <a:pt x="6024" y="2925"/>
                    <a:pt x="7023" y="3012"/>
                    <a:pt x="7860" y="3012"/>
                  </a:cubicBezTo>
                  <a:cubicBezTo>
                    <a:pt x="9212" y="3012"/>
                    <a:pt x="10138" y="2786"/>
                    <a:pt x="10223" y="2360"/>
                  </a:cubicBezTo>
                  <a:cubicBezTo>
                    <a:pt x="10333" y="1672"/>
                    <a:pt x="8156" y="735"/>
                    <a:pt x="5373" y="266"/>
                  </a:cubicBezTo>
                  <a:cubicBezTo>
                    <a:pt x="4310" y="87"/>
                    <a:pt x="3310" y="1"/>
                    <a:pt x="2474" y="1"/>
                  </a:cubicBezTo>
                  <a:close/>
                </a:path>
              </a:pathLst>
            </a:custGeom>
            <a:solidFill>
              <a:srgbClr val="6A4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3717125" y="3304338"/>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321925" y="4131714"/>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352321" y="5655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448621" y="36280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36499" y="259616"/>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Country having highest number of the Confirmed case</a:t>
            </a:r>
            <a:endParaRPr dirty="0"/>
          </a:p>
        </p:txBody>
      </p:sp>
      <p:sp>
        <p:nvSpPr>
          <p:cNvPr id="281" name="Google Shape;281;p34"/>
          <p:cNvSpPr txBox="1">
            <a:spLocks noGrp="1"/>
          </p:cNvSpPr>
          <p:nvPr>
            <p:ph type="subTitle" idx="1"/>
          </p:nvPr>
        </p:nvSpPr>
        <p:spPr>
          <a:xfrm>
            <a:off x="237067" y="1159933"/>
            <a:ext cx="8192633" cy="3444667"/>
          </a:xfrm>
          <a:prstGeom prst="rect">
            <a:avLst/>
          </a:prstGeom>
        </p:spPr>
        <p:txBody>
          <a:bodyPr spcFirstLastPara="1" wrap="square" lIns="91425" tIns="91425" rIns="91425" bIns="91425" anchor="t" anchorCtr="0">
            <a:noAutofit/>
          </a:bodyPr>
          <a:lstStyle/>
          <a:p>
            <a:r>
              <a:rPr lang="en-IN" sz="1800" dirty="0">
                <a:solidFill>
                  <a:srgbClr val="0000FF"/>
                </a:solidFill>
                <a:highlight>
                  <a:srgbClr val="C0C0C0"/>
                </a:highlight>
                <a:latin typeface="Consolas" panose="020B0609020204030204" pitchFamily="49" charset="0"/>
              </a:rPr>
              <a:t>SELECT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TOP</a:t>
            </a:r>
            <a:r>
              <a:rPr lang="en-IN" sz="1800" dirty="0">
                <a:solidFill>
                  <a:srgbClr val="000000"/>
                </a:solidFill>
                <a:highlight>
                  <a:srgbClr val="C0C0C0"/>
                </a:highlight>
                <a:latin typeface="Consolas" panose="020B0609020204030204" pitchFamily="49" charset="0"/>
              </a:rPr>
              <a:t> 5</a:t>
            </a:r>
          </a:p>
          <a:p>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Country_Region</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MAX</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Confirmed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max_confirmed_cases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GROUP</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Country_Region</a:t>
            </a:r>
            <a:endParaRPr lang="en-IN" sz="1800" dirty="0">
              <a:solidFill>
                <a:srgbClr val="000000"/>
              </a:solidFill>
              <a:highlight>
                <a:srgbClr val="C0C0C0"/>
              </a:highlight>
              <a:latin typeface="Consolas" panose="020B0609020204030204" pitchFamily="49" charset="0"/>
            </a:endParaRPr>
          </a:p>
          <a:p>
            <a:r>
              <a:rPr lang="en-US" sz="1800" dirty="0">
                <a:solidFill>
                  <a:srgbClr val="0000FF"/>
                </a:solidFill>
                <a:highlight>
                  <a:srgbClr val="C0C0C0"/>
                </a:highlight>
                <a:latin typeface="Consolas" panose="020B0609020204030204" pitchFamily="49" charset="0"/>
              </a:rPr>
              <a:t>ORDER</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max_confirmed_cases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DESC</a:t>
            </a:r>
            <a:r>
              <a:rPr lang="en-US" sz="1800" dirty="0">
                <a:solidFill>
                  <a:srgbClr val="808080"/>
                </a:solidFill>
                <a:highlight>
                  <a:srgbClr val="C0C0C0"/>
                </a:highlight>
                <a:latin typeface="Consolas" panose="020B0609020204030204" pitchFamily="49" charset="0"/>
              </a:rPr>
              <a:t>;</a:t>
            </a:r>
            <a:endParaRPr dirty="0">
              <a:highlight>
                <a:srgbClr val="C0C0C0"/>
              </a:highlight>
            </a:endParaRPr>
          </a:p>
        </p:txBody>
      </p:sp>
      <p:pic>
        <p:nvPicPr>
          <p:cNvPr id="3" name="Picture 2">
            <a:extLst>
              <a:ext uri="{FF2B5EF4-FFF2-40B4-BE49-F238E27FC236}">
                <a16:creationId xmlns:a16="http://schemas.microsoft.com/office/drawing/2014/main" id="{9419EEBA-D618-6D33-B7C2-03C3DFA6FC39}"/>
              </a:ext>
            </a:extLst>
          </p:cNvPr>
          <p:cNvPicPr>
            <a:picLocks noChangeAspect="1"/>
          </p:cNvPicPr>
          <p:nvPr/>
        </p:nvPicPr>
        <p:blipFill>
          <a:blip r:embed="rId3"/>
          <a:stretch>
            <a:fillRect/>
          </a:stretch>
        </p:blipFill>
        <p:spPr>
          <a:xfrm>
            <a:off x="536499" y="3137545"/>
            <a:ext cx="3362794" cy="1467055"/>
          </a:xfrm>
          <a:prstGeom prst="rect">
            <a:avLst/>
          </a:prstGeom>
        </p:spPr>
      </p:pic>
    </p:spTree>
    <p:extLst>
      <p:ext uri="{BB962C8B-B14F-4D97-AF65-F5344CB8AC3E}">
        <p14:creationId xmlns:p14="http://schemas.microsoft.com/office/powerpoint/2010/main" val="16423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36499" y="259616"/>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Country having lowest number of the death case</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IN" sz="1800" dirty="0">
                <a:solidFill>
                  <a:srgbClr val="0000FF"/>
                </a:solidFill>
                <a:highlight>
                  <a:srgbClr val="C0C0C0"/>
                </a:highlight>
                <a:latin typeface="Consolas" panose="020B0609020204030204" pitchFamily="49" charset="0"/>
              </a:rPr>
              <a:t>SELECT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top</a:t>
            </a:r>
            <a:r>
              <a:rPr lang="en-IN" sz="1800" dirty="0">
                <a:solidFill>
                  <a:srgbClr val="000000"/>
                </a:solidFill>
                <a:highlight>
                  <a:srgbClr val="C0C0C0"/>
                </a:highlight>
                <a:latin typeface="Consolas" panose="020B0609020204030204" pitchFamily="49" charset="0"/>
              </a:rPr>
              <a:t> 5</a:t>
            </a:r>
          </a:p>
          <a:p>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Country_Region</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MIN</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Deaths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min_death_cases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GROUP</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Country_Region</a:t>
            </a:r>
            <a:endParaRPr lang="en-IN" sz="1800" dirty="0">
              <a:solidFill>
                <a:srgbClr val="000000"/>
              </a:solidFill>
              <a:highlight>
                <a:srgbClr val="C0C0C0"/>
              </a:highlight>
              <a:latin typeface="Consolas" panose="020B0609020204030204" pitchFamily="49" charset="0"/>
            </a:endParaRPr>
          </a:p>
          <a:p>
            <a:r>
              <a:rPr lang="en-US" sz="1800" dirty="0">
                <a:solidFill>
                  <a:srgbClr val="0000FF"/>
                </a:solidFill>
                <a:highlight>
                  <a:srgbClr val="C0C0C0"/>
                </a:highlight>
                <a:latin typeface="Consolas" panose="020B0609020204030204" pitchFamily="49" charset="0"/>
              </a:rPr>
              <a:t>ORDER</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min_death_cases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ASC</a:t>
            </a:r>
            <a:r>
              <a:rPr lang="en-US" sz="1800" dirty="0">
                <a:solidFill>
                  <a:srgbClr val="808080"/>
                </a:solidFill>
                <a:latin typeface="Consolas" panose="020B0609020204030204" pitchFamily="49" charset="0"/>
              </a:rPr>
              <a:t>;</a:t>
            </a:r>
            <a:endParaRPr dirty="0"/>
          </a:p>
        </p:txBody>
      </p:sp>
      <p:pic>
        <p:nvPicPr>
          <p:cNvPr id="3" name="Picture 2">
            <a:extLst>
              <a:ext uri="{FF2B5EF4-FFF2-40B4-BE49-F238E27FC236}">
                <a16:creationId xmlns:a16="http://schemas.microsoft.com/office/drawing/2014/main" id="{7F94F145-F744-5EB1-6ED8-B3EEA6A60566}"/>
              </a:ext>
            </a:extLst>
          </p:cNvPr>
          <p:cNvPicPr>
            <a:picLocks noChangeAspect="1"/>
          </p:cNvPicPr>
          <p:nvPr/>
        </p:nvPicPr>
        <p:blipFill>
          <a:blip r:embed="rId3"/>
          <a:stretch>
            <a:fillRect/>
          </a:stretch>
        </p:blipFill>
        <p:spPr>
          <a:xfrm>
            <a:off x="877121" y="3081449"/>
            <a:ext cx="3410426" cy="1495634"/>
          </a:xfrm>
          <a:prstGeom prst="rect">
            <a:avLst/>
          </a:prstGeom>
        </p:spPr>
      </p:pic>
    </p:spTree>
    <p:extLst>
      <p:ext uri="{BB962C8B-B14F-4D97-AF65-F5344CB8AC3E}">
        <p14:creationId xmlns:p14="http://schemas.microsoft.com/office/powerpoint/2010/main" val="80465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536499" y="259616"/>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 top 5 countries having highest recovered case</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IN" sz="1800" dirty="0">
                <a:solidFill>
                  <a:srgbClr val="0000FF"/>
                </a:solidFill>
                <a:highlight>
                  <a:srgbClr val="C0C0C0"/>
                </a:highlight>
                <a:latin typeface="Consolas" panose="020B0609020204030204" pitchFamily="49" charset="0"/>
              </a:rPr>
              <a:t>SELECT</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Top</a:t>
            </a:r>
            <a:r>
              <a:rPr lang="en-IN" sz="1800" dirty="0">
                <a:solidFill>
                  <a:srgbClr val="000000"/>
                </a:solidFill>
                <a:highlight>
                  <a:srgbClr val="C0C0C0"/>
                </a:highlight>
                <a:latin typeface="Consolas" panose="020B0609020204030204" pitchFamily="49" charset="0"/>
              </a:rPr>
              <a:t> 5</a:t>
            </a:r>
          </a:p>
          <a:p>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Country_Region</a:t>
            </a:r>
            <a:r>
              <a:rPr lang="en-IN" sz="1800" dirty="0">
                <a:solidFill>
                  <a:srgbClr val="808080"/>
                </a:solidFill>
                <a:highlight>
                  <a:srgbClr val="C0C0C0"/>
                </a:highlight>
                <a:latin typeface="Consolas" panose="020B0609020204030204" pitchFamily="49" charset="0"/>
              </a:rPr>
              <a:t>,</a:t>
            </a:r>
            <a:endParaRPr lang="en-IN" sz="1800" dirty="0">
              <a:solidFill>
                <a:srgbClr val="000000"/>
              </a:solidFill>
              <a:highlight>
                <a:srgbClr val="C0C0C0"/>
              </a:highlight>
              <a:latin typeface="Consolas" panose="020B0609020204030204" pitchFamily="49" charset="0"/>
            </a:endParaRP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SUM</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CAST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Recovered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total_recovered_cases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GROUP</a:t>
            </a:r>
            <a:r>
              <a:rPr lang="en-IN" sz="1800" dirty="0">
                <a:solidFill>
                  <a:srgbClr val="000000"/>
                </a:solidFill>
                <a:highlight>
                  <a:srgbClr val="C0C0C0"/>
                </a:highlight>
                <a:latin typeface="Consolas" panose="020B0609020204030204" pitchFamily="49" charset="0"/>
              </a:rPr>
              <a:t> </a:t>
            </a:r>
            <a:r>
              <a:rPr lang="en-IN" sz="1800" dirty="0">
                <a:solidFill>
                  <a:srgbClr val="0000FF"/>
                </a:solidFill>
                <a:highlight>
                  <a:srgbClr val="C0C0C0"/>
                </a:highlight>
                <a:latin typeface="Consolas" panose="020B0609020204030204" pitchFamily="49" charset="0"/>
              </a:rPr>
              <a:t>BY</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Country_Region</a:t>
            </a:r>
            <a:endParaRPr lang="en-IN" sz="1800" dirty="0">
              <a:solidFill>
                <a:srgbClr val="000000"/>
              </a:solidFill>
              <a:highlight>
                <a:srgbClr val="C0C0C0"/>
              </a:highlight>
              <a:latin typeface="Consolas" panose="020B0609020204030204" pitchFamily="49" charset="0"/>
            </a:endParaRPr>
          </a:p>
          <a:p>
            <a:r>
              <a:rPr lang="en-US" sz="1800" dirty="0">
                <a:solidFill>
                  <a:srgbClr val="0000FF"/>
                </a:solidFill>
                <a:highlight>
                  <a:srgbClr val="C0C0C0"/>
                </a:highlight>
                <a:latin typeface="Consolas" panose="020B0609020204030204" pitchFamily="49" charset="0"/>
              </a:rPr>
              <a:t>ORDER</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BY</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total_recovered_cases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DESC</a:t>
            </a:r>
            <a:endParaRPr dirty="0">
              <a:highlight>
                <a:srgbClr val="C0C0C0"/>
              </a:highlight>
            </a:endParaRPr>
          </a:p>
        </p:txBody>
      </p:sp>
      <p:pic>
        <p:nvPicPr>
          <p:cNvPr id="3" name="Picture 2">
            <a:extLst>
              <a:ext uri="{FF2B5EF4-FFF2-40B4-BE49-F238E27FC236}">
                <a16:creationId xmlns:a16="http://schemas.microsoft.com/office/drawing/2014/main" id="{5505A03B-FDE4-5F95-411E-640B63E9FEEE}"/>
              </a:ext>
            </a:extLst>
          </p:cNvPr>
          <p:cNvPicPr>
            <a:picLocks noChangeAspect="1"/>
          </p:cNvPicPr>
          <p:nvPr/>
        </p:nvPicPr>
        <p:blipFill>
          <a:blip r:embed="rId3"/>
          <a:stretch>
            <a:fillRect/>
          </a:stretch>
        </p:blipFill>
        <p:spPr>
          <a:xfrm>
            <a:off x="926336" y="3156598"/>
            <a:ext cx="3362794" cy="1448002"/>
          </a:xfrm>
          <a:prstGeom prst="rect">
            <a:avLst/>
          </a:prstGeom>
        </p:spPr>
      </p:pic>
    </p:spTree>
    <p:extLst>
      <p:ext uri="{BB962C8B-B14F-4D97-AF65-F5344CB8AC3E}">
        <p14:creationId xmlns:p14="http://schemas.microsoft.com/office/powerpoint/2010/main" val="2449070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240167" y="234216"/>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Insights / Analytical Results:</a:t>
            </a:r>
            <a:endParaRPr dirty="0"/>
          </a:p>
        </p:txBody>
      </p:sp>
      <p:sp>
        <p:nvSpPr>
          <p:cNvPr id="281" name="Google Shape;281;p34"/>
          <p:cNvSpPr txBox="1">
            <a:spLocks noGrp="1"/>
          </p:cNvSpPr>
          <p:nvPr>
            <p:ph type="subTitle" idx="1"/>
          </p:nvPr>
        </p:nvSpPr>
        <p:spPr>
          <a:xfrm>
            <a:off x="367166" y="758068"/>
            <a:ext cx="7715400" cy="3397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b="1" dirty="0"/>
              <a:t>Dataset Period:</a:t>
            </a:r>
            <a:r>
              <a:rPr lang="en-US" sz="1400" dirty="0"/>
              <a:t> The dataset covers January 22, 2020, to June 13, 2021, totaling 18 months of data on confirmed cases, deaths, and recoveries.</a:t>
            </a:r>
          </a:p>
          <a:p>
            <a:pPr>
              <a:buFont typeface="Arial" panose="020B0604020202020204" pitchFamily="34" charset="0"/>
              <a:buChar char="•"/>
            </a:pPr>
            <a:r>
              <a:rPr lang="en-US" sz="1400" b="1" dirty="0"/>
              <a:t>Trends:</a:t>
            </a:r>
            <a:r>
              <a:rPr lang="en-US" sz="1400" dirty="0"/>
              <a:t> Average monthly confirmed cases, deaths, and recoveries showed a significant increase, peaking between November 2020 and April 2021, followed by a decline in mid-2021.</a:t>
            </a:r>
          </a:p>
          <a:p>
            <a:pPr>
              <a:buFont typeface="Arial" panose="020B0604020202020204" pitchFamily="34" charset="0"/>
              <a:buChar char="•"/>
            </a:pPr>
            <a:r>
              <a:rPr lang="en-US" sz="1400" b="1" dirty="0"/>
              <a:t>Global Totals:</a:t>
            </a:r>
            <a:r>
              <a:rPr lang="en-US" sz="1400" dirty="0"/>
              <a:t> Globally, there were 169,065,144 confirmed cases, with maximum in 2020 having 9996  and in 2021 having 9997</a:t>
            </a:r>
          </a:p>
          <a:p>
            <a:pPr>
              <a:buFont typeface="Arial" panose="020B0604020202020204" pitchFamily="34" charset="0"/>
              <a:buChar char="•"/>
            </a:pPr>
            <a:r>
              <a:rPr lang="en-US" sz="1400" b="1" dirty="0"/>
              <a:t>Deaths:</a:t>
            </a:r>
            <a:r>
              <a:rPr lang="en-US" sz="1400" dirty="0"/>
              <a:t> The dataset recorded a total of 3,522,465 deaths globally.</a:t>
            </a:r>
          </a:p>
          <a:p>
            <a:pPr>
              <a:buFont typeface="Arial" panose="020B0604020202020204" pitchFamily="34" charset="0"/>
              <a:buChar char="•"/>
            </a:pPr>
            <a:r>
              <a:rPr lang="en-US" sz="1400" b="1" dirty="0"/>
              <a:t>Recoveries:</a:t>
            </a:r>
            <a:r>
              <a:rPr lang="en-US" sz="1400" dirty="0"/>
              <a:t> There were 113,089,548 recoveries globally, highlighting widespread recovery efforts.</a:t>
            </a:r>
          </a:p>
          <a:p>
            <a:pPr>
              <a:buFont typeface="Arial" panose="020B0604020202020204" pitchFamily="34" charset="0"/>
              <a:buChar char="•"/>
            </a:pPr>
            <a:r>
              <a:rPr lang="en-US" sz="1400" b="1" dirty="0"/>
              <a:t>Lowest Deaths:</a:t>
            </a:r>
            <a:r>
              <a:rPr lang="en-US" sz="1400" dirty="0"/>
              <a:t> Countries like Uganda, New Zealand, Vietnam, West Bank and Gaza  and Gambia reported the lowest number of deaths, indicating effective containment or low exposure.</a:t>
            </a:r>
          </a:p>
          <a:p>
            <a:pPr>
              <a:buFont typeface="Arial" panose="020B0604020202020204" pitchFamily="34" charset="0"/>
              <a:buChar char="•"/>
            </a:pPr>
            <a:r>
              <a:rPr lang="en-US" sz="1400" b="1" dirty="0"/>
              <a:t>Highest Recoveries:</a:t>
            </a:r>
            <a:r>
              <a:rPr lang="en-US" sz="1400" dirty="0"/>
              <a:t> Countries such as India, Brazil, the US, Turkey, and Russia reported the highest number of recoveries, showcasing significant recovery efforts.</a:t>
            </a:r>
          </a:p>
          <a:p>
            <a:pPr marL="114300" indent="0">
              <a:buNone/>
            </a:pPr>
            <a:endParaRPr lang="en-US" sz="1400" dirty="0"/>
          </a:p>
          <a:p>
            <a:pPr marL="114300" indent="0">
              <a:buNone/>
            </a:pPr>
            <a:endParaRPr lang="en-US" sz="1400" dirty="0"/>
          </a:p>
          <a:p>
            <a:pPr marL="114300" indent="0">
              <a:buNone/>
            </a:pPr>
            <a:r>
              <a:rPr lang="en-US" sz="1400" dirty="0"/>
              <a:t>This format provides a concise summary of the key points related to COVID-19 statistics during the specified period.</a:t>
            </a:r>
          </a:p>
          <a:p>
            <a:pPr marL="0" lvl="0" indent="0" algn="l" rtl="0">
              <a:spcBef>
                <a:spcPts val="0"/>
              </a:spcBef>
              <a:spcAft>
                <a:spcPts val="0"/>
              </a:spcAft>
              <a:buClr>
                <a:srgbClr val="FFF7E6"/>
              </a:buClr>
              <a:buSzPts val="1100"/>
              <a:buFont typeface="Arial"/>
              <a:buNone/>
            </a:pPr>
            <a:endParaRPr dirty="0"/>
          </a:p>
        </p:txBody>
      </p:sp>
    </p:spTree>
    <p:extLst>
      <p:ext uri="{BB962C8B-B14F-4D97-AF65-F5344CB8AC3E}">
        <p14:creationId xmlns:p14="http://schemas.microsoft.com/office/powerpoint/2010/main" val="32178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1"/>
          <p:cNvSpPr txBox="1">
            <a:spLocks noGrp="1"/>
          </p:cNvSpPr>
          <p:nvPr>
            <p:ph type="title"/>
          </p:nvPr>
        </p:nvSpPr>
        <p:spPr>
          <a:xfrm>
            <a:off x="65562" y="-625996"/>
            <a:ext cx="7912212" cy="35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accent3"/>
                </a:solidFill>
                <a:effectLst>
                  <a:outerShdw blurRad="38100" dist="38100" dir="2700000" algn="tl">
                    <a:srgbClr val="000000">
                      <a:alpha val="43137"/>
                    </a:srgbClr>
                  </a:outerShdw>
                </a:effectLst>
              </a:rPr>
              <a:t>Thank you for your time and interest in our COVID-19 data analysis. If you have any questions or need more information, please don't hesitate to reach out</a:t>
            </a:r>
            <a:endParaRPr sz="2400" b="1" dirty="0">
              <a:solidFill>
                <a:schemeClr val="accent3"/>
              </a:solidFill>
              <a:effectLst>
                <a:outerShdw blurRad="38100" dist="38100" dir="2700000" algn="tl">
                  <a:srgbClr val="000000">
                    <a:alpha val="43137"/>
                  </a:srgbClr>
                </a:outerShdw>
              </a:effectLst>
            </a:endParaRPr>
          </a:p>
        </p:txBody>
      </p:sp>
      <p:grpSp>
        <p:nvGrpSpPr>
          <p:cNvPr id="871" name="Google Shape;1360;p53">
            <a:extLst>
              <a:ext uri="{FF2B5EF4-FFF2-40B4-BE49-F238E27FC236}">
                <a16:creationId xmlns:a16="http://schemas.microsoft.com/office/drawing/2014/main" id="{59B28013-294F-F3C0-FA8D-98912ABEF4A9}"/>
              </a:ext>
            </a:extLst>
          </p:cNvPr>
          <p:cNvGrpSpPr/>
          <p:nvPr/>
        </p:nvGrpSpPr>
        <p:grpSpPr>
          <a:xfrm>
            <a:off x="3539067" y="1955800"/>
            <a:ext cx="5279945" cy="3041803"/>
            <a:chOff x="-539415" y="1442000"/>
            <a:chExt cx="5336048" cy="3162452"/>
          </a:xfrm>
        </p:grpSpPr>
        <p:sp>
          <p:nvSpPr>
            <p:cNvPr id="872" name="Google Shape;1361;p53">
              <a:extLst>
                <a:ext uri="{FF2B5EF4-FFF2-40B4-BE49-F238E27FC236}">
                  <a16:creationId xmlns:a16="http://schemas.microsoft.com/office/drawing/2014/main" id="{1FE69914-12BA-C9E0-B17D-D26B0C6BAA5B}"/>
                </a:ext>
              </a:extLst>
            </p:cNvPr>
            <p:cNvSpPr/>
            <p:nvPr/>
          </p:nvSpPr>
          <p:spPr>
            <a:xfrm>
              <a:off x="3813482" y="3241147"/>
              <a:ext cx="50162" cy="450840"/>
            </a:xfrm>
            <a:custGeom>
              <a:avLst/>
              <a:gdLst/>
              <a:ahLst/>
              <a:cxnLst/>
              <a:rect l="l" t="t" r="r" b="b"/>
              <a:pathLst>
                <a:path w="572" h="5141" extrusionOk="0">
                  <a:moveTo>
                    <a:pt x="1" y="1"/>
                  </a:moveTo>
                  <a:lnTo>
                    <a:pt x="1" y="5140"/>
                  </a:lnTo>
                  <a:lnTo>
                    <a:pt x="572" y="5140"/>
                  </a:lnTo>
                  <a:lnTo>
                    <a:pt x="572"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362;p53">
              <a:extLst>
                <a:ext uri="{FF2B5EF4-FFF2-40B4-BE49-F238E27FC236}">
                  <a16:creationId xmlns:a16="http://schemas.microsoft.com/office/drawing/2014/main" id="{ACE2389A-3B5A-C395-5D1E-64B7D40DD923}"/>
                </a:ext>
              </a:extLst>
            </p:cNvPr>
            <p:cNvSpPr/>
            <p:nvPr/>
          </p:nvSpPr>
          <p:spPr>
            <a:xfrm>
              <a:off x="4214159" y="3241147"/>
              <a:ext cx="50162" cy="450840"/>
            </a:xfrm>
            <a:custGeom>
              <a:avLst/>
              <a:gdLst/>
              <a:ahLst/>
              <a:cxnLst/>
              <a:rect l="l" t="t" r="r" b="b"/>
              <a:pathLst>
                <a:path w="572" h="5141" extrusionOk="0">
                  <a:moveTo>
                    <a:pt x="0" y="1"/>
                  </a:moveTo>
                  <a:lnTo>
                    <a:pt x="0" y="5140"/>
                  </a:lnTo>
                  <a:lnTo>
                    <a:pt x="571" y="5140"/>
                  </a:lnTo>
                  <a:lnTo>
                    <a:pt x="571"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363;p53">
              <a:extLst>
                <a:ext uri="{FF2B5EF4-FFF2-40B4-BE49-F238E27FC236}">
                  <a16:creationId xmlns:a16="http://schemas.microsoft.com/office/drawing/2014/main" id="{BF2E0B1A-4388-3E5D-0629-32E215AF68AE}"/>
                </a:ext>
              </a:extLst>
            </p:cNvPr>
            <p:cNvSpPr/>
            <p:nvPr/>
          </p:nvSpPr>
          <p:spPr>
            <a:xfrm>
              <a:off x="3622483" y="2931409"/>
              <a:ext cx="832839" cy="343238"/>
            </a:xfrm>
            <a:custGeom>
              <a:avLst/>
              <a:gdLst/>
              <a:ahLst/>
              <a:cxnLst/>
              <a:rect l="l" t="t" r="r" b="b"/>
              <a:pathLst>
                <a:path w="9497" h="3914" extrusionOk="0">
                  <a:moveTo>
                    <a:pt x="1946" y="1"/>
                  </a:moveTo>
                  <a:cubicBezTo>
                    <a:pt x="868" y="1"/>
                    <a:pt x="1" y="868"/>
                    <a:pt x="1" y="1947"/>
                  </a:cubicBezTo>
                  <a:cubicBezTo>
                    <a:pt x="1" y="3025"/>
                    <a:pt x="868" y="3913"/>
                    <a:pt x="1946" y="3913"/>
                  </a:cubicBezTo>
                  <a:lnTo>
                    <a:pt x="7551" y="3913"/>
                  </a:lnTo>
                  <a:cubicBezTo>
                    <a:pt x="8629" y="3913"/>
                    <a:pt x="9497" y="3025"/>
                    <a:pt x="9497" y="1947"/>
                  </a:cubicBezTo>
                  <a:cubicBezTo>
                    <a:pt x="9497" y="868"/>
                    <a:pt x="8629" y="1"/>
                    <a:pt x="7551"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364;p53">
              <a:extLst>
                <a:ext uri="{FF2B5EF4-FFF2-40B4-BE49-F238E27FC236}">
                  <a16:creationId xmlns:a16="http://schemas.microsoft.com/office/drawing/2014/main" id="{8BCC80DF-6CD4-6F0F-568C-BF9931E6745F}"/>
                </a:ext>
              </a:extLst>
            </p:cNvPr>
            <p:cNvSpPr/>
            <p:nvPr/>
          </p:nvSpPr>
          <p:spPr>
            <a:xfrm>
              <a:off x="3574251" y="3717856"/>
              <a:ext cx="152151" cy="886596"/>
            </a:xfrm>
            <a:custGeom>
              <a:avLst/>
              <a:gdLst/>
              <a:ahLst/>
              <a:cxnLst/>
              <a:rect l="l" t="t" r="r" b="b"/>
              <a:pathLst>
                <a:path w="1735" h="10110" extrusionOk="0">
                  <a:moveTo>
                    <a:pt x="762" y="0"/>
                  </a:moveTo>
                  <a:lnTo>
                    <a:pt x="1" y="10110"/>
                  </a:lnTo>
                  <a:lnTo>
                    <a:pt x="508" y="10110"/>
                  </a:lnTo>
                  <a:lnTo>
                    <a:pt x="1735" y="42"/>
                  </a:lnTo>
                  <a:lnTo>
                    <a:pt x="762"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365;p53">
              <a:extLst>
                <a:ext uri="{FF2B5EF4-FFF2-40B4-BE49-F238E27FC236}">
                  <a16:creationId xmlns:a16="http://schemas.microsoft.com/office/drawing/2014/main" id="{10222301-48B9-04A5-ADF2-D99E299A2636}"/>
                </a:ext>
              </a:extLst>
            </p:cNvPr>
            <p:cNvSpPr/>
            <p:nvPr/>
          </p:nvSpPr>
          <p:spPr>
            <a:xfrm>
              <a:off x="4351401" y="3717856"/>
              <a:ext cx="153992" cy="886596"/>
            </a:xfrm>
            <a:custGeom>
              <a:avLst/>
              <a:gdLst/>
              <a:ahLst/>
              <a:cxnLst/>
              <a:rect l="l" t="t" r="r" b="b"/>
              <a:pathLst>
                <a:path w="1756" h="10110" extrusionOk="0">
                  <a:moveTo>
                    <a:pt x="973" y="0"/>
                  </a:moveTo>
                  <a:lnTo>
                    <a:pt x="0" y="42"/>
                  </a:lnTo>
                  <a:lnTo>
                    <a:pt x="1248" y="10110"/>
                  </a:lnTo>
                  <a:lnTo>
                    <a:pt x="1756" y="10110"/>
                  </a:lnTo>
                  <a:lnTo>
                    <a:pt x="973"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366;p53">
              <a:extLst>
                <a:ext uri="{FF2B5EF4-FFF2-40B4-BE49-F238E27FC236}">
                  <a16:creationId xmlns:a16="http://schemas.microsoft.com/office/drawing/2014/main" id="{4FC8548F-0F5D-E44C-53A6-64089026E54D}"/>
                </a:ext>
              </a:extLst>
            </p:cNvPr>
            <p:cNvSpPr/>
            <p:nvPr/>
          </p:nvSpPr>
          <p:spPr>
            <a:xfrm>
              <a:off x="3607663" y="3669624"/>
              <a:ext cx="862480" cy="66824"/>
            </a:xfrm>
            <a:custGeom>
              <a:avLst/>
              <a:gdLst/>
              <a:ahLst/>
              <a:cxnLst/>
              <a:rect l="l" t="t" r="r" b="b"/>
              <a:pathLst>
                <a:path w="9835" h="762" extrusionOk="0">
                  <a:moveTo>
                    <a:pt x="0" y="0"/>
                  </a:moveTo>
                  <a:lnTo>
                    <a:pt x="0" y="762"/>
                  </a:lnTo>
                  <a:lnTo>
                    <a:pt x="9835" y="762"/>
                  </a:lnTo>
                  <a:lnTo>
                    <a:pt x="9835" y="0"/>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367;p53">
              <a:extLst>
                <a:ext uri="{FF2B5EF4-FFF2-40B4-BE49-F238E27FC236}">
                  <a16:creationId xmlns:a16="http://schemas.microsoft.com/office/drawing/2014/main" id="{6913D31F-6DCC-D5B6-4939-D9943FAA1E17}"/>
                </a:ext>
              </a:extLst>
            </p:cNvPr>
            <p:cNvSpPr/>
            <p:nvPr/>
          </p:nvSpPr>
          <p:spPr>
            <a:xfrm>
              <a:off x="4381041" y="2020771"/>
              <a:ext cx="202225" cy="211520"/>
            </a:xfrm>
            <a:custGeom>
              <a:avLst/>
              <a:gdLst/>
              <a:ahLst/>
              <a:cxnLst/>
              <a:rect l="l" t="t" r="r" b="b"/>
              <a:pathLst>
                <a:path w="2306" h="2412" extrusionOk="0">
                  <a:moveTo>
                    <a:pt x="1774" y="1"/>
                  </a:moveTo>
                  <a:cubicBezTo>
                    <a:pt x="1670" y="1"/>
                    <a:pt x="487" y="1080"/>
                    <a:pt x="487" y="1080"/>
                  </a:cubicBezTo>
                  <a:cubicBezTo>
                    <a:pt x="487" y="1080"/>
                    <a:pt x="741" y="466"/>
                    <a:pt x="677" y="445"/>
                  </a:cubicBezTo>
                  <a:cubicBezTo>
                    <a:pt x="676" y="445"/>
                    <a:pt x="675" y="444"/>
                    <a:pt x="674" y="444"/>
                  </a:cubicBezTo>
                  <a:cubicBezTo>
                    <a:pt x="618" y="444"/>
                    <a:pt x="253" y="892"/>
                    <a:pt x="191" y="1037"/>
                  </a:cubicBezTo>
                  <a:cubicBezTo>
                    <a:pt x="128" y="1206"/>
                    <a:pt x="1" y="2031"/>
                    <a:pt x="1" y="2031"/>
                  </a:cubicBezTo>
                  <a:lnTo>
                    <a:pt x="635" y="2412"/>
                  </a:lnTo>
                  <a:lnTo>
                    <a:pt x="952" y="1968"/>
                  </a:lnTo>
                  <a:cubicBezTo>
                    <a:pt x="952" y="1968"/>
                    <a:pt x="2158" y="1122"/>
                    <a:pt x="2094" y="1058"/>
                  </a:cubicBezTo>
                  <a:cubicBezTo>
                    <a:pt x="2089" y="1053"/>
                    <a:pt x="2080" y="1050"/>
                    <a:pt x="2067" y="1050"/>
                  </a:cubicBezTo>
                  <a:cubicBezTo>
                    <a:pt x="1934" y="1050"/>
                    <a:pt x="1439" y="1333"/>
                    <a:pt x="1439" y="1333"/>
                  </a:cubicBezTo>
                  <a:cubicBezTo>
                    <a:pt x="1439" y="1333"/>
                    <a:pt x="2306" y="593"/>
                    <a:pt x="2242" y="551"/>
                  </a:cubicBezTo>
                  <a:cubicBezTo>
                    <a:pt x="2238" y="548"/>
                    <a:pt x="2232" y="546"/>
                    <a:pt x="2224" y="546"/>
                  </a:cubicBezTo>
                  <a:cubicBezTo>
                    <a:pt x="2072" y="546"/>
                    <a:pt x="1291" y="1080"/>
                    <a:pt x="1291" y="1080"/>
                  </a:cubicBezTo>
                  <a:cubicBezTo>
                    <a:pt x="1291" y="1080"/>
                    <a:pt x="2094" y="339"/>
                    <a:pt x="2031" y="255"/>
                  </a:cubicBezTo>
                  <a:cubicBezTo>
                    <a:pt x="2026" y="250"/>
                    <a:pt x="2018" y="247"/>
                    <a:pt x="2009" y="247"/>
                  </a:cubicBezTo>
                  <a:cubicBezTo>
                    <a:pt x="1852" y="247"/>
                    <a:pt x="1122" y="847"/>
                    <a:pt x="1122" y="847"/>
                  </a:cubicBezTo>
                  <a:cubicBezTo>
                    <a:pt x="1122" y="847"/>
                    <a:pt x="1883" y="22"/>
                    <a:pt x="1777" y="1"/>
                  </a:cubicBezTo>
                  <a:cubicBezTo>
                    <a:pt x="1776" y="1"/>
                    <a:pt x="1775" y="1"/>
                    <a:pt x="1774"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368;p53">
              <a:extLst>
                <a:ext uri="{FF2B5EF4-FFF2-40B4-BE49-F238E27FC236}">
                  <a16:creationId xmlns:a16="http://schemas.microsoft.com/office/drawing/2014/main" id="{14255DB8-4E70-4C22-FCAB-ADBF37843D73}"/>
                </a:ext>
              </a:extLst>
            </p:cNvPr>
            <p:cNvSpPr/>
            <p:nvPr/>
          </p:nvSpPr>
          <p:spPr>
            <a:xfrm>
              <a:off x="4340263" y="2258614"/>
              <a:ext cx="124352" cy="88660"/>
            </a:xfrm>
            <a:custGeom>
              <a:avLst/>
              <a:gdLst/>
              <a:ahLst/>
              <a:cxnLst/>
              <a:rect l="l" t="t" r="r" b="b"/>
              <a:pathLst>
                <a:path w="1418" h="1011" extrusionOk="0">
                  <a:moveTo>
                    <a:pt x="331" y="0"/>
                  </a:moveTo>
                  <a:cubicBezTo>
                    <a:pt x="265" y="0"/>
                    <a:pt x="200" y="39"/>
                    <a:pt x="170" y="101"/>
                  </a:cubicBezTo>
                  <a:lnTo>
                    <a:pt x="0" y="546"/>
                  </a:lnTo>
                  <a:lnTo>
                    <a:pt x="1185" y="1011"/>
                  </a:lnTo>
                  <a:lnTo>
                    <a:pt x="1375" y="609"/>
                  </a:lnTo>
                  <a:cubicBezTo>
                    <a:pt x="1417" y="524"/>
                    <a:pt x="1375" y="419"/>
                    <a:pt x="1290" y="376"/>
                  </a:cubicBezTo>
                  <a:lnTo>
                    <a:pt x="402" y="17"/>
                  </a:lnTo>
                  <a:cubicBezTo>
                    <a:pt x="380" y="5"/>
                    <a:pt x="355"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369;p53">
              <a:extLst>
                <a:ext uri="{FF2B5EF4-FFF2-40B4-BE49-F238E27FC236}">
                  <a16:creationId xmlns:a16="http://schemas.microsoft.com/office/drawing/2014/main" id="{2553C73C-90F0-3B2A-7C2B-F464BC4D20DD}"/>
                </a:ext>
              </a:extLst>
            </p:cNvPr>
            <p:cNvSpPr/>
            <p:nvPr/>
          </p:nvSpPr>
          <p:spPr>
            <a:xfrm>
              <a:off x="4089895" y="2283519"/>
              <a:ext cx="398837" cy="711031"/>
            </a:xfrm>
            <a:custGeom>
              <a:avLst/>
              <a:gdLst/>
              <a:ahLst/>
              <a:cxnLst/>
              <a:rect l="l" t="t" r="r" b="b"/>
              <a:pathLst>
                <a:path w="4548" h="8108" extrusionOk="0">
                  <a:moveTo>
                    <a:pt x="2786" y="0"/>
                  </a:moveTo>
                  <a:cubicBezTo>
                    <a:pt x="2591" y="0"/>
                    <a:pt x="2408" y="108"/>
                    <a:pt x="2327" y="304"/>
                  </a:cubicBezTo>
                  <a:lnTo>
                    <a:pt x="0" y="5507"/>
                  </a:lnTo>
                  <a:lnTo>
                    <a:pt x="1290" y="8108"/>
                  </a:lnTo>
                  <a:cubicBezTo>
                    <a:pt x="2390" y="6078"/>
                    <a:pt x="3871" y="2419"/>
                    <a:pt x="4420" y="1150"/>
                  </a:cubicBezTo>
                  <a:cubicBezTo>
                    <a:pt x="4547" y="896"/>
                    <a:pt x="4420" y="600"/>
                    <a:pt x="4167" y="494"/>
                  </a:cubicBezTo>
                  <a:lnTo>
                    <a:pt x="2961" y="29"/>
                  </a:lnTo>
                  <a:cubicBezTo>
                    <a:pt x="2903" y="10"/>
                    <a:pt x="2844" y="0"/>
                    <a:pt x="2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370;p53">
              <a:extLst>
                <a:ext uri="{FF2B5EF4-FFF2-40B4-BE49-F238E27FC236}">
                  <a16:creationId xmlns:a16="http://schemas.microsoft.com/office/drawing/2014/main" id="{B1FEF5D9-0F55-02B7-AE8E-FFD678347ECA}"/>
                </a:ext>
              </a:extLst>
            </p:cNvPr>
            <p:cNvSpPr/>
            <p:nvPr/>
          </p:nvSpPr>
          <p:spPr>
            <a:xfrm>
              <a:off x="3576093" y="2727431"/>
              <a:ext cx="641840" cy="704015"/>
            </a:xfrm>
            <a:custGeom>
              <a:avLst/>
              <a:gdLst/>
              <a:ahLst/>
              <a:cxnLst/>
              <a:rect l="l" t="t" r="r" b="b"/>
              <a:pathLst>
                <a:path w="7319" h="8028" extrusionOk="0">
                  <a:moveTo>
                    <a:pt x="6536" y="0"/>
                  </a:moveTo>
                  <a:lnTo>
                    <a:pt x="5775" y="339"/>
                  </a:lnTo>
                  <a:lnTo>
                    <a:pt x="4104" y="466"/>
                  </a:lnTo>
                  <a:cubicBezTo>
                    <a:pt x="4104" y="466"/>
                    <a:pt x="2412" y="1100"/>
                    <a:pt x="2158" y="1375"/>
                  </a:cubicBezTo>
                  <a:cubicBezTo>
                    <a:pt x="1883" y="1671"/>
                    <a:pt x="868" y="5267"/>
                    <a:pt x="868" y="5267"/>
                  </a:cubicBezTo>
                  <a:cubicBezTo>
                    <a:pt x="868" y="5267"/>
                    <a:pt x="1" y="7445"/>
                    <a:pt x="868" y="7445"/>
                  </a:cubicBezTo>
                  <a:cubicBezTo>
                    <a:pt x="1375" y="7424"/>
                    <a:pt x="1862" y="7149"/>
                    <a:pt x="2158" y="6726"/>
                  </a:cubicBezTo>
                  <a:lnTo>
                    <a:pt x="2158" y="6726"/>
                  </a:lnTo>
                  <a:lnTo>
                    <a:pt x="2010" y="7551"/>
                  </a:lnTo>
                  <a:cubicBezTo>
                    <a:pt x="2010" y="7551"/>
                    <a:pt x="3652" y="8027"/>
                    <a:pt x="5636" y="8027"/>
                  </a:cubicBezTo>
                  <a:cubicBezTo>
                    <a:pt x="6160" y="8027"/>
                    <a:pt x="6707" y="7994"/>
                    <a:pt x="7255" y="7910"/>
                  </a:cubicBezTo>
                  <a:lnTo>
                    <a:pt x="7318" y="2581"/>
                  </a:lnTo>
                  <a:cubicBezTo>
                    <a:pt x="6938" y="1756"/>
                    <a:pt x="6663" y="889"/>
                    <a:pt x="6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371;p53">
              <a:extLst>
                <a:ext uri="{FF2B5EF4-FFF2-40B4-BE49-F238E27FC236}">
                  <a16:creationId xmlns:a16="http://schemas.microsoft.com/office/drawing/2014/main" id="{846DFE18-5D3D-C70A-B84C-C6383066A04D}"/>
                </a:ext>
              </a:extLst>
            </p:cNvPr>
            <p:cNvSpPr/>
            <p:nvPr/>
          </p:nvSpPr>
          <p:spPr>
            <a:xfrm>
              <a:off x="3909946" y="2716907"/>
              <a:ext cx="215204" cy="157149"/>
            </a:xfrm>
            <a:custGeom>
              <a:avLst/>
              <a:gdLst/>
              <a:ahLst/>
              <a:cxnLst/>
              <a:rect l="l" t="t" r="r" b="b"/>
              <a:pathLst>
                <a:path w="2454" h="1792" extrusionOk="0">
                  <a:moveTo>
                    <a:pt x="1393" y="1"/>
                  </a:moveTo>
                  <a:cubicBezTo>
                    <a:pt x="992" y="1"/>
                    <a:pt x="551" y="57"/>
                    <a:pt x="551" y="57"/>
                  </a:cubicBezTo>
                  <a:cubicBezTo>
                    <a:pt x="403" y="99"/>
                    <a:pt x="276" y="226"/>
                    <a:pt x="233" y="353"/>
                  </a:cubicBezTo>
                  <a:cubicBezTo>
                    <a:pt x="149" y="565"/>
                    <a:pt x="1" y="1622"/>
                    <a:pt x="191" y="1707"/>
                  </a:cubicBezTo>
                  <a:cubicBezTo>
                    <a:pt x="201" y="1711"/>
                    <a:pt x="212" y="1713"/>
                    <a:pt x="224" y="1713"/>
                  </a:cubicBezTo>
                  <a:cubicBezTo>
                    <a:pt x="460" y="1713"/>
                    <a:pt x="1016" y="945"/>
                    <a:pt x="1016" y="945"/>
                  </a:cubicBezTo>
                  <a:cubicBezTo>
                    <a:pt x="1016" y="945"/>
                    <a:pt x="1656" y="1792"/>
                    <a:pt x="1834" y="1792"/>
                  </a:cubicBezTo>
                  <a:cubicBezTo>
                    <a:pt x="1837" y="1792"/>
                    <a:pt x="1839" y="1791"/>
                    <a:pt x="1841" y="1791"/>
                  </a:cubicBezTo>
                  <a:cubicBezTo>
                    <a:pt x="2010" y="1770"/>
                    <a:pt x="2454" y="247"/>
                    <a:pt x="1904" y="57"/>
                  </a:cubicBezTo>
                  <a:cubicBezTo>
                    <a:pt x="1784" y="15"/>
                    <a:pt x="1594" y="1"/>
                    <a:pt x="1393"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372;p53">
              <a:extLst>
                <a:ext uri="{FF2B5EF4-FFF2-40B4-BE49-F238E27FC236}">
                  <a16:creationId xmlns:a16="http://schemas.microsoft.com/office/drawing/2014/main" id="{EAB19310-53A0-B410-812B-4C977AFE840A}"/>
                </a:ext>
              </a:extLst>
            </p:cNvPr>
            <p:cNvSpPr/>
            <p:nvPr/>
          </p:nvSpPr>
          <p:spPr>
            <a:xfrm>
              <a:off x="3730084" y="2280976"/>
              <a:ext cx="528625" cy="366740"/>
            </a:xfrm>
            <a:custGeom>
              <a:avLst/>
              <a:gdLst/>
              <a:ahLst/>
              <a:cxnLst/>
              <a:rect l="l" t="t" r="r" b="b"/>
              <a:pathLst>
                <a:path w="6028" h="4182" extrusionOk="0">
                  <a:moveTo>
                    <a:pt x="2526" y="0"/>
                  </a:moveTo>
                  <a:cubicBezTo>
                    <a:pt x="2431" y="0"/>
                    <a:pt x="2335" y="12"/>
                    <a:pt x="2242" y="37"/>
                  </a:cubicBezTo>
                  <a:cubicBezTo>
                    <a:pt x="1861" y="121"/>
                    <a:pt x="1544" y="354"/>
                    <a:pt x="1354" y="671"/>
                  </a:cubicBezTo>
                  <a:cubicBezTo>
                    <a:pt x="1248" y="925"/>
                    <a:pt x="1163" y="1200"/>
                    <a:pt x="1121" y="1475"/>
                  </a:cubicBezTo>
                  <a:cubicBezTo>
                    <a:pt x="1079" y="1708"/>
                    <a:pt x="952" y="1919"/>
                    <a:pt x="740" y="2067"/>
                  </a:cubicBezTo>
                  <a:cubicBezTo>
                    <a:pt x="592" y="2152"/>
                    <a:pt x="402" y="2131"/>
                    <a:pt x="254" y="2236"/>
                  </a:cubicBezTo>
                  <a:cubicBezTo>
                    <a:pt x="42" y="2405"/>
                    <a:pt x="0" y="2702"/>
                    <a:pt x="148" y="2913"/>
                  </a:cubicBezTo>
                  <a:cubicBezTo>
                    <a:pt x="296" y="3125"/>
                    <a:pt x="487" y="3294"/>
                    <a:pt x="719" y="3421"/>
                  </a:cubicBezTo>
                  <a:cubicBezTo>
                    <a:pt x="423" y="2998"/>
                    <a:pt x="698" y="2448"/>
                    <a:pt x="1206" y="2405"/>
                  </a:cubicBezTo>
                  <a:cubicBezTo>
                    <a:pt x="1481" y="2405"/>
                    <a:pt x="1734" y="2257"/>
                    <a:pt x="1882" y="2025"/>
                  </a:cubicBezTo>
                  <a:cubicBezTo>
                    <a:pt x="2094" y="1750"/>
                    <a:pt x="2200" y="1433"/>
                    <a:pt x="2411" y="1158"/>
                  </a:cubicBezTo>
                  <a:cubicBezTo>
                    <a:pt x="2496" y="1052"/>
                    <a:pt x="2580" y="967"/>
                    <a:pt x="2707" y="904"/>
                  </a:cubicBezTo>
                  <a:cubicBezTo>
                    <a:pt x="2788" y="882"/>
                    <a:pt x="2868" y="870"/>
                    <a:pt x="2946" y="870"/>
                  </a:cubicBezTo>
                  <a:cubicBezTo>
                    <a:pt x="3096" y="870"/>
                    <a:pt x="3238" y="913"/>
                    <a:pt x="3363" y="1010"/>
                  </a:cubicBezTo>
                  <a:cubicBezTo>
                    <a:pt x="3722" y="1242"/>
                    <a:pt x="3934" y="1644"/>
                    <a:pt x="3934" y="2067"/>
                  </a:cubicBezTo>
                  <a:cubicBezTo>
                    <a:pt x="3934" y="2257"/>
                    <a:pt x="3892" y="2448"/>
                    <a:pt x="3892" y="2638"/>
                  </a:cubicBezTo>
                  <a:cubicBezTo>
                    <a:pt x="3871" y="2828"/>
                    <a:pt x="3976" y="3019"/>
                    <a:pt x="4124" y="3146"/>
                  </a:cubicBezTo>
                  <a:cubicBezTo>
                    <a:pt x="4272" y="3230"/>
                    <a:pt x="4463" y="3230"/>
                    <a:pt x="4632" y="3294"/>
                  </a:cubicBezTo>
                  <a:cubicBezTo>
                    <a:pt x="4801" y="3378"/>
                    <a:pt x="4907" y="3526"/>
                    <a:pt x="4928" y="3717"/>
                  </a:cubicBezTo>
                  <a:cubicBezTo>
                    <a:pt x="4949" y="3886"/>
                    <a:pt x="4886" y="4055"/>
                    <a:pt x="4738" y="4182"/>
                  </a:cubicBezTo>
                  <a:cubicBezTo>
                    <a:pt x="5055" y="4119"/>
                    <a:pt x="5351" y="3992"/>
                    <a:pt x="5626" y="3822"/>
                  </a:cubicBezTo>
                  <a:cubicBezTo>
                    <a:pt x="5901" y="3632"/>
                    <a:pt x="6028" y="3294"/>
                    <a:pt x="5964" y="2976"/>
                  </a:cubicBezTo>
                  <a:cubicBezTo>
                    <a:pt x="5837" y="2638"/>
                    <a:pt x="5457" y="2448"/>
                    <a:pt x="5266" y="2131"/>
                  </a:cubicBezTo>
                  <a:cubicBezTo>
                    <a:pt x="5055" y="1708"/>
                    <a:pt x="5266" y="1179"/>
                    <a:pt x="5076" y="756"/>
                  </a:cubicBezTo>
                  <a:cubicBezTo>
                    <a:pt x="4949" y="439"/>
                    <a:pt x="4653" y="227"/>
                    <a:pt x="4336" y="185"/>
                  </a:cubicBezTo>
                  <a:cubicBezTo>
                    <a:pt x="4268" y="176"/>
                    <a:pt x="4201" y="172"/>
                    <a:pt x="4135" y="172"/>
                  </a:cubicBezTo>
                  <a:cubicBezTo>
                    <a:pt x="3871" y="172"/>
                    <a:pt x="3621" y="240"/>
                    <a:pt x="3384" y="375"/>
                  </a:cubicBezTo>
                  <a:cubicBezTo>
                    <a:pt x="3157" y="132"/>
                    <a:pt x="2842" y="0"/>
                    <a:pt x="2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373;p53">
              <a:extLst>
                <a:ext uri="{FF2B5EF4-FFF2-40B4-BE49-F238E27FC236}">
                  <a16:creationId xmlns:a16="http://schemas.microsoft.com/office/drawing/2014/main" id="{0531550A-0706-3C18-889F-08D9FA684BF6}"/>
                </a:ext>
              </a:extLst>
            </p:cNvPr>
            <p:cNvSpPr/>
            <p:nvPr/>
          </p:nvSpPr>
          <p:spPr>
            <a:xfrm>
              <a:off x="3743063" y="2456629"/>
              <a:ext cx="469344" cy="195384"/>
            </a:xfrm>
            <a:custGeom>
              <a:avLst/>
              <a:gdLst/>
              <a:ahLst/>
              <a:cxnLst/>
              <a:rect l="l" t="t" r="r" b="b"/>
              <a:pathLst>
                <a:path w="5352" h="2228" extrusionOk="0">
                  <a:moveTo>
                    <a:pt x="2192" y="1"/>
                  </a:moveTo>
                  <a:cubicBezTo>
                    <a:pt x="1612" y="1"/>
                    <a:pt x="1100" y="43"/>
                    <a:pt x="867" y="170"/>
                  </a:cubicBezTo>
                  <a:cubicBezTo>
                    <a:pt x="148" y="572"/>
                    <a:pt x="0" y="910"/>
                    <a:pt x="571" y="1418"/>
                  </a:cubicBezTo>
                  <a:cubicBezTo>
                    <a:pt x="1017" y="1829"/>
                    <a:pt x="2368" y="2227"/>
                    <a:pt x="3687" y="2227"/>
                  </a:cubicBezTo>
                  <a:cubicBezTo>
                    <a:pt x="3993" y="2227"/>
                    <a:pt x="4298" y="2206"/>
                    <a:pt x="4590" y="2158"/>
                  </a:cubicBezTo>
                  <a:cubicBezTo>
                    <a:pt x="5351" y="2031"/>
                    <a:pt x="5118" y="1523"/>
                    <a:pt x="5118" y="1523"/>
                  </a:cubicBezTo>
                  <a:lnTo>
                    <a:pt x="4780" y="170"/>
                  </a:lnTo>
                  <a:cubicBezTo>
                    <a:pt x="4780" y="170"/>
                    <a:pt x="3351" y="1"/>
                    <a:pt x="2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374;p53">
              <a:extLst>
                <a:ext uri="{FF2B5EF4-FFF2-40B4-BE49-F238E27FC236}">
                  <a16:creationId xmlns:a16="http://schemas.microsoft.com/office/drawing/2014/main" id="{8DDF09AF-84AA-41DA-F909-E44D41D2E7CA}"/>
                </a:ext>
              </a:extLst>
            </p:cNvPr>
            <p:cNvSpPr/>
            <p:nvPr/>
          </p:nvSpPr>
          <p:spPr>
            <a:xfrm>
              <a:off x="3830232" y="2344117"/>
              <a:ext cx="328155" cy="431635"/>
            </a:xfrm>
            <a:custGeom>
              <a:avLst/>
              <a:gdLst/>
              <a:ahLst/>
              <a:cxnLst/>
              <a:rect l="l" t="t" r="r" b="b"/>
              <a:pathLst>
                <a:path w="3742" h="4922" extrusionOk="0">
                  <a:moveTo>
                    <a:pt x="1607" y="1"/>
                  </a:moveTo>
                  <a:cubicBezTo>
                    <a:pt x="164" y="1"/>
                    <a:pt x="104" y="2070"/>
                    <a:pt x="64" y="2595"/>
                  </a:cubicBezTo>
                  <a:cubicBezTo>
                    <a:pt x="0" y="3314"/>
                    <a:pt x="487" y="3970"/>
                    <a:pt x="1206" y="4096"/>
                  </a:cubicBezTo>
                  <a:lnTo>
                    <a:pt x="1523" y="4096"/>
                  </a:lnTo>
                  <a:lnTo>
                    <a:pt x="1523" y="4350"/>
                  </a:lnTo>
                  <a:cubicBezTo>
                    <a:pt x="1523" y="4668"/>
                    <a:pt x="1777" y="4921"/>
                    <a:pt x="2094" y="4921"/>
                  </a:cubicBezTo>
                  <a:cubicBezTo>
                    <a:pt x="2369" y="4921"/>
                    <a:pt x="2602" y="4710"/>
                    <a:pt x="2644" y="4435"/>
                  </a:cubicBezTo>
                  <a:lnTo>
                    <a:pt x="2877" y="2764"/>
                  </a:lnTo>
                  <a:cubicBezTo>
                    <a:pt x="2877" y="2764"/>
                    <a:pt x="3048" y="2828"/>
                    <a:pt x="3236" y="2828"/>
                  </a:cubicBezTo>
                  <a:cubicBezTo>
                    <a:pt x="3437" y="2828"/>
                    <a:pt x="3658" y="2754"/>
                    <a:pt x="3701" y="2447"/>
                  </a:cubicBezTo>
                  <a:cubicBezTo>
                    <a:pt x="3742" y="2097"/>
                    <a:pt x="3517" y="1944"/>
                    <a:pt x="3272" y="1944"/>
                  </a:cubicBezTo>
                  <a:cubicBezTo>
                    <a:pt x="3132" y="1944"/>
                    <a:pt x="2985" y="1995"/>
                    <a:pt x="2877" y="2087"/>
                  </a:cubicBezTo>
                  <a:cubicBezTo>
                    <a:pt x="2877" y="2087"/>
                    <a:pt x="3448" y="205"/>
                    <a:pt x="1819" y="15"/>
                  </a:cubicBezTo>
                  <a:cubicBezTo>
                    <a:pt x="1745" y="5"/>
                    <a:pt x="1674" y="1"/>
                    <a:pt x="1607"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375;p53">
              <a:extLst>
                <a:ext uri="{FF2B5EF4-FFF2-40B4-BE49-F238E27FC236}">
                  <a16:creationId xmlns:a16="http://schemas.microsoft.com/office/drawing/2014/main" id="{7ACCC901-56EF-2948-CF60-A5AC9FBD0FA2}"/>
                </a:ext>
              </a:extLst>
            </p:cNvPr>
            <p:cNvSpPr/>
            <p:nvPr/>
          </p:nvSpPr>
          <p:spPr>
            <a:xfrm>
              <a:off x="3960020" y="2497056"/>
              <a:ext cx="37183" cy="32009"/>
            </a:xfrm>
            <a:custGeom>
              <a:avLst/>
              <a:gdLst/>
              <a:ahLst/>
              <a:cxnLst/>
              <a:rect l="l" t="t" r="r" b="b"/>
              <a:pathLst>
                <a:path w="424" h="365" extrusionOk="0">
                  <a:moveTo>
                    <a:pt x="237" y="0"/>
                  </a:moveTo>
                  <a:cubicBezTo>
                    <a:pt x="187" y="0"/>
                    <a:pt x="138" y="21"/>
                    <a:pt x="106" y="68"/>
                  </a:cubicBezTo>
                  <a:cubicBezTo>
                    <a:pt x="1" y="195"/>
                    <a:pt x="106" y="364"/>
                    <a:pt x="254" y="364"/>
                  </a:cubicBezTo>
                  <a:cubicBezTo>
                    <a:pt x="360" y="343"/>
                    <a:pt x="424" y="259"/>
                    <a:pt x="424" y="153"/>
                  </a:cubicBezTo>
                  <a:cubicBezTo>
                    <a:pt x="410" y="60"/>
                    <a:pt x="322" y="0"/>
                    <a:pt x="237" y="0"/>
                  </a:cubicBezTo>
                  <a:close/>
                </a:path>
              </a:pathLst>
            </a:custGeom>
            <a:solidFill>
              <a:srgbClr val="272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376;p53">
              <a:extLst>
                <a:ext uri="{FF2B5EF4-FFF2-40B4-BE49-F238E27FC236}">
                  <a16:creationId xmlns:a16="http://schemas.microsoft.com/office/drawing/2014/main" id="{F517548F-4603-FCEF-4B00-F59D393F30DD}"/>
                </a:ext>
              </a:extLst>
            </p:cNvPr>
            <p:cNvSpPr/>
            <p:nvPr/>
          </p:nvSpPr>
          <p:spPr>
            <a:xfrm>
              <a:off x="3880831" y="2498898"/>
              <a:ext cx="38498" cy="30342"/>
            </a:xfrm>
            <a:custGeom>
              <a:avLst/>
              <a:gdLst/>
              <a:ahLst/>
              <a:cxnLst/>
              <a:rect l="l" t="t" r="r" b="b"/>
              <a:pathLst>
                <a:path w="439" h="346" extrusionOk="0">
                  <a:moveTo>
                    <a:pt x="240" y="0"/>
                  </a:moveTo>
                  <a:cubicBezTo>
                    <a:pt x="190" y="0"/>
                    <a:pt x="139" y="21"/>
                    <a:pt x="100" y="69"/>
                  </a:cubicBezTo>
                  <a:cubicBezTo>
                    <a:pt x="0" y="188"/>
                    <a:pt x="89" y="345"/>
                    <a:pt x="241" y="345"/>
                  </a:cubicBezTo>
                  <a:cubicBezTo>
                    <a:pt x="250" y="345"/>
                    <a:pt x="259" y="345"/>
                    <a:pt x="269" y="343"/>
                  </a:cubicBezTo>
                  <a:cubicBezTo>
                    <a:pt x="354" y="343"/>
                    <a:pt x="438" y="259"/>
                    <a:pt x="417" y="153"/>
                  </a:cubicBezTo>
                  <a:cubicBezTo>
                    <a:pt x="404" y="60"/>
                    <a:pt x="324" y="0"/>
                    <a:pt x="240" y="0"/>
                  </a:cubicBezTo>
                  <a:close/>
                </a:path>
              </a:pathLst>
            </a:custGeom>
            <a:solidFill>
              <a:srgbClr val="272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377;p53">
              <a:extLst>
                <a:ext uri="{FF2B5EF4-FFF2-40B4-BE49-F238E27FC236}">
                  <a16:creationId xmlns:a16="http://schemas.microsoft.com/office/drawing/2014/main" id="{63CDDEEC-3662-7D26-D031-261C49BD5C84}"/>
                </a:ext>
              </a:extLst>
            </p:cNvPr>
            <p:cNvSpPr/>
            <p:nvPr/>
          </p:nvSpPr>
          <p:spPr>
            <a:xfrm>
              <a:off x="3911788" y="2520295"/>
              <a:ext cx="27975" cy="51389"/>
            </a:xfrm>
            <a:custGeom>
              <a:avLst/>
              <a:gdLst/>
              <a:ahLst/>
              <a:cxnLst/>
              <a:rect l="l" t="t" r="r" b="b"/>
              <a:pathLst>
                <a:path w="319" h="586" extrusionOk="0">
                  <a:moveTo>
                    <a:pt x="169" y="1"/>
                  </a:moveTo>
                  <a:cubicBezTo>
                    <a:pt x="152" y="1"/>
                    <a:pt x="140" y="11"/>
                    <a:pt x="128" y="36"/>
                  </a:cubicBezTo>
                  <a:cubicBezTo>
                    <a:pt x="22" y="226"/>
                    <a:pt x="1" y="353"/>
                    <a:pt x="43" y="459"/>
                  </a:cubicBezTo>
                  <a:cubicBezTo>
                    <a:pt x="85" y="522"/>
                    <a:pt x="149" y="586"/>
                    <a:pt x="255" y="586"/>
                  </a:cubicBezTo>
                  <a:cubicBezTo>
                    <a:pt x="276" y="586"/>
                    <a:pt x="297" y="586"/>
                    <a:pt x="297" y="565"/>
                  </a:cubicBezTo>
                  <a:cubicBezTo>
                    <a:pt x="318" y="544"/>
                    <a:pt x="297" y="501"/>
                    <a:pt x="276" y="501"/>
                  </a:cubicBezTo>
                  <a:cubicBezTo>
                    <a:pt x="191" y="480"/>
                    <a:pt x="149" y="459"/>
                    <a:pt x="128" y="417"/>
                  </a:cubicBezTo>
                  <a:cubicBezTo>
                    <a:pt x="107" y="374"/>
                    <a:pt x="128" y="226"/>
                    <a:pt x="212" y="78"/>
                  </a:cubicBezTo>
                  <a:cubicBezTo>
                    <a:pt x="233" y="57"/>
                    <a:pt x="233" y="15"/>
                    <a:pt x="212" y="15"/>
                  </a:cubicBezTo>
                  <a:cubicBezTo>
                    <a:pt x="195" y="6"/>
                    <a:pt x="181" y="1"/>
                    <a:pt x="169"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378;p53">
              <a:extLst>
                <a:ext uri="{FF2B5EF4-FFF2-40B4-BE49-F238E27FC236}">
                  <a16:creationId xmlns:a16="http://schemas.microsoft.com/office/drawing/2014/main" id="{D80EBBBA-574F-59F8-F051-7775AE47782C}"/>
                </a:ext>
              </a:extLst>
            </p:cNvPr>
            <p:cNvSpPr/>
            <p:nvPr/>
          </p:nvSpPr>
          <p:spPr>
            <a:xfrm>
              <a:off x="3921083" y="2573965"/>
              <a:ext cx="44637" cy="23678"/>
            </a:xfrm>
            <a:custGeom>
              <a:avLst/>
              <a:gdLst/>
              <a:ahLst/>
              <a:cxnLst/>
              <a:rect l="l" t="t" r="r" b="b"/>
              <a:pathLst>
                <a:path w="509" h="270" extrusionOk="0">
                  <a:moveTo>
                    <a:pt x="455" y="0"/>
                  </a:moveTo>
                  <a:cubicBezTo>
                    <a:pt x="445" y="0"/>
                    <a:pt x="434" y="6"/>
                    <a:pt x="424" y="16"/>
                  </a:cubicBezTo>
                  <a:cubicBezTo>
                    <a:pt x="318" y="101"/>
                    <a:pt x="191" y="164"/>
                    <a:pt x="64" y="164"/>
                  </a:cubicBezTo>
                  <a:cubicBezTo>
                    <a:pt x="22" y="164"/>
                    <a:pt x="1" y="185"/>
                    <a:pt x="1" y="207"/>
                  </a:cubicBezTo>
                  <a:cubicBezTo>
                    <a:pt x="22" y="249"/>
                    <a:pt x="43" y="270"/>
                    <a:pt x="64" y="270"/>
                  </a:cubicBezTo>
                  <a:cubicBezTo>
                    <a:pt x="212" y="249"/>
                    <a:pt x="381" y="185"/>
                    <a:pt x="487" y="80"/>
                  </a:cubicBezTo>
                  <a:cubicBezTo>
                    <a:pt x="508" y="58"/>
                    <a:pt x="508" y="37"/>
                    <a:pt x="487" y="16"/>
                  </a:cubicBezTo>
                  <a:cubicBezTo>
                    <a:pt x="476" y="6"/>
                    <a:pt x="466" y="0"/>
                    <a:pt x="455"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379;p53">
              <a:extLst>
                <a:ext uri="{FF2B5EF4-FFF2-40B4-BE49-F238E27FC236}">
                  <a16:creationId xmlns:a16="http://schemas.microsoft.com/office/drawing/2014/main" id="{8C6E9FA9-99C7-5F4E-88CB-DFD7C0D58DD7}"/>
                </a:ext>
              </a:extLst>
            </p:cNvPr>
            <p:cNvSpPr/>
            <p:nvPr/>
          </p:nvSpPr>
          <p:spPr>
            <a:xfrm>
              <a:off x="4089895" y="2534940"/>
              <a:ext cx="48320" cy="31219"/>
            </a:xfrm>
            <a:custGeom>
              <a:avLst/>
              <a:gdLst/>
              <a:ahLst/>
              <a:cxnLst/>
              <a:rect l="l" t="t" r="r" b="b"/>
              <a:pathLst>
                <a:path w="551" h="356" extrusionOk="0">
                  <a:moveTo>
                    <a:pt x="349" y="0"/>
                  </a:moveTo>
                  <a:cubicBezTo>
                    <a:pt x="185" y="0"/>
                    <a:pt x="32" y="116"/>
                    <a:pt x="0" y="292"/>
                  </a:cubicBezTo>
                  <a:cubicBezTo>
                    <a:pt x="0" y="313"/>
                    <a:pt x="21" y="334"/>
                    <a:pt x="42" y="355"/>
                  </a:cubicBezTo>
                  <a:lnTo>
                    <a:pt x="64" y="355"/>
                  </a:lnTo>
                  <a:cubicBezTo>
                    <a:pt x="85" y="355"/>
                    <a:pt x="106" y="334"/>
                    <a:pt x="106" y="313"/>
                  </a:cubicBezTo>
                  <a:cubicBezTo>
                    <a:pt x="106" y="229"/>
                    <a:pt x="169" y="144"/>
                    <a:pt x="233" y="123"/>
                  </a:cubicBezTo>
                  <a:cubicBezTo>
                    <a:pt x="265" y="102"/>
                    <a:pt x="307" y="91"/>
                    <a:pt x="349" y="91"/>
                  </a:cubicBezTo>
                  <a:cubicBezTo>
                    <a:pt x="391" y="91"/>
                    <a:pt x="434" y="102"/>
                    <a:pt x="465" y="123"/>
                  </a:cubicBezTo>
                  <a:cubicBezTo>
                    <a:pt x="487" y="123"/>
                    <a:pt x="508" y="123"/>
                    <a:pt x="529" y="102"/>
                  </a:cubicBezTo>
                  <a:cubicBezTo>
                    <a:pt x="550" y="59"/>
                    <a:pt x="529" y="38"/>
                    <a:pt x="508" y="38"/>
                  </a:cubicBezTo>
                  <a:cubicBezTo>
                    <a:pt x="456" y="12"/>
                    <a:pt x="402" y="0"/>
                    <a:pt x="349"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380;p53">
              <a:extLst>
                <a:ext uri="{FF2B5EF4-FFF2-40B4-BE49-F238E27FC236}">
                  <a16:creationId xmlns:a16="http://schemas.microsoft.com/office/drawing/2014/main" id="{6D63C63E-04A8-3E9C-BD97-A3B5DCA4B607}"/>
                </a:ext>
              </a:extLst>
            </p:cNvPr>
            <p:cNvSpPr/>
            <p:nvPr/>
          </p:nvSpPr>
          <p:spPr>
            <a:xfrm>
              <a:off x="4096823" y="2539939"/>
              <a:ext cx="20959" cy="20608"/>
            </a:xfrm>
            <a:custGeom>
              <a:avLst/>
              <a:gdLst/>
              <a:ahLst/>
              <a:cxnLst/>
              <a:rect l="l" t="t" r="r" b="b"/>
              <a:pathLst>
                <a:path w="239" h="235" extrusionOk="0">
                  <a:moveTo>
                    <a:pt x="83" y="1"/>
                  </a:moveTo>
                  <a:cubicBezTo>
                    <a:pt x="47" y="1"/>
                    <a:pt x="1" y="55"/>
                    <a:pt x="48" y="87"/>
                  </a:cubicBezTo>
                  <a:lnTo>
                    <a:pt x="133" y="235"/>
                  </a:lnTo>
                  <a:lnTo>
                    <a:pt x="217" y="235"/>
                  </a:lnTo>
                  <a:cubicBezTo>
                    <a:pt x="238" y="214"/>
                    <a:pt x="238" y="193"/>
                    <a:pt x="217" y="172"/>
                  </a:cubicBezTo>
                  <a:lnTo>
                    <a:pt x="112" y="23"/>
                  </a:lnTo>
                  <a:cubicBezTo>
                    <a:pt x="106" y="7"/>
                    <a:pt x="95" y="1"/>
                    <a:pt x="83"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381;p53">
              <a:extLst>
                <a:ext uri="{FF2B5EF4-FFF2-40B4-BE49-F238E27FC236}">
                  <a16:creationId xmlns:a16="http://schemas.microsoft.com/office/drawing/2014/main" id="{9C921C76-EEB0-E0BF-3319-98BF15E69478}"/>
                </a:ext>
              </a:extLst>
            </p:cNvPr>
            <p:cNvSpPr/>
            <p:nvPr/>
          </p:nvSpPr>
          <p:spPr>
            <a:xfrm>
              <a:off x="3961861" y="2445141"/>
              <a:ext cx="59457" cy="17188"/>
            </a:xfrm>
            <a:custGeom>
              <a:avLst/>
              <a:gdLst/>
              <a:ahLst/>
              <a:cxnLst/>
              <a:rect l="l" t="t" r="r" b="b"/>
              <a:pathLst>
                <a:path w="678" h="196" extrusionOk="0">
                  <a:moveTo>
                    <a:pt x="301" y="0"/>
                  </a:moveTo>
                  <a:cubicBezTo>
                    <a:pt x="209" y="0"/>
                    <a:pt x="113" y="22"/>
                    <a:pt x="22" y="68"/>
                  </a:cubicBezTo>
                  <a:cubicBezTo>
                    <a:pt x="1" y="68"/>
                    <a:pt x="1" y="110"/>
                    <a:pt x="1" y="132"/>
                  </a:cubicBezTo>
                  <a:cubicBezTo>
                    <a:pt x="16" y="147"/>
                    <a:pt x="31" y="162"/>
                    <a:pt x="53" y="162"/>
                  </a:cubicBezTo>
                  <a:cubicBezTo>
                    <a:pt x="62" y="162"/>
                    <a:pt x="73" y="159"/>
                    <a:pt x="85" y="153"/>
                  </a:cubicBezTo>
                  <a:cubicBezTo>
                    <a:pt x="150" y="125"/>
                    <a:pt x="223" y="109"/>
                    <a:pt x="296" y="109"/>
                  </a:cubicBezTo>
                  <a:cubicBezTo>
                    <a:pt x="392" y="109"/>
                    <a:pt x="488" y="135"/>
                    <a:pt x="572" y="195"/>
                  </a:cubicBezTo>
                  <a:lnTo>
                    <a:pt x="614" y="195"/>
                  </a:lnTo>
                  <a:cubicBezTo>
                    <a:pt x="635" y="195"/>
                    <a:pt x="635" y="195"/>
                    <a:pt x="656" y="174"/>
                  </a:cubicBezTo>
                  <a:cubicBezTo>
                    <a:pt x="678" y="153"/>
                    <a:pt x="656" y="110"/>
                    <a:pt x="635" y="110"/>
                  </a:cubicBezTo>
                  <a:cubicBezTo>
                    <a:pt x="539" y="38"/>
                    <a:pt x="423" y="0"/>
                    <a:pt x="301"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382;p53">
              <a:extLst>
                <a:ext uri="{FF2B5EF4-FFF2-40B4-BE49-F238E27FC236}">
                  <a16:creationId xmlns:a16="http://schemas.microsoft.com/office/drawing/2014/main" id="{0843DCE2-3BC4-9AE7-FDE0-A5AD257DF7E5}"/>
                </a:ext>
              </a:extLst>
            </p:cNvPr>
            <p:cNvSpPr/>
            <p:nvPr/>
          </p:nvSpPr>
          <p:spPr>
            <a:xfrm>
              <a:off x="3872851" y="2444089"/>
              <a:ext cx="55774" cy="20082"/>
            </a:xfrm>
            <a:custGeom>
              <a:avLst/>
              <a:gdLst/>
              <a:ahLst/>
              <a:cxnLst/>
              <a:rect l="l" t="t" r="r" b="b"/>
              <a:pathLst>
                <a:path w="636" h="229" extrusionOk="0">
                  <a:moveTo>
                    <a:pt x="303" y="0"/>
                  </a:moveTo>
                  <a:cubicBezTo>
                    <a:pt x="202" y="0"/>
                    <a:pt x="100" y="33"/>
                    <a:pt x="22" y="101"/>
                  </a:cubicBezTo>
                  <a:cubicBezTo>
                    <a:pt x="1" y="122"/>
                    <a:pt x="1" y="165"/>
                    <a:pt x="22" y="186"/>
                  </a:cubicBezTo>
                  <a:cubicBezTo>
                    <a:pt x="32" y="196"/>
                    <a:pt x="48" y="202"/>
                    <a:pt x="64" y="202"/>
                  </a:cubicBezTo>
                  <a:cubicBezTo>
                    <a:pt x="80" y="202"/>
                    <a:pt x="96" y="196"/>
                    <a:pt x="106" y="186"/>
                  </a:cubicBezTo>
                  <a:cubicBezTo>
                    <a:pt x="167" y="135"/>
                    <a:pt x="242" y="109"/>
                    <a:pt x="318" y="109"/>
                  </a:cubicBezTo>
                  <a:cubicBezTo>
                    <a:pt x="401" y="109"/>
                    <a:pt x="484" y="141"/>
                    <a:pt x="551" y="207"/>
                  </a:cubicBezTo>
                  <a:cubicBezTo>
                    <a:pt x="551" y="207"/>
                    <a:pt x="572" y="228"/>
                    <a:pt x="593" y="228"/>
                  </a:cubicBezTo>
                  <a:cubicBezTo>
                    <a:pt x="593" y="228"/>
                    <a:pt x="614" y="207"/>
                    <a:pt x="614" y="207"/>
                  </a:cubicBezTo>
                  <a:cubicBezTo>
                    <a:pt x="635" y="186"/>
                    <a:pt x="635" y="144"/>
                    <a:pt x="614" y="122"/>
                  </a:cubicBezTo>
                  <a:cubicBezTo>
                    <a:pt x="535" y="43"/>
                    <a:pt x="419" y="0"/>
                    <a:pt x="303"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383;p53">
              <a:extLst>
                <a:ext uri="{FF2B5EF4-FFF2-40B4-BE49-F238E27FC236}">
                  <a16:creationId xmlns:a16="http://schemas.microsoft.com/office/drawing/2014/main" id="{2443F1BD-CED7-15D4-65D2-E9D4205709FA}"/>
                </a:ext>
              </a:extLst>
            </p:cNvPr>
            <p:cNvSpPr/>
            <p:nvPr/>
          </p:nvSpPr>
          <p:spPr>
            <a:xfrm>
              <a:off x="3978611" y="2540465"/>
              <a:ext cx="54459" cy="47005"/>
            </a:xfrm>
            <a:custGeom>
              <a:avLst/>
              <a:gdLst/>
              <a:ahLst/>
              <a:cxnLst/>
              <a:rect l="l" t="t" r="r" b="b"/>
              <a:pathLst>
                <a:path w="621" h="536" extrusionOk="0">
                  <a:moveTo>
                    <a:pt x="303" y="1"/>
                  </a:moveTo>
                  <a:cubicBezTo>
                    <a:pt x="274" y="1"/>
                    <a:pt x="243" y="6"/>
                    <a:pt x="212" y="17"/>
                  </a:cubicBezTo>
                  <a:cubicBezTo>
                    <a:pt x="85" y="60"/>
                    <a:pt x="0" y="187"/>
                    <a:pt x="42" y="335"/>
                  </a:cubicBezTo>
                  <a:cubicBezTo>
                    <a:pt x="66" y="465"/>
                    <a:pt x="176" y="535"/>
                    <a:pt x="290" y="535"/>
                  </a:cubicBezTo>
                  <a:cubicBezTo>
                    <a:pt x="380" y="535"/>
                    <a:pt x="473" y="491"/>
                    <a:pt x="529" y="398"/>
                  </a:cubicBezTo>
                  <a:cubicBezTo>
                    <a:pt x="620" y="215"/>
                    <a:pt x="490" y="1"/>
                    <a:pt x="303" y="1"/>
                  </a:cubicBezTo>
                  <a:close/>
                </a:path>
              </a:pathLst>
            </a:custGeom>
            <a:solidFill>
              <a:srgbClr val="CE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384;p53">
              <a:extLst>
                <a:ext uri="{FF2B5EF4-FFF2-40B4-BE49-F238E27FC236}">
                  <a16:creationId xmlns:a16="http://schemas.microsoft.com/office/drawing/2014/main" id="{11B12D7B-0023-0864-7CAF-6E70BAC7997A}"/>
                </a:ext>
              </a:extLst>
            </p:cNvPr>
            <p:cNvSpPr/>
            <p:nvPr/>
          </p:nvSpPr>
          <p:spPr>
            <a:xfrm>
              <a:off x="3845052" y="2542307"/>
              <a:ext cx="54459" cy="47005"/>
            </a:xfrm>
            <a:custGeom>
              <a:avLst/>
              <a:gdLst/>
              <a:ahLst/>
              <a:cxnLst/>
              <a:rect l="l" t="t" r="r" b="b"/>
              <a:pathLst>
                <a:path w="621" h="536" extrusionOk="0">
                  <a:moveTo>
                    <a:pt x="303" y="1"/>
                  </a:moveTo>
                  <a:cubicBezTo>
                    <a:pt x="274" y="1"/>
                    <a:pt x="243" y="6"/>
                    <a:pt x="212" y="18"/>
                  </a:cubicBezTo>
                  <a:cubicBezTo>
                    <a:pt x="85" y="60"/>
                    <a:pt x="0" y="187"/>
                    <a:pt x="43" y="335"/>
                  </a:cubicBezTo>
                  <a:cubicBezTo>
                    <a:pt x="66" y="465"/>
                    <a:pt x="176" y="535"/>
                    <a:pt x="290" y="535"/>
                  </a:cubicBezTo>
                  <a:cubicBezTo>
                    <a:pt x="380" y="535"/>
                    <a:pt x="473" y="492"/>
                    <a:pt x="529" y="398"/>
                  </a:cubicBezTo>
                  <a:cubicBezTo>
                    <a:pt x="621" y="215"/>
                    <a:pt x="491" y="1"/>
                    <a:pt x="303" y="1"/>
                  </a:cubicBezTo>
                  <a:close/>
                </a:path>
              </a:pathLst>
            </a:custGeom>
            <a:solidFill>
              <a:srgbClr val="CE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385;p53">
              <a:extLst>
                <a:ext uri="{FF2B5EF4-FFF2-40B4-BE49-F238E27FC236}">
                  <a16:creationId xmlns:a16="http://schemas.microsoft.com/office/drawing/2014/main" id="{042BA6A8-8B22-E581-DC3B-0212901C07F5}"/>
                </a:ext>
              </a:extLst>
            </p:cNvPr>
            <p:cNvSpPr/>
            <p:nvPr/>
          </p:nvSpPr>
          <p:spPr>
            <a:xfrm>
              <a:off x="3835756" y="2324385"/>
              <a:ext cx="313510" cy="277292"/>
            </a:xfrm>
            <a:custGeom>
              <a:avLst/>
              <a:gdLst/>
              <a:ahLst/>
              <a:cxnLst/>
              <a:rect l="l" t="t" r="r" b="b"/>
              <a:pathLst>
                <a:path w="3575" h="3162" extrusionOk="0">
                  <a:moveTo>
                    <a:pt x="1630" y="1"/>
                  </a:moveTo>
                  <a:cubicBezTo>
                    <a:pt x="260" y="1"/>
                    <a:pt x="1" y="1910"/>
                    <a:pt x="1" y="1910"/>
                  </a:cubicBezTo>
                  <a:cubicBezTo>
                    <a:pt x="48" y="1914"/>
                    <a:pt x="95" y="1916"/>
                    <a:pt x="141" y="1916"/>
                  </a:cubicBezTo>
                  <a:cubicBezTo>
                    <a:pt x="1293" y="1916"/>
                    <a:pt x="1841" y="684"/>
                    <a:pt x="1841" y="684"/>
                  </a:cubicBezTo>
                  <a:cubicBezTo>
                    <a:pt x="1904" y="1191"/>
                    <a:pt x="2581" y="1678"/>
                    <a:pt x="2581" y="1678"/>
                  </a:cubicBezTo>
                  <a:cubicBezTo>
                    <a:pt x="2581" y="1678"/>
                    <a:pt x="2454" y="3074"/>
                    <a:pt x="2539" y="3158"/>
                  </a:cubicBezTo>
                  <a:cubicBezTo>
                    <a:pt x="2542" y="3161"/>
                    <a:pt x="2545" y="3162"/>
                    <a:pt x="2548" y="3162"/>
                  </a:cubicBezTo>
                  <a:cubicBezTo>
                    <a:pt x="2630" y="3162"/>
                    <a:pt x="2712" y="2414"/>
                    <a:pt x="2814" y="2312"/>
                  </a:cubicBezTo>
                  <a:lnTo>
                    <a:pt x="3363" y="1784"/>
                  </a:lnTo>
                  <a:cubicBezTo>
                    <a:pt x="3363" y="1784"/>
                    <a:pt x="3575" y="324"/>
                    <a:pt x="1925" y="28"/>
                  </a:cubicBezTo>
                  <a:cubicBezTo>
                    <a:pt x="1822" y="9"/>
                    <a:pt x="1723" y="1"/>
                    <a:pt x="1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386;p53">
              <a:extLst>
                <a:ext uri="{FF2B5EF4-FFF2-40B4-BE49-F238E27FC236}">
                  <a16:creationId xmlns:a16="http://schemas.microsoft.com/office/drawing/2014/main" id="{D738BF1D-7124-CE82-C61B-5EAC8B73539D}"/>
                </a:ext>
              </a:extLst>
            </p:cNvPr>
            <p:cNvSpPr/>
            <p:nvPr/>
          </p:nvSpPr>
          <p:spPr>
            <a:xfrm>
              <a:off x="4017547" y="2519682"/>
              <a:ext cx="77961" cy="61299"/>
            </a:xfrm>
            <a:custGeom>
              <a:avLst/>
              <a:gdLst/>
              <a:ahLst/>
              <a:cxnLst/>
              <a:rect l="l" t="t" r="r" b="b"/>
              <a:pathLst>
                <a:path w="889" h="699" extrusionOk="0">
                  <a:moveTo>
                    <a:pt x="889" y="1"/>
                  </a:moveTo>
                  <a:lnTo>
                    <a:pt x="889" y="1"/>
                  </a:lnTo>
                  <a:cubicBezTo>
                    <a:pt x="889" y="1"/>
                    <a:pt x="677" y="85"/>
                    <a:pt x="0" y="699"/>
                  </a:cubicBezTo>
                  <a:lnTo>
                    <a:pt x="127" y="699"/>
                  </a:lnTo>
                  <a:lnTo>
                    <a:pt x="698" y="170"/>
                  </a:lnTo>
                  <a:lnTo>
                    <a:pt x="889" y="1"/>
                  </a:ln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387;p53">
              <a:extLst>
                <a:ext uri="{FF2B5EF4-FFF2-40B4-BE49-F238E27FC236}">
                  <a16:creationId xmlns:a16="http://schemas.microsoft.com/office/drawing/2014/main" id="{68DBE545-0E57-25A9-FC5F-817D1D279CC5}"/>
                </a:ext>
              </a:extLst>
            </p:cNvPr>
            <p:cNvSpPr/>
            <p:nvPr/>
          </p:nvSpPr>
          <p:spPr>
            <a:xfrm>
              <a:off x="4041663" y="2586505"/>
              <a:ext cx="48320" cy="57528"/>
            </a:xfrm>
            <a:custGeom>
              <a:avLst/>
              <a:gdLst/>
              <a:ahLst/>
              <a:cxnLst/>
              <a:rect l="l" t="t" r="r" b="b"/>
              <a:pathLst>
                <a:path w="551" h="656" extrusionOk="0">
                  <a:moveTo>
                    <a:pt x="466" y="0"/>
                  </a:moveTo>
                  <a:lnTo>
                    <a:pt x="0" y="571"/>
                  </a:lnTo>
                  <a:lnTo>
                    <a:pt x="85" y="656"/>
                  </a:lnTo>
                  <a:lnTo>
                    <a:pt x="550" y="42"/>
                  </a:lnTo>
                  <a:lnTo>
                    <a:pt x="466" y="0"/>
                  </a:ln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388;p53">
              <a:extLst>
                <a:ext uri="{FF2B5EF4-FFF2-40B4-BE49-F238E27FC236}">
                  <a16:creationId xmlns:a16="http://schemas.microsoft.com/office/drawing/2014/main" id="{A643A0D5-A0C1-9826-CDB1-0601A5EE8580}"/>
                </a:ext>
              </a:extLst>
            </p:cNvPr>
            <p:cNvSpPr/>
            <p:nvPr/>
          </p:nvSpPr>
          <p:spPr>
            <a:xfrm>
              <a:off x="3820936" y="2553093"/>
              <a:ext cx="228182" cy="151625"/>
            </a:xfrm>
            <a:custGeom>
              <a:avLst/>
              <a:gdLst/>
              <a:ahLst/>
              <a:cxnLst/>
              <a:rect l="l" t="t" r="r" b="b"/>
              <a:pathLst>
                <a:path w="2602" h="1729" extrusionOk="0">
                  <a:moveTo>
                    <a:pt x="1121" y="0"/>
                  </a:moveTo>
                  <a:cubicBezTo>
                    <a:pt x="804" y="22"/>
                    <a:pt x="487" y="85"/>
                    <a:pt x="191" y="148"/>
                  </a:cubicBezTo>
                  <a:cubicBezTo>
                    <a:pt x="191" y="148"/>
                    <a:pt x="0" y="1565"/>
                    <a:pt x="1248" y="1713"/>
                  </a:cubicBezTo>
                  <a:cubicBezTo>
                    <a:pt x="1315" y="1724"/>
                    <a:pt x="1381" y="1729"/>
                    <a:pt x="1447" y="1729"/>
                  </a:cubicBezTo>
                  <a:cubicBezTo>
                    <a:pt x="1927" y="1729"/>
                    <a:pt x="2379" y="1464"/>
                    <a:pt x="2602" y="1037"/>
                  </a:cubicBezTo>
                  <a:cubicBezTo>
                    <a:pt x="2602" y="1037"/>
                    <a:pt x="2475" y="550"/>
                    <a:pt x="2369" y="318"/>
                  </a:cubicBezTo>
                  <a:cubicBezTo>
                    <a:pt x="2179" y="254"/>
                    <a:pt x="1291" y="0"/>
                    <a:pt x="1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389;p53">
              <a:extLst>
                <a:ext uri="{FF2B5EF4-FFF2-40B4-BE49-F238E27FC236}">
                  <a16:creationId xmlns:a16="http://schemas.microsoft.com/office/drawing/2014/main" id="{FD87B9FE-5141-2325-72EE-7E9F005D784E}"/>
                </a:ext>
              </a:extLst>
            </p:cNvPr>
            <p:cNvSpPr/>
            <p:nvPr/>
          </p:nvSpPr>
          <p:spPr>
            <a:xfrm>
              <a:off x="3848735" y="2582734"/>
              <a:ext cx="142943" cy="70594"/>
            </a:xfrm>
            <a:custGeom>
              <a:avLst/>
              <a:gdLst/>
              <a:ahLst/>
              <a:cxnLst/>
              <a:rect l="l" t="t" r="r" b="b"/>
              <a:pathLst>
                <a:path w="1630" h="805" extrusionOk="0">
                  <a:moveTo>
                    <a:pt x="529" y="1"/>
                  </a:moveTo>
                  <a:cubicBezTo>
                    <a:pt x="508" y="1"/>
                    <a:pt x="487" y="1"/>
                    <a:pt x="487" y="22"/>
                  </a:cubicBezTo>
                  <a:cubicBezTo>
                    <a:pt x="487" y="43"/>
                    <a:pt x="508" y="64"/>
                    <a:pt x="529" y="64"/>
                  </a:cubicBezTo>
                  <a:lnTo>
                    <a:pt x="593" y="64"/>
                  </a:lnTo>
                  <a:cubicBezTo>
                    <a:pt x="614" y="64"/>
                    <a:pt x="614" y="43"/>
                    <a:pt x="614" y="22"/>
                  </a:cubicBezTo>
                  <a:cubicBezTo>
                    <a:pt x="614" y="1"/>
                    <a:pt x="614" y="1"/>
                    <a:pt x="593" y="1"/>
                  </a:cubicBezTo>
                  <a:close/>
                  <a:moveTo>
                    <a:pt x="783" y="1"/>
                  </a:moveTo>
                  <a:cubicBezTo>
                    <a:pt x="762" y="1"/>
                    <a:pt x="762" y="1"/>
                    <a:pt x="762" y="22"/>
                  </a:cubicBezTo>
                  <a:cubicBezTo>
                    <a:pt x="762" y="43"/>
                    <a:pt x="762" y="64"/>
                    <a:pt x="783" y="64"/>
                  </a:cubicBezTo>
                  <a:lnTo>
                    <a:pt x="847" y="64"/>
                  </a:lnTo>
                  <a:cubicBezTo>
                    <a:pt x="868" y="64"/>
                    <a:pt x="889" y="43"/>
                    <a:pt x="889" y="22"/>
                  </a:cubicBezTo>
                  <a:cubicBezTo>
                    <a:pt x="889" y="22"/>
                    <a:pt x="868" y="1"/>
                    <a:pt x="847" y="1"/>
                  </a:cubicBezTo>
                  <a:close/>
                  <a:moveTo>
                    <a:pt x="1058" y="22"/>
                  </a:moveTo>
                  <a:cubicBezTo>
                    <a:pt x="1016" y="43"/>
                    <a:pt x="1016" y="85"/>
                    <a:pt x="1058" y="85"/>
                  </a:cubicBezTo>
                  <a:lnTo>
                    <a:pt x="1122" y="85"/>
                  </a:lnTo>
                  <a:cubicBezTo>
                    <a:pt x="1143" y="85"/>
                    <a:pt x="1143" y="85"/>
                    <a:pt x="1143" y="64"/>
                  </a:cubicBezTo>
                  <a:cubicBezTo>
                    <a:pt x="1143" y="43"/>
                    <a:pt x="1143" y="43"/>
                    <a:pt x="1122" y="22"/>
                  </a:cubicBezTo>
                  <a:close/>
                  <a:moveTo>
                    <a:pt x="255" y="22"/>
                  </a:moveTo>
                  <a:cubicBezTo>
                    <a:pt x="255" y="43"/>
                    <a:pt x="233" y="43"/>
                    <a:pt x="233" y="64"/>
                  </a:cubicBezTo>
                  <a:cubicBezTo>
                    <a:pt x="233" y="79"/>
                    <a:pt x="244" y="94"/>
                    <a:pt x="258" y="94"/>
                  </a:cubicBezTo>
                  <a:cubicBezTo>
                    <a:pt x="263" y="94"/>
                    <a:pt x="269" y="92"/>
                    <a:pt x="276" y="85"/>
                  </a:cubicBezTo>
                  <a:lnTo>
                    <a:pt x="339" y="85"/>
                  </a:lnTo>
                  <a:cubicBezTo>
                    <a:pt x="360" y="85"/>
                    <a:pt x="360" y="22"/>
                    <a:pt x="339" y="22"/>
                  </a:cubicBezTo>
                  <a:close/>
                  <a:moveTo>
                    <a:pt x="1315" y="77"/>
                  </a:moveTo>
                  <a:cubicBezTo>
                    <a:pt x="1301" y="77"/>
                    <a:pt x="1291" y="92"/>
                    <a:pt x="1291" y="107"/>
                  </a:cubicBezTo>
                  <a:cubicBezTo>
                    <a:pt x="1291" y="107"/>
                    <a:pt x="1291" y="128"/>
                    <a:pt x="1312" y="128"/>
                  </a:cubicBezTo>
                  <a:lnTo>
                    <a:pt x="1375" y="149"/>
                  </a:lnTo>
                  <a:cubicBezTo>
                    <a:pt x="1397" y="149"/>
                    <a:pt x="1418" y="149"/>
                    <a:pt x="1418" y="128"/>
                  </a:cubicBezTo>
                  <a:cubicBezTo>
                    <a:pt x="1418" y="107"/>
                    <a:pt x="1418" y="107"/>
                    <a:pt x="1397" y="85"/>
                  </a:cubicBezTo>
                  <a:lnTo>
                    <a:pt x="1333" y="85"/>
                  </a:lnTo>
                  <a:cubicBezTo>
                    <a:pt x="1327" y="79"/>
                    <a:pt x="1321" y="77"/>
                    <a:pt x="1315" y="77"/>
                  </a:cubicBezTo>
                  <a:close/>
                  <a:moveTo>
                    <a:pt x="22" y="85"/>
                  </a:moveTo>
                  <a:cubicBezTo>
                    <a:pt x="1" y="85"/>
                    <a:pt x="1" y="107"/>
                    <a:pt x="1" y="128"/>
                  </a:cubicBezTo>
                  <a:cubicBezTo>
                    <a:pt x="1" y="143"/>
                    <a:pt x="22" y="158"/>
                    <a:pt x="42" y="158"/>
                  </a:cubicBezTo>
                  <a:cubicBezTo>
                    <a:pt x="50" y="158"/>
                    <a:pt x="58" y="155"/>
                    <a:pt x="64" y="149"/>
                  </a:cubicBezTo>
                  <a:cubicBezTo>
                    <a:pt x="85" y="149"/>
                    <a:pt x="106" y="128"/>
                    <a:pt x="85" y="107"/>
                  </a:cubicBezTo>
                  <a:cubicBezTo>
                    <a:pt x="85" y="85"/>
                    <a:pt x="64" y="85"/>
                    <a:pt x="64" y="85"/>
                  </a:cubicBezTo>
                  <a:close/>
                  <a:moveTo>
                    <a:pt x="1587" y="170"/>
                  </a:moveTo>
                  <a:cubicBezTo>
                    <a:pt x="1566" y="170"/>
                    <a:pt x="1545" y="170"/>
                    <a:pt x="1545" y="191"/>
                  </a:cubicBezTo>
                  <a:cubicBezTo>
                    <a:pt x="1523" y="212"/>
                    <a:pt x="1545" y="233"/>
                    <a:pt x="1566" y="233"/>
                  </a:cubicBezTo>
                  <a:lnTo>
                    <a:pt x="1608" y="233"/>
                  </a:lnTo>
                  <a:cubicBezTo>
                    <a:pt x="1608" y="233"/>
                    <a:pt x="1629" y="233"/>
                    <a:pt x="1629" y="212"/>
                  </a:cubicBezTo>
                  <a:cubicBezTo>
                    <a:pt x="1629" y="191"/>
                    <a:pt x="1629" y="170"/>
                    <a:pt x="1608" y="170"/>
                  </a:cubicBezTo>
                  <a:close/>
                  <a:moveTo>
                    <a:pt x="297" y="339"/>
                  </a:moveTo>
                  <a:cubicBezTo>
                    <a:pt x="297" y="360"/>
                    <a:pt x="276" y="360"/>
                    <a:pt x="276" y="381"/>
                  </a:cubicBezTo>
                  <a:cubicBezTo>
                    <a:pt x="297" y="403"/>
                    <a:pt x="318" y="403"/>
                    <a:pt x="318" y="403"/>
                  </a:cubicBezTo>
                  <a:lnTo>
                    <a:pt x="381" y="403"/>
                  </a:lnTo>
                  <a:cubicBezTo>
                    <a:pt x="381" y="403"/>
                    <a:pt x="403" y="403"/>
                    <a:pt x="403" y="381"/>
                  </a:cubicBezTo>
                  <a:cubicBezTo>
                    <a:pt x="403" y="360"/>
                    <a:pt x="381" y="339"/>
                    <a:pt x="360" y="339"/>
                  </a:cubicBezTo>
                  <a:close/>
                  <a:moveTo>
                    <a:pt x="551" y="339"/>
                  </a:moveTo>
                  <a:cubicBezTo>
                    <a:pt x="529" y="339"/>
                    <a:pt x="508" y="339"/>
                    <a:pt x="508" y="360"/>
                  </a:cubicBezTo>
                  <a:cubicBezTo>
                    <a:pt x="508" y="381"/>
                    <a:pt x="529" y="403"/>
                    <a:pt x="551" y="403"/>
                  </a:cubicBezTo>
                  <a:lnTo>
                    <a:pt x="614" y="403"/>
                  </a:lnTo>
                  <a:cubicBezTo>
                    <a:pt x="635" y="403"/>
                    <a:pt x="635" y="381"/>
                    <a:pt x="635" y="360"/>
                  </a:cubicBezTo>
                  <a:cubicBezTo>
                    <a:pt x="635" y="339"/>
                    <a:pt x="635" y="339"/>
                    <a:pt x="614" y="339"/>
                  </a:cubicBezTo>
                  <a:close/>
                  <a:moveTo>
                    <a:pt x="771" y="336"/>
                  </a:moveTo>
                  <a:cubicBezTo>
                    <a:pt x="741" y="336"/>
                    <a:pt x="746" y="403"/>
                    <a:pt x="783" y="403"/>
                  </a:cubicBezTo>
                  <a:lnTo>
                    <a:pt x="847" y="403"/>
                  </a:lnTo>
                  <a:cubicBezTo>
                    <a:pt x="868" y="403"/>
                    <a:pt x="889" y="381"/>
                    <a:pt x="889" y="360"/>
                  </a:cubicBezTo>
                  <a:cubicBezTo>
                    <a:pt x="889" y="339"/>
                    <a:pt x="868" y="339"/>
                    <a:pt x="847" y="339"/>
                  </a:cubicBezTo>
                  <a:lnTo>
                    <a:pt x="783" y="339"/>
                  </a:lnTo>
                  <a:cubicBezTo>
                    <a:pt x="779" y="337"/>
                    <a:pt x="774" y="336"/>
                    <a:pt x="771" y="336"/>
                  </a:cubicBezTo>
                  <a:close/>
                  <a:moveTo>
                    <a:pt x="1019" y="352"/>
                  </a:moveTo>
                  <a:cubicBezTo>
                    <a:pt x="1005" y="352"/>
                    <a:pt x="995" y="367"/>
                    <a:pt x="995" y="381"/>
                  </a:cubicBezTo>
                  <a:cubicBezTo>
                    <a:pt x="995" y="403"/>
                    <a:pt x="1016" y="424"/>
                    <a:pt x="1037" y="424"/>
                  </a:cubicBezTo>
                  <a:lnTo>
                    <a:pt x="1101" y="424"/>
                  </a:lnTo>
                  <a:cubicBezTo>
                    <a:pt x="1101" y="424"/>
                    <a:pt x="1122" y="403"/>
                    <a:pt x="1122" y="381"/>
                  </a:cubicBezTo>
                  <a:cubicBezTo>
                    <a:pt x="1122" y="360"/>
                    <a:pt x="1122" y="360"/>
                    <a:pt x="1101" y="360"/>
                  </a:cubicBezTo>
                  <a:lnTo>
                    <a:pt x="1037" y="360"/>
                  </a:lnTo>
                  <a:cubicBezTo>
                    <a:pt x="1031" y="354"/>
                    <a:pt x="1025" y="352"/>
                    <a:pt x="1019" y="352"/>
                  </a:cubicBezTo>
                  <a:close/>
                  <a:moveTo>
                    <a:pt x="132" y="373"/>
                  </a:moveTo>
                  <a:cubicBezTo>
                    <a:pt x="129" y="373"/>
                    <a:pt x="128" y="375"/>
                    <a:pt x="128" y="381"/>
                  </a:cubicBezTo>
                  <a:lnTo>
                    <a:pt x="85" y="381"/>
                  </a:lnTo>
                  <a:cubicBezTo>
                    <a:pt x="64" y="381"/>
                    <a:pt x="64" y="381"/>
                    <a:pt x="64" y="403"/>
                  </a:cubicBezTo>
                  <a:cubicBezTo>
                    <a:pt x="64" y="418"/>
                    <a:pt x="75" y="433"/>
                    <a:pt x="88" y="433"/>
                  </a:cubicBezTo>
                  <a:cubicBezTo>
                    <a:pt x="94" y="433"/>
                    <a:pt x="100" y="430"/>
                    <a:pt x="106" y="424"/>
                  </a:cubicBezTo>
                  <a:lnTo>
                    <a:pt x="106" y="445"/>
                  </a:lnTo>
                  <a:lnTo>
                    <a:pt x="128" y="445"/>
                  </a:lnTo>
                  <a:cubicBezTo>
                    <a:pt x="149" y="424"/>
                    <a:pt x="149" y="424"/>
                    <a:pt x="149" y="403"/>
                  </a:cubicBezTo>
                  <a:cubicBezTo>
                    <a:pt x="149" y="388"/>
                    <a:pt x="138" y="373"/>
                    <a:pt x="132" y="373"/>
                  </a:cubicBezTo>
                  <a:close/>
                  <a:moveTo>
                    <a:pt x="1261" y="398"/>
                  </a:moveTo>
                  <a:cubicBezTo>
                    <a:pt x="1244" y="398"/>
                    <a:pt x="1233" y="445"/>
                    <a:pt x="1270" y="445"/>
                  </a:cubicBezTo>
                  <a:lnTo>
                    <a:pt x="1333" y="445"/>
                  </a:lnTo>
                  <a:lnTo>
                    <a:pt x="1333" y="466"/>
                  </a:lnTo>
                  <a:cubicBezTo>
                    <a:pt x="1354" y="445"/>
                    <a:pt x="1354" y="445"/>
                    <a:pt x="1354" y="424"/>
                  </a:cubicBezTo>
                  <a:cubicBezTo>
                    <a:pt x="1354" y="403"/>
                    <a:pt x="1354" y="403"/>
                    <a:pt x="1333" y="403"/>
                  </a:cubicBezTo>
                  <a:lnTo>
                    <a:pt x="1270" y="403"/>
                  </a:lnTo>
                  <a:cubicBezTo>
                    <a:pt x="1267" y="400"/>
                    <a:pt x="1264" y="398"/>
                    <a:pt x="1261" y="398"/>
                  </a:cubicBezTo>
                  <a:close/>
                  <a:moveTo>
                    <a:pt x="1523" y="445"/>
                  </a:moveTo>
                  <a:cubicBezTo>
                    <a:pt x="1502" y="445"/>
                    <a:pt x="1481" y="445"/>
                    <a:pt x="1481" y="466"/>
                  </a:cubicBezTo>
                  <a:cubicBezTo>
                    <a:pt x="1460" y="487"/>
                    <a:pt x="1481" y="487"/>
                    <a:pt x="1502" y="508"/>
                  </a:cubicBezTo>
                  <a:lnTo>
                    <a:pt x="1545" y="508"/>
                  </a:lnTo>
                  <a:cubicBezTo>
                    <a:pt x="1545" y="508"/>
                    <a:pt x="1566" y="487"/>
                    <a:pt x="1566" y="487"/>
                  </a:cubicBezTo>
                  <a:cubicBezTo>
                    <a:pt x="1566" y="466"/>
                    <a:pt x="1566" y="445"/>
                    <a:pt x="1545" y="445"/>
                  </a:cubicBezTo>
                  <a:close/>
                  <a:moveTo>
                    <a:pt x="487" y="678"/>
                  </a:moveTo>
                  <a:cubicBezTo>
                    <a:pt x="466" y="678"/>
                    <a:pt x="445" y="678"/>
                    <a:pt x="445" y="699"/>
                  </a:cubicBezTo>
                  <a:cubicBezTo>
                    <a:pt x="445" y="720"/>
                    <a:pt x="466" y="741"/>
                    <a:pt x="487" y="741"/>
                  </a:cubicBezTo>
                  <a:lnTo>
                    <a:pt x="551" y="741"/>
                  </a:lnTo>
                  <a:cubicBezTo>
                    <a:pt x="572" y="741"/>
                    <a:pt x="593" y="720"/>
                    <a:pt x="593" y="699"/>
                  </a:cubicBezTo>
                  <a:cubicBezTo>
                    <a:pt x="593" y="678"/>
                    <a:pt x="572" y="678"/>
                    <a:pt x="551" y="678"/>
                  </a:cubicBezTo>
                  <a:close/>
                  <a:moveTo>
                    <a:pt x="762" y="678"/>
                  </a:moveTo>
                  <a:cubicBezTo>
                    <a:pt x="741" y="678"/>
                    <a:pt x="741" y="678"/>
                    <a:pt x="741" y="699"/>
                  </a:cubicBezTo>
                  <a:cubicBezTo>
                    <a:pt x="741" y="720"/>
                    <a:pt x="741" y="741"/>
                    <a:pt x="762" y="741"/>
                  </a:cubicBezTo>
                  <a:lnTo>
                    <a:pt x="847" y="741"/>
                  </a:lnTo>
                  <a:cubicBezTo>
                    <a:pt x="847" y="741"/>
                    <a:pt x="868" y="720"/>
                    <a:pt x="868" y="699"/>
                  </a:cubicBezTo>
                  <a:cubicBezTo>
                    <a:pt x="868" y="678"/>
                    <a:pt x="847" y="678"/>
                    <a:pt x="847" y="678"/>
                  </a:cubicBezTo>
                  <a:close/>
                  <a:moveTo>
                    <a:pt x="233" y="699"/>
                  </a:moveTo>
                  <a:cubicBezTo>
                    <a:pt x="212" y="699"/>
                    <a:pt x="212" y="720"/>
                    <a:pt x="212" y="741"/>
                  </a:cubicBezTo>
                  <a:cubicBezTo>
                    <a:pt x="212" y="741"/>
                    <a:pt x="222" y="750"/>
                    <a:pt x="234" y="750"/>
                  </a:cubicBezTo>
                  <a:cubicBezTo>
                    <a:pt x="240" y="750"/>
                    <a:pt x="247" y="748"/>
                    <a:pt x="255" y="741"/>
                  </a:cubicBezTo>
                  <a:lnTo>
                    <a:pt x="255" y="762"/>
                  </a:lnTo>
                  <a:lnTo>
                    <a:pt x="276" y="762"/>
                  </a:lnTo>
                  <a:cubicBezTo>
                    <a:pt x="297" y="762"/>
                    <a:pt x="318" y="741"/>
                    <a:pt x="297" y="720"/>
                  </a:cubicBezTo>
                  <a:cubicBezTo>
                    <a:pt x="297" y="699"/>
                    <a:pt x="297" y="699"/>
                    <a:pt x="276" y="699"/>
                  </a:cubicBezTo>
                  <a:close/>
                  <a:moveTo>
                    <a:pt x="1058" y="699"/>
                  </a:moveTo>
                  <a:cubicBezTo>
                    <a:pt x="1037" y="699"/>
                    <a:pt x="1016" y="699"/>
                    <a:pt x="1016" y="720"/>
                  </a:cubicBezTo>
                  <a:cubicBezTo>
                    <a:pt x="1016" y="741"/>
                    <a:pt x="1016" y="762"/>
                    <a:pt x="1037" y="762"/>
                  </a:cubicBezTo>
                  <a:lnTo>
                    <a:pt x="1122" y="762"/>
                  </a:lnTo>
                  <a:cubicBezTo>
                    <a:pt x="1122" y="762"/>
                    <a:pt x="1143" y="741"/>
                    <a:pt x="1143" y="741"/>
                  </a:cubicBezTo>
                  <a:cubicBezTo>
                    <a:pt x="1143" y="720"/>
                    <a:pt x="1143" y="699"/>
                    <a:pt x="1122" y="699"/>
                  </a:cubicBezTo>
                  <a:close/>
                  <a:moveTo>
                    <a:pt x="1375" y="783"/>
                  </a:moveTo>
                  <a:lnTo>
                    <a:pt x="1358" y="801"/>
                  </a:lnTo>
                  <a:lnTo>
                    <a:pt x="1358" y="801"/>
                  </a:lnTo>
                  <a:cubicBezTo>
                    <a:pt x="1367" y="798"/>
                    <a:pt x="1375" y="793"/>
                    <a:pt x="1375" y="783"/>
                  </a:cubicBezTo>
                  <a:close/>
                  <a:moveTo>
                    <a:pt x="1333" y="741"/>
                  </a:moveTo>
                  <a:cubicBezTo>
                    <a:pt x="1312" y="741"/>
                    <a:pt x="1291" y="741"/>
                    <a:pt x="1291" y="762"/>
                  </a:cubicBezTo>
                  <a:cubicBezTo>
                    <a:pt x="1291" y="783"/>
                    <a:pt x="1291" y="804"/>
                    <a:pt x="1312" y="804"/>
                  </a:cubicBezTo>
                  <a:lnTo>
                    <a:pt x="1333" y="804"/>
                  </a:lnTo>
                  <a:cubicBezTo>
                    <a:pt x="1333" y="804"/>
                    <a:pt x="1346" y="804"/>
                    <a:pt x="1357" y="801"/>
                  </a:cubicBezTo>
                  <a:lnTo>
                    <a:pt x="1357" y="801"/>
                  </a:lnTo>
                  <a:cubicBezTo>
                    <a:pt x="1375" y="779"/>
                    <a:pt x="1374" y="741"/>
                    <a:pt x="1354" y="741"/>
                  </a:cubicBezTo>
                  <a:close/>
                  <a:moveTo>
                    <a:pt x="1358" y="801"/>
                  </a:moveTo>
                  <a:lnTo>
                    <a:pt x="1358" y="801"/>
                  </a:lnTo>
                  <a:cubicBezTo>
                    <a:pt x="1358" y="801"/>
                    <a:pt x="1358" y="801"/>
                    <a:pt x="1357" y="801"/>
                  </a:cubicBezTo>
                  <a:lnTo>
                    <a:pt x="1357" y="801"/>
                  </a:lnTo>
                  <a:cubicBezTo>
                    <a:pt x="1356" y="802"/>
                    <a:pt x="1355" y="803"/>
                    <a:pt x="1354" y="804"/>
                  </a:cubicBezTo>
                  <a:lnTo>
                    <a:pt x="1358" y="801"/>
                  </a:lnTo>
                  <a:close/>
                </a:path>
              </a:pathLst>
            </a:custGeom>
            <a:solidFill>
              <a:srgbClr val="E8D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390;p53">
              <a:extLst>
                <a:ext uri="{FF2B5EF4-FFF2-40B4-BE49-F238E27FC236}">
                  <a16:creationId xmlns:a16="http://schemas.microsoft.com/office/drawing/2014/main" id="{EF65A162-235D-10F2-83F4-DC2227A9BB42}"/>
                </a:ext>
              </a:extLst>
            </p:cNvPr>
            <p:cNvSpPr/>
            <p:nvPr/>
          </p:nvSpPr>
          <p:spPr>
            <a:xfrm>
              <a:off x="3765338" y="2868356"/>
              <a:ext cx="61211" cy="421111"/>
            </a:xfrm>
            <a:custGeom>
              <a:avLst/>
              <a:gdLst/>
              <a:ahLst/>
              <a:cxnLst/>
              <a:rect l="l" t="t" r="r" b="b"/>
              <a:pathLst>
                <a:path w="698" h="4802" extrusionOk="0">
                  <a:moveTo>
                    <a:pt x="338" y="1"/>
                  </a:moveTo>
                  <a:cubicBezTo>
                    <a:pt x="296" y="22"/>
                    <a:pt x="296" y="64"/>
                    <a:pt x="296" y="85"/>
                  </a:cubicBezTo>
                  <a:lnTo>
                    <a:pt x="592" y="656"/>
                  </a:lnTo>
                  <a:lnTo>
                    <a:pt x="21" y="4738"/>
                  </a:lnTo>
                  <a:cubicBezTo>
                    <a:pt x="0" y="4781"/>
                    <a:pt x="21" y="4802"/>
                    <a:pt x="63" y="4802"/>
                  </a:cubicBezTo>
                  <a:cubicBezTo>
                    <a:pt x="85" y="4802"/>
                    <a:pt x="106" y="4781"/>
                    <a:pt x="106" y="4759"/>
                  </a:cubicBezTo>
                  <a:lnTo>
                    <a:pt x="677" y="656"/>
                  </a:lnTo>
                  <a:cubicBezTo>
                    <a:pt x="698" y="635"/>
                    <a:pt x="698" y="635"/>
                    <a:pt x="677" y="635"/>
                  </a:cubicBezTo>
                  <a:lnTo>
                    <a:pt x="402" y="43"/>
                  </a:lnTo>
                  <a:cubicBezTo>
                    <a:pt x="381" y="1"/>
                    <a:pt x="360" y="1"/>
                    <a:pt x="338" y="1"/>
                  </a:cubicBezTo>
                  <a:close/>
                </a:path>
              </a:pathLst>
            </a:custGeom>
            <a:solidFill>
              <a:srgbClr val="E8D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391;p53">
              <a:extLst>
                <a:ext uri="{FF2B5EF4-FFF2-40B4-BE49-F238E27FC236}">
                  <a16:creationId xmlns:a16="http://schemas.microsoft.com/office/drawing/2014/main" id="{2B9EB78D-8C7F-DAF3-8402-0E3CC452FBF1}"/>
                </a:ext>
              </a:extLst>
            </p:cNvPr>
            <p:cNvSpPr/>
            <p:nvPr/>
          </p:nvSpPr>
          <p:spPr>
            <a:xfrm>
              <a:off x="3982294" y="4576563"/>
              <a:ext cx="213362" cy="27887"/>
            </a:xfrm>
            <a:custGeom>
              <a:avLst/>
              <a:gdLst/>
              <a:ahLst/>
              <a:cxnLst/>
              <a:rect l="l" t="t" r="r" b="b"/>
              <a:pathLst>
                <a:path w="2433" h="318" extrusionOk="0">
                  <a:moveTo>
                    <a:pt x="0" y="0"/>
                  </a:moveTo>
                  <a:lnTo>
                    <a:pt x="0" y="318"/>
                  </a:lnTo>
                  <a:lnTo>
                    <a:pt x="2433" y="318"/>
                  </a:lnTo>
                  <a:lnTo>
                    <a:pt x="2433"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392;p53">
              <a:extLst>
                <a:ext uri="{FF2B5EF4-FFF2-40B4-BE49-F238E27FC236}">
                  <a16:creationId xmlns:a16="http://schemas.microsoft.com/office/drawing/2014/main" id="{541F88FB-5B8F-5A07-7E68-86F8D932202B}"/>
                </a:ext>
              </a:extLst>
            </p:cNvPr>
            <p:cNvSpPr/>
            <p:nvPr/>
          </p:nvSpPr>
          <p:spPr>
            <a:xfrm>
              <a:off x="3982294" y="4370656"/>
              <a:ext cx="213362" cy="205996"/>
            </a:xfrm>
            <a:custGeom>
              <a:avLst/>
              <a:gdLst/>
              <a:ahLst/>
              <a:cxnLst/>
              <a:rect l="l" t="t" r="r" b="b"/>
              <a:pathLst>
                <a:path w="2433" h="2349" extrusionOk="0">
                  <a:moveTo>
                    <a:pt x="1671" y="1"/>
                  </a:moveTo>
                  <a:lnTo>
                    <a:pt x="233" y="212"/>
                  </a:lnTo>
                  <a:lnTo>
                    <a:pt x="233" y="1375"/>
                  </a:lnTo>
                  <a:cubicBezTo>
                    <a:pt x="106" y="1672"/>
                    <a:pt x="22" y="2010"/>
                    <a:pt x="0" y="2348"/>
                  </a:cubicBezTo>
                  <a:lnTo>
                    <a:pt x="2433" y="2348"/>
                  </a:lnTo>
                  <a:cubicBezTo>
                    <a:pt x="2433" y="1925"/>
                    <a:pt x="1967" y="1291"/>
                    <a:pt x="1967" y="1291"/>
                  </a:cubicBezTo>
                  <a:lnTo>
                    <a:pt x="1671" y="1"/>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393;p53">
              <a:extLst>
                <a:ext uri="{FF2B5EF4-FFF2-40B4-BE49-F238E27FC236}">
                  <a16:creationId xmlns:a16="http://schemas.microsoft.com/office/drawing/2014/main" id="{E9A2B38E-ED73-A82A-2550-D59D06434F2C}"/>
                </a:ext>
              </a:extLst>
            </p:cNvPr>
            <p:cNvSpPr/>
            <p:nvPr/>
          </p:nvSpPr>
          <p:spPr>
            <a:xfrm>
              <a:off x="3540839" y="4576563"/>
              <a:ext cx="213450" cy="27887"/>
            </a:xfrm>
            <a:custGeom>
              <a:avLst/>
              <a:gdLst/>
              <a:ahLst/>
              <a:cxnLst/>
              <a:rect l="l" t="t" r="r" b="b"/>
              <a:pathLst>
                <a:path w="2434" h="318" extrusionOk="0">
                  <a:moveTo>
                    <a:pt x="1" y="0"/>
                  </a:moveTo>
                  <a:lnTo>
                    <a:pt x="1" y="318"/>
                  </a:lnTo>
                  <a:lnTo>
                    <a:pt x="2433" y="318"/>
                  </a:lnTo>
                  <a:lnTo>
                    <a:pt x="2433"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394;p53">
              <a:extLst>
                <a:ext uri="{FF2B5EF4-FFF2-40B4-BE49-F238E27FC236}">
                  <a16:creationId xmlns:a16="http://schemas.microsoft.com/office/drawing/2014/main" id="{3BC48E6A-1EBF-1C26-436F-67B9CF78B345}"/>
                </a:ext>
              </a:extLst>
            </p:cNvPr>
            <p:cNvSpPr/>
            <p:nvPr/>
          </p:nvSpPr>
          <p:spPr>
            <a:xfrm>
              <a:off x="3540839" y="4370656"/>
              <a:ext cx="213450" cy="205996"/>
            </a:xfrm>
            <a:custGeom>
              <a:avLst/>
              <a:gdLst/>
              <a:ahLst/>
              <a:cxnLst/>
              <a:rect l="l" t="t" r="r" b="b"/>
              <a:pathLst>
                <a:path w="2434" h="2349" extrusionOk="0">
                  <a:moveTo>
                    <a:pt x="762" y="1"/>
                  </a:moveTo>
                  <a:lnTo>
                    <a:pt x="466" y="1291"/>
                  </a:lnTo>
                  <a:cubicBezTo>
                    <a:pt x="466" y="1291"/>
                    <a:pt x="1" y="1925"/>
                    <a:pt x="1" y="2348"/>
                  </a:cubicBezTo>
                  <a:lnTo>
                    <a:pt x="2433" y="2348"/>
                  </a:lnTo>
                  <a:cubicBezTo>
                    <a:pt x="2391" y="2010"/>
                    <a:pt x="2327" y="1672"/>
                    <a:pt x="2200" y="1375"/>
                  </a:cubicBezTo>
                  <a:lnTo>
                    <a:pt x="2200" y="212"/>
                  </a:lnTo>
                  <a:lnTo>
                    <a:pt x="762" y="1"/>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395;p53">
              <a:extLst>
                <a:ext uri="{FF2B5EF4-FFF2-40B4-BE49-F238E27FC236}">
                  <a16:creationId xmlns:a16="http://schemas.microsoft.com/office/drawing/2014/main" id="{878D18B7-64DE-24B9-D55D-01DBA0E30B8D}"/>
                </a:ext>
              </a:extLst>
            </p:cNvPr>
            <p:cNvSpPr/>
            <p:nvPr/>
          </p:nvSpPr>
          <p:spPr>
            <a:xfrm>
              <a:off x="3692990" y="3432234"/>
              <a:ext cx="541604" cy="237478"/>
            </a:xfrm>
            <a:custGeom>
              <a:avLst/>
              <a:gdLst/>
              <a:ahLst/>
              <a:cxnLst/>
              <a:rect l="l" t="t" r="r" b="b"/>
              <a:pathLst>
                <a:path w="6176" h="2708" extrusionOk="0">
                  <a:moveTo>
                    <a:pt x="5880" y="0"/>
                  </a:moveTo>
                  <a:lnTo>
                    <a:pt x="169" y="698"/>
                  </a:lnTo>
                  <a:lnTo>
                    <a:pt x="0" y="2707"/>
                  </a:lnTo>
                  <a:lnTo>
                    <a:pt x="4907" y="2707"/>
                  </a:lnTo>
                  <a:cubicBezTo>
                    <a:pt x="5626" y="2707"/>
                    <a:pt x="6176" y="2073"/>
                    <a:pt x="6070" y="1354"/>
                  </a:cubicBezTo>
                  <a:lnTo>
                    <a:pt x="5880"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396;p53">
              <a:extLst>
                <a:ext uri="{FF2B5EF4-FFF2-40B4-BE49-F238E27FC236}">
                  <a16:creationId xmlns:a16="http://schemas.microsoft.com/office/drawing/2014/main" id="{E0231826-DECE-35EC-2B88-16A52818DEF3}"/>
                </a:ext>
              </a:extLst>
            </p:cNvPr>
            <p:cNvSpPr/>
            <p:nvPr/>
          </p:nvSpPr>
          <p:spPr>
            <a:xfrm>
              <a:off x="3652124" y="3396980"/>
              <a:ext cx="588083" cy="126719"/>
            </a:xfrm>
            <a:custGeom>
              <a:avLst/>
              <a:gdLst/>
              <a:ahLst/>
              <a:cxnLst/>
              <a:rect l="l" t="t" r="r" b="b"/>
              <a:pathLst>
                <a:path w="6706" h="1445" extrusionOk="0">
                  <a:moveTo>
                    <a:pt x="1228" y="0"/>
                  </a:moveTo>
                  <a:cubicBezTo>
                    <a:pt x="1228" y="0"/>
                    <a:pt x="1" y="1290"/>
                    <a:pt x="466" y="1417"/>
                  </a:cubicBezTo>
                  <a:cubicBezTo>
                    <a:pt x="548" y="1436"/>
                    <a:pt x="776" y="1444"/>
                    <a:pt x="1098" y="1444"/>
                  </a:cubicBezTo>
                  <a:cubicBezTo>
                    <a:pt x="2613" y="1444"/>
                    <a:pt x="6204" y="1264"/>
                    <a:pt x="6430" y="1142"/>
                  </a:cubicBezTo>
                  <a:cubicBezTo>
                    <a:pt x="6705" y="1015"/>
                    <a:pt x="6346" y="402"/>
                    <a:pt x="6346" y="402"/>
                  </a:cubicBezTo>
                  <a:lnTo>
                    <a:pt x="1228"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397;p53">
              <a:extLst>
                <a:ext uri="{FF2B5EF4-FFF2-40B4-BE49-F238E27FC236}">
                  <a16:creationId xmlns:a16="http://schemas.microsoft.com/office/drawing/2014/main" id="{A86506D4-1D80-7B5A-E620-1973A503095C}"/>
                </a:ext>
              </a:extLst>
            </p:cNvPr>
            <p:cNvSpPr/>
            <p:nvPr/>
          </p:nvSpPr>
          <p:spPr>
            <a:xfrm>
              <a:off x="3871010" y="3494585"/>
              <a:ext cx="326488" cy="1009720"/>
            </a:xfrm>
            <a:custGeom>
              <a:avLst/>
              <a:gdLst/>
              <a:ahLst/>
              <a:cxnLst/>
              <a:rect l="l" t="t" r="r" b="b"/>
              <a:pathLst>
                <a:path w="3723" h="11514" extrusionOk="0">
                  <a:moveTo>
                    <a:pt x="1674" y="1"/>
                  </a:moveTo>
                  <a:cubicBezTo>
                    <a:pt x="1624" y="1"/>
                    <a:pt x="1574" y="3"/>
                    <a:pt x="1523" y="8"/>
                  </a:cubicBezTo>
                  <a:cubicBezTo>
                    <a:pt x="635" y="72"/>
                    <a:pt x="1" y="854"/>
                    <a:pt x="106" y="1721"/>
                  </a:cubicBezTo>
                  <a:lnTo>
                    <a:pt x="1100" y="11513"/>
                  </a:lnTo>
                  <a:lnTo>
                    <a:pt x="3723" y="11302"/>
                  </a:lnTo>
                  <a:lnTo>
                    <a:pt x="3215" y="1446"/>
                  </a:lnTo>
                  <a:cubicBezTo>
                    <a:pt x="3155" y="630"/>
                    <a:pt x="2477" y="1"/>
                    <a:pt x="1674"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398;p53">
              <a:extLst>
                <a:ext uri="{FF2B5EF4-FFF2-40B4-BE49-F238E27FC236}">
                  <a16:creationId xmlns:a16="http://schemas.microsoft.com/office/drawing/2014/main" id="{D5D9672F-DEBB-C02F-C12C-A66265E37BB6}"/>
                </a:ext>
              </a:extLst>
            </p:cNvPr>
            <p:cNvSpPr/>
            <p:nvPr/>
          </p:nvSpPr>
          <p:spPr>
            <a:xfrm>
              <a:off x="3537156" y="3493006"/>
              <a:ext cx="309826" cy="1005774"/>
            </a:xfrm>
            <a:custGeom>
              <a:avLst/>
              <a:gdLst/>
              <a:ahLst/>
              <a:cxnLst/>
              <a:rect l="l" t="t" r="r" b="b"/>
              <a:pathLst>
                <a:path w="3533" h="11469" extrusionOk="0">
                  <a:moveTo>
                    <a:pt x="1912" y="1"/>
                  </a:moveTo>
                  <a:cubicBezTo>
                    <a:pt x="1095" y="1"/>
                    <a:pt x="400" y="617"/>
                    <a:pt x="339" y="1464"/>
                  </a:cubicBezTo>
                  <a:lnTo>
                    <a:pt x="1" y="11383"/>
                  </a:lnTo>
                  <a:lnTo>
                    <a:pt x="2708" y="11468"/>
                  </a:lnTo>
                  <a:lnTo>
                    <a:pt x="3448" y="1739"/>
                  </a:lnTo>
                  <a:cubicBezTo>
                    <a:pt x="3533" y="872"/>
                    <a:pt x="2898" y="90"/>
                    <a:pt x="2031" y="5"/>
                  </a:cubicBezTo>
                  <a:cubicBezTo>
                    <a:pt x="1991" y="2"/>
                    <a:pt x="1951" y="1"/>
                    <a:pt x="1912"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399;p53">
              <a:extLst>
                <a:ext uri="{FF2B5EF4-FFF2-40B4-BE49-F238E27FC236}">
                  <a16:creationId xmlns:a16="http://schemas.microsoft.com/office/drawing/2014/main" id="{1E88069B-6DF9-52C0-4FB9-193C44C7B864}"/>
                </a:ext>
              </a:extLst>
            </p:cNvPr>
            <p:cNvSpPr/>
            <p:nvPr/>
          </p:nvSpPr>
          <p:spPr>
            <a:xfrm>
              <a:off x="3390619" y="3011825"/>
              <a:ext cx="589924" cy="229410"/>
            </a:xfrm>
            <a:custGeom>
              <a:avLst/>
              <a:gdLst/>
              <a:ahLst/>
              <a:cxnLst/>
              <a:rect l="l" t="t" r="r" b="b"/>
              <a:pathLst>
                <a:path w="6727" h="2616" extrusionOk="0">
                  <a:moveTo>
                    <a:pt x="993" y="1"/>
                  </a:moveTo>
                  <a:cubicBezTo>
                    <a:pt x="692" y="1"/>
                    <a:pt x="361" y="36"/>
                    <a:pt x="1" y="120"/>
                  </a:cubicBezTo>
                  <a:lnTo>
                    <a:pt x="403" y="2616"/>
                  </a:lnTo>
                  <a:lnTo>
                    <a:pt x="6451" y="2616"/>
                  </a:lnTo>
                  <a:lnTo>
                    <a:pt x="6726" y="141"/>
                  </a:lnTo>
                  <a:cubicBezTo>
                    <a:pt x="6391" y="56"/>
                    <a:pt x="6049" y="15"/>
                    <a:pt x="5707" y="15"/>
                  </a:cubicBezTo>
                  <a:cubicBezTo>
                    <a:pt x="4865" y="15"/>
                    <a:pt x="4029" y="267"/>
                    <a:pt x="3321" y="733"/>
                  </a:cubicBezTo>
                  <a:lnTo>
                    <a:pt x="3110" y="712"/>
                  </a:lnTo>
                  <a:cubicBezTo>
                    <a:pt x="2842" y="495"/>
                    <a:pt x="2126" y="1"/>
                    <a:pt x="993" y="1"/>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400;p53">
              <a:extLst>
                <a:ext uri="{FF2B5EF4-FFF2-40B4-BE49-F238E27FC236}">
                  <a16:creationId xmlns:a16="http://schemas.microsoft.com/office/drawing/2014/main" id="{10354047-7667-E36C-4C52-9FDE1CF45341}"/>
                </a:ext>
              </a:extLst>
            </p:cNvPr>
            <p:cNvSpPr/>
            <p:nvPr/>
          </p:nvSpPr>
          <p:spPr>
            <a:xfrm>
              <a:off x="3416576" y="3039975"/>
              <a:ext cx="220816" cy="136366"/>
            </a:xfrm>
            <a:custGeom>
              <a:avLst/>
              <a:gdLst/>
              <a:ahLst/>
              <a:cxnLst/>
              <a:rect l="l" t="t" r="r" b="b"/>
              <a:pathLst>
                <a:path w="2518" h="1555" extrusionOk="0">
                  <a:moveTo>
                    <a:pt x="604" y="1"/>
                  </a:moveTo>
                  <a:cubicBezTo>
                    <a:pt x="403" y="1"/>
                    <a:pt x="201" y="18"/>
                    <a:pt x="1" y="53"/>
                  </a:cubicBezTo>
                  <a:lnTo>
                    <a:pt x="128" y="1153"/>
                  </a:lnTo>
                  <a:cubicBezTo>
                    <a:pt x="270" y="1128"/>
                    <a:pt x="417" y="1117"/>
                    <a:pt x="568" y="1117"/>
                  </a:cubicBezTo>
                  <a:cubicBezTo>
                    <a:pt x="1204" y="1117"/>
                    <a:pt x="1902" y="1315"/>
                    <a:pt x="2518" y="1555"/>
                  </a:cubicBezTo>
                  <a:cubicBezTo>
                    <a:pt x="2497" y="1216"/>
                    <a:pt x="2475" y="857"/>
                    <a:pt x="2454" y="518"/>
                  </a:cubicBezTo>
                  <a:cubicBezTo>
                    <a:pt x="1890" y="179"/>
                    <a:pt x="1251" y="1"/>
                    <a:pt x="604" y="1"/>
                  </a:cubicBezTo>
                  <a:close/>
                </a:path>
              </a:pathLst>
            </a:custGeom>
            <a:solidFill>
              <a:srgbClr val="7D4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401;p53">
              <a:extLst>
                <a:ext uri="{FF2B5EF4-FFF2-40B4-BE49-F238E27FC236}">
                  <a16:creationId xmlns:a16="http://schemas.microsoft.com/office/drawing/2014/main" id="{D2D76E12-1C70-D8F6-2DE8-D3E5C7AAC0F9}"/>
                </a:ext>
              </a:extLst>
            </p:cNvPr>
            <p:cNvSpPr/>
            <p:nvPr/>
          </p:nvSpPr>
          <p:spPr>
            <a:xfrm>
              <a:off x="3663261" y="3074264"/>
              <a:ext cx="18679" cy="166971"/>
            </a:xfrm>
            <a:custGeom>
              <a:avLst/>
              <a:gdLst/>
              <a:ahLst/>
              <a:cxnLst/>
              <a:rect l="l" t="t" r="r" b="b"/>
              <a:pathLst>
                <a:path w="213" h="1904" extrusionOk="0">
                  <a:moveTo>
                    <a:pt x="1" y="0"/>
                  </a:moveTo>
                  <a:lnTo>
                    <a:pt x="64" y="1904"/>
                  </a:lnTo>
                  <a:lnTo>
                    <a:pt x="212" y="1904"/>
                  </a:lnTo>
                  <a:lnTo>
                    <a:pt x="212" y="21"/>
                  </a:lnTo>
                  <a:lnTo>
                    <a:pt x="1" y="0"/>
                  </a:lnTo>
                  <a:close/>
                </a:path>
              </a:pathLst>
            </a:custGeom>
            <a:solidFill>
              <a:srgbClr val="562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402;p53">
              <a:extLst>
                <a:ext uri="{FF2B5EF4-FFF2-40B4-BE49-F238E27FC236}">
                  <a16:creationId xmlns:a16="http://schemas.microsoft.com/office/drawing/2014/main" id="{9A36A274-D480-CCA7-54A1-7F8A6E6D3763}"/>
                </a:ext>
              </a:extLst>
            </p:cNvPr>
            <p:cNvSpPr/>
            <p:nvPr/>
          </p:nvSpPr>
          <p:spPr>
            <a:xfrm>
              <a:off x="3375798" y="3089084"/>
              <a:ext cx="144784" cy="152151"/>
            </a:xfrm>
            <a:custGeom>
              <a:avLst/>
              <a:gdLst/>
              <a:ahLst/>
              <a:cxnLst/>
              <a:rect l="l" t="t" r="r" b="b"/>
              <a:pathLst>
                <a:path w="1651" h="1735" extrusionOk="0">
                  <a:moveTo>
                    <a:pt x="276" y="1"/>
                  </a:moveTo>
                  <a:cubicBezTo>
                    <a:pt x="128" y="1"/>
                    <a:pt x="1" y="127"/>
                    <a:pt x="1" y="275"/>
                  </a:cubicBezTo>
                  <a:lnTo>
                    <a:pt x="43" y="804"/>
                  </a:lnTo>
                  <a:lnTo>
                    <a:pt x="551" y="1735"/>
                  </a:lnTo>
                  <a:cubicBezTo>
                    <a:pt x="1650" y="1671"/>
                    <a:pt x="868" y="1333"/>
                    <a:pt x="868" y="1333"/>
                  </a:cubicBezTo>
                  <a:cubicBezTo>
                    <a:pt x="1608" y="1100"/>
                    <a:pt x="741" y="804"/>
                    <a:pt x="741" y="804"/>
                  </a:cubicBezTo>
                  <a:cubicBezTo>
                    <a:pt x="1375" y="698"/>
                    <a:pt x="825" y="381"/>
                    <a:pt x="825" y="381"/>
                  </a:cubicBezTo>
                  <a:cubicBezTo>
                    <a:pt x="1333" y="233"/>
                    <a:pt x="741" y="64"/>
                    <a:pt x="27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403;p53">
              <a:extLst>
                <a:ext uri="{FF2B5EF4-FFF2-40B4-BE49-F238E27FC236}">
                  <a16:creationId xmlns:a16="http://schemas.microsoft.com/office/drawing/2014/main" id="{4B7C60FD-7AD3-62BA-24E4-9C4B858C355C}"/>
                </a:ext>
              </a:extLst>
            </p:cNvPr>
            <p:cNvSpPr/>
            <p:nvPr/>
          </p:nvSpPr>
          <p:spPr>
            <a:xfrm>
              <a:off x="1903143" y="3274558"/>
              <a:ext cx="50249" cy="450752"/>
            </a:xfrm>
            <a:custGeom>
              <a:avLst/>
              <a:gdLst/>
              <a:ahLst/>
              <a:cxnLst/>
              <a:rect l="l" t="t" r="r" b="b"/>
              <a:pathLst>
                <a:path w="573" h="5140" extrusionOk="0">
                  <a:moveTo>
                    <a:pt x="1" y="0"/>
                  </a:moveTo>
                  <a:lnTo>
                    <a:pt x="1" y="5140"/>
                  </a:lnTo>
                  <a:lnTo>
                    <a:pt x="572" y="5140"/>
                  </a:lnTo>
                  <a:lnTo>
                    <a:pt x="572"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404;p53">
              <a:extLst>
                <a:ext uri="{FF2B5EF4-FFF2-40B4-BE49-F238E27FC236}">
                  <a16:creationId xmlns:a16="http://schemas.microsoft.com/office/drawing/2014/main" id="{F85A58AE-ECB5-8F9D-1425-9A2923F321E7}"/>
                </a:ext>
              </a:extLst>
            </p:cNvPr>
            <p:cNvSpPr/>
            <p:nvPr/>
          </p:nvSpPr>
          <p:spPr>
            <a:xfrm>
              <a:off x="2305661" y="3274558"/>
              <a:ext cx="48320" cy="450752"/>
            </a:xfrm>
            <a:custGeom>
              <a:avLst/>
              <a:gdLst/>
              <a:ahLst/>
              <a:cxnLst/>
              <a:rect l="l" t="t" r="r" b="b"/>
              <a:pathLst>
                <a:path w="551" h="5140" extrusionOk="0">
                  <a:moveTo>
                    <a:pt x="0" y="0"/>
                  </a:moveTo>
                  <a:lnTo>
                    <a:pt x="0" y="5140"/>
                  </a:lnTo>
                  <a:lnTo>
                    <a:pt x="550" y="5140"/>
                  </a:lnTo>
                  <a:lnTo>
                    <a:pt x="550"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405;p53">
              <a:extLst>
                <a:ext uri="{FF2B5EF4-FFF2-40B4-BE49-F238E27FC236}">
                  <a16:creationId xmlns:a16="http://schemas.microsoft.com/office/drawing/2014/main" id="{7BAFC999-4340-FDFD-5CB9-D44A313E79A1}"/>
                </a:ext>
              </a:extLst>
            </p:cNvPr>
            <p:cNvSpPr/>
            <p:nvPr/>
          </p:nvSpPr>
          <p:spPr>
            <a:xfrm>
              <a:off x="1712144" y="2964820"/>
              <a:ext cx="834681" cy="343238"/>
            </a:xfrm>
            <a:custGeom>
              <a:avLst/>
              <a:gdLst/>
              <a:ahLst/>
              <a:cxnLst/>
              <a:rect l="l" t="t" r="r" b="b"/>
              <a:pathLst>
                <a:path w="9518" h="3914" extrusionOk="0">
                  <a:moveTo>
                    <a:pt x="1967" y="1"/>
                  </a:moveTo>
                  <a:cubicBezTo>
                    <a:pt x="868" y="1"/>
                    <a:pt x="1" y="868"/>
                    <a:pt x="1" y="1946"/>
                  </a:cubicBezTo>
                  <a:cubicBezTo>
                    <a:pt x="1" y="3025"/>
                    <a:pt x="868" y="3913"/>
                    <a:pt x="1967" y="3913"/>
                  </a:cubicBezTo>
                  <a:lnTo>
                    <a:pt x="7551" y="3913"/>
                  </a:lnTo>
                  <a:cubicBezTo>
                    <a:pt x="8630" y="3913"/>
                    <a:pt x="9518" y="3025"/>
                    <a:pt x="9518" y="1946"/>
                  </a:cubicBezTo>
                  <a:cubicBezTo>
                    <a:pt x="9518" y="868"/>
                    <a:pt x="8630" y="1"/>
                    <a:pt x="7551"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406;p53">
              <a:extLst>
                <a:ext uri="{FF2B5EF4-FFF2-40B4-BE49-F238E27FC236}">
                  <a16:creationId xmlns:a16="http://schemas.microsoft.com/office/drawing/2014/main" id="{D0020253-6AF8-9BDD-D0E2-64DC67DF67C0}"/>
                </a:ext>
              </a:extLst>
            </p:cNvPr>
            <p:cNvSpPr/>
            <p:nvPr/>
          </p:nvSpPr>
          <p:spPr>
            <a:xfrm>
              <a:off x="2055293" y="3027873"/>
              <a:ext cx="172584" cy="172584"/>
            </a:xfrm>
            <a:custGeom>
              <a:avLst/>
              <a:gdLst/>
              <a:ahLst/>
              <a:cxnLst/>
              <a:rect l="l" t="t" r="r" b="b"/>
              <a:pathLst>
                <a:path w="1968" h="1968" extrusionOk="0">
                  <a:moveTo>
                    <a:pt x="444" y="1"/>
                  </a:moveTo>
                  <a:lnTo>
                    <a:pt x="0" y="445"/>
                  </a:lnTo>
                  <a:lnTo>
                    <a:pt x="529" y="973"/>
                  </a:lnTo>
                  <a:lnTo>
                    <a:pt x="0" y="1523"/>
                  </a:lnTo>
                  <a:lnTo>
                    <a:pt x="444" y="1967"/>
                  </a:lnTo>
                  <a:lnTo>
                    <a:pt x="973" y="1418"/>
                  </a:lnTo>
                  <a:lnTo>
                    <a:pt x="1523" y="1967"/>
                  </a:lnTo>
                  <a:lnTo>
                    <a:pt x="1967" y="1523"/>
                  </a:lnTo>
                  <a:lnTo>
                    <a:pt x="1417" y="973"/>
                  </a:lnTo>
                  <a:lnTo>
                    <a:pt x="1967" y="445"/>
                  </a:lnTo>
                  <a:lnTo>
                    <a:pt x="1523" y="1"/>
                  </a:lnTo>
                  <a:lnTo>
                    <a:pt x="973" y="529"/>
                  </a:lnTo>
                  <a:lnTo>
                    <a:pt x="444" y="1"/>
                  </a:lnTo>
                  <a:close/>
                </a:path>
              </a:pathLst>
            </a:custGeom>
            <a:solidFill>
              <a:srgbClr val="E5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407;p53">
              <a:extLst>
                <a:ext uri="{FF2B5EF4-FFF2-40B4-BE49-F238E27FC236}">
                  <a16:creationId xmlns:a16="http://schemas.microsoft.com/office/drawing/2014/main" id="{ACF9FF62-A533-A75D-427A-F3975C1F9E87}"/>
                </a:ext>
              </a:extLst>
            </p:cNvPr>
            <p:cNvSpPr/>
            <p:nvPr/>
          </p:nvSpPr>
          <p:spPr>
            <a:xfrm>
              <a:off x="1663912" y="3751180"/>
              <a:ext cx="154080" cy="853272"/>
            </a:xfrm>
            <a:custGeom>
              <a:avLst/>
              <a:gdLst/>
              <a:ahLst/>
              <a:cxnLst/>
              <a:rect l="l" t="t" r="r" b="b"/>
              <a:pathLst>
                <a:path w="1757" h="9730" extrusionOk="0">
                  <a:moveTo>
                    <a:pt x="783" y="1"/>
                  </a:moveTo>
                  <a:lnTo>
                    <a:pt x="1" y="9730"/>
                  </a:lnTo>
                  <a:lnTo>
                    <a:pt x="508" y="9730"/>
                  </a:lnTo>
                  <a:lnTo>
                    <a:pt x="1756" y="43"/>
                  </a:lnTo>
                  <a:lnTo>
                    <a:pt x="783"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408;p53">
              <a:extLst>
                <a:ext uri="{FF2B5EF4-FFF2-40B4-BE49-F238E27FC236}">
                  <a16:creationId xmlns:a16="http://schemas.microsoft.com/office/drawing/2014/main" id="{F0CA56DA-B1A9-58F0-CF74-8AABA727D44A}"/>
                </a:ext>
              </a:extLst>
            </p:cNvPr>
            <p:cNvSpPr/>
            <p:nvPr/>
          </p:nvSpPr>
          <p:spPr>
            <a:xfrm>
              <a:off x="2441062" y="3751180"/>
              <a:ext cx="153992" cy="853272"/>
            </a:xfrm>
            <a:custGeom>
              <a:avLst/>
              <a:gdLst/>
              <a:ahLst/>
              <a:cxnLst/>
              <a:rect l="l" t="t" r="r" b="b"/>
              <a:pathLst>
                <a:path w="1756" h="9730" extrusionOk="0">
                  <a:moveTo>
                    <a:pt x="973" y="1"/>
                  </a:moveTo>
                  <a:lnTo>
                    <a:pt x="0" y="43"/>
                  </a:lnTo>
                  <a:lnTo>
                    <a:pt x="1248" y="9730"/>
                  </a:lnTo>
                  <a:lnTo>
                    <a:pt x="1756" y="9730"/>
                  </a:lnTo>
                  <a:lnTo>
                    <a:pt x="973"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409;p53">
              <a:extLst>
                <a:ext uri="{FF2B5EF4-FFF2-40B4-BE49-F238E27FC236}">
                  <a16:creationId xmlns:a16="http://schemas.microsoft.com/office/drawing/2014/main" id="{EC059842-52E1-3EA7-E5DD-FC3D2FD48ECA}"/>
                </a:ext>
              </a:extLst>
            </p:cNvPr>
            <p:cNvSpPr/>
            <p:nvPr/>
          </p:nvSpPr>
          <p:spPr>
            <a:xfrm>
              <a:off x="1697324" y="3704877"/>
              <a:ext cx="864410" cy="64982"/>
            </a:xfrm>
            <a:custGeom>
              <a:avLst/>
              <a:gdLst/>
              <a:ahLst/>
              <a:cxnLst/>
              <a:rect l="l" t="t" r="r" b="b"/>
              <a:pathLst>
                <a:path w="9857" h="741" extrusionOk="0">
                  <a:moveTo>
                    <a:pt x="0" y="0"/>
                  </a:moveTo>
                  <a:lnTo>
                    <a:pt x="0" y="740"/>
                  </a:lnTo>
                  <a:lnTo>
                    <a:pt x="9856" y="740"/>
                  </a:lnTo>
                  <a:lnTo>
                    <a:pt x="9856" y="0"/>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410;p53">
              <a:extLst>
                <a:ext uri="{FF2B5EF4-FFF2-40B4-BE49-F238E27FC236}">
                  <a16:creationId xmlns:a16="http://schemas.microsoft.com/office/drawing/2014/main" id="{3A11D026-992B-4221-27ED-9840FD1DDA18}"/>
                </a:ext>
              </a:extLst>
            </p:cNvPr>
            <p:cNvSpPr/>
            <p:nvPr/>
          </p:nvSpPr>
          <p:spPr>
            <a:xfrm>
              <a:off x="1343038" y="3241147"/>
              <a:ext cx="1572898" cy="66911"/>
            </a:xfrm>
            <a:custGeom>
              <a:avLst/>
              <a:gdLst/>
              <a:ahLst/>
              <a:cxnLst/>
              <a:rect l="l" t="t" r="r" b="b"/>
              <a:pathLst>
                <a:path w="17936" h="763" extrusionOk="0">
                  <a:moveTo>
                    <a:pt x="1" y="1"/>
                  </a:moveTo>
                  <a:lnTo>
                    <a:pt x="1" y="762"/>
                  </a:lnTo>
                  <a:lnTo>
                    <a:pt x="17936" y="762"/>
                  </a:lnTo>
                  <a:lnTo>
                    <a:pt x="17936" y="1"/>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411;p53">
              <a:extLst>
                <a:ext uri="{FF2B5EF4-FFF2-40B4-BE49-F238E27FC236}">
                  <a16:creationId xmlns:a16="http://schemas.microsoft.com/office/drawing/2014/main" id="{5EB00AD9-1BB1-2F2E-381C-50988B426A4F}"/>
                </a:ext>
              </a:extLst>
            </p:cNvPr>
            <p:cNvSpPr/>
            <p:nvPr/>
          </p:nvSpPr>
          <p:spPr>
            <a:xfrm>
              <a:off x="1398724" y="3307970"/>
              <a:ext cx="1461613" cy="231866"/>
            </a:xfrm>
            <a:custGeom>
              <a:avLst/>
              <a:gdLst/>
              <a:ahLst/>
              <a:cxnLst/>
              <a:rect l="l" t="t" r="r" b="b"/>
              <a:pathLst>
                <a:path w="16667" h="2644" extrusionOk="0">
                  <a:moveTo>
                    <a:pt x="0" y="0"/>
                  </a:moveTo>
                  <a:lnTo>
                    <a:pt x="0" y="2644"/>
                  </a:lnTo>
                  <a:lnTo>
                    <a:pt x="16666" y="2644"/>
                  </a:lnTo>
                  <a:lnTo>
                    <a:pt x="16666" y="0"/>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412;p53">
              <a:extLst>
                <a:ext uri="{FF2B5EF4-FFF2-40B4-BE49-F238E27FC236}">
                  <a16:creationId xmlns:a16="http://schemas.microsoft.com/office/drawing/2014/main" id="{0A17382A-E437-AF9D-EB6E-B1E074B5AA1F}"/>
                </a:ext>
              </a:extLst>
            </p:cNvPr>
            <p:cNvSpPr/>
            <p:nvPr/>
          </p:nvSpPr>
          <p:spPr>
            <a:xfrm>
              <a:off x="1398724" y="3307970"/>
              <a:ext cx="1461613" cy="26045"/>
            </a:xfrm>
            <a:custGeom>
              <a:avLst/>
              <a:gdLst/>
              <a:ahLst/>
              <a:cxnLst/>
              <a:rect l="l" t="t" r="r" b="b"/>
              <a:pathLst>
                <a:path w="16667" h="297" extrusionOk="0">
                  <a:moveTo>
                    <a:pt x="0" y="0"/>
                  </a:moveTo>
                  <a:lnTo>
                    <a:pt x="0" y="296"/>
                  </a:lnTo>
                  <a:lnTo>
                    <a:pt x="16666" y="296"/>
                  </a:lnTo>
                  <a:lnTo>
                    <a:pt x="16666"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413;p53">
              <a:extLst>
                <a:ext uri="{FF2B5EF4-FFF2-40B4-BE49-F238E27FC236}">
                  <a16:creationId xmlns:a16="http://schemas.microsoft.com/office/drawing/2014/main" id="{97F7D64F-6114-34DA-5197-9FD49A3B3217}"/>
                </a:ext>
              </a:extLst>
            </p:cNvPr>
            <p:cNvSpPr/>
            <p:nvPr/>
          </p:nvSpPr>
          <p:spPr>
            <a:xfrm>
              <a:off x="1352333" y="3417326"/>
              <a:ext cx="46478" cy="1172307"/>
            </a:xfrm>
            <a:custGeom>
              <a:avLst/>
              <a:gdLst/>
              <a:ahLst/>
              <a:cxnLst/>
              <a:rect l="l" t="t" r="r" b="b"/>
              <a:pathLst>
                <a:path w="530" h="13368" extrusionOk="0">
                  <a:moveTo>
                    <a:pt x="529" y="1"/>
                  </a:moveTo>
                  <a:cubicBezTo>
                    <a:pt x="233" y="1"/>
                    <a:pt x="1" y="234"/>
                    <a:pt x="1" y="530"/>
                  </a:cubicBezTo>
                  <a:lnTo>
                    <a:pt x="1" y="13367"/>
                  </a:lnTo>
                  <a:lnTo>
                    <a:pt x="529" y="13367"/>
                  </a:lnTo>
                  <a:lnTo>
                    <a:pt x="529"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414;p53">
              <a:extLst>
                <a:ext uri="{FF2B5EF4-FFF2-40B4-BE49-F238E27FC236}">
                  <a16:creationId xmlns:a16="http://schemas.microsoft.com/office/drawing/2014/main" id="{6396C3FD-7D6B-8C51-68CD-E8FD8646A4BB}"/>
                </a:ext>
              </a:extLst>
            </p:cNvPr>
            <p:cNvSpPr/>
            <p:nvPr/>
          </p:nvSpPr>
          <p:spPr>
            <a:xfrm>
              <a:off x="1341196" y="4504215"/>
              <a:ext cx="68753" cy="100235"/>
            </a:xfrm>
            <a:custGeom>
              <a:avLst/>
              <a:gdLst/>
              <a:ahLst/>
              <a:cxnLst/>
              <a:rect l="l" t="t" r="r" b="b"/>
              <a:pathLst>
                <a:path w="784" h="1143" extrusionOk="0">
                  <a:moveTo>
                    <a:pt x="276" y="0"/>
                  </a:moveTo>
                  <a:cubicBezTo>
                    <a:pt x="128" y="0"/>
                    <a:pt x="1" y="106"/>
                    <a:pt x="1" y="254"/>
                  </a:cubicBezTo>
                  <a:lnTo>
                    <a:pt x="1" y="889"/>
                  </a:lnTo>
                  <a:cubicBezTo>
                    <a:pt x="1" y="1016"/>
                    <a:pt x="128" y="1143"/>
                    <a:pt x="276" y="1143"/>
                  </a:cubicBezTo>
                  <a:lnTo>
                    <a:pt x="508" y="1143"/>
                  </a:lnTo>
                  <a:cubicBezTo>
                    <a:pt x="656" y="1143"/>
                    <a:pt x="783" y="1016"/>
                    <a:pt x="783" y="889"/>
                  </a:cubicBezTo>
                  <a:lnTo>
                    <a:pt x="783" y="254"/>
                  </a:lnTo>
                  <a:cubicBezTo>
                    <a:pt x="783" y="106"/>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415;p53">
              <a:extLst>
                <a:ext uri="{FF2B5EF4-FFF2-40B4-BE49-F238E27FC236}">
                  <a16:creationId xmlns:a16="http://schemas.microsoft.com/office/drawing/2014/main" id="{4CB60A3A-CB8A-E591-647A-576C7D8F539E}"/>
                </a:ext>
              </a:extLst>
            </p:cNvPr>
            <p:cNvSpPr/>
            <p:nvPr/>
          </p:nvSpPr>
          <p:spPr>
            <a:xfrm>
              <a:off x="2860242" y="3417326"/>
              <a:ext cx="46391" cy="1172307"/>
            </a:xfrm>
            <a:custGeom>
              <a:avLst/>
              <a:gdLst/>
              <a:ahLst/>
              <a:cxnLst/>
              <a:rect l="l" t="t" r="r" b="b"/>
              <a:pathLst>
                <a:path w="529" h="13368" extrusionOk="0">
                  <a:moveTo>
                    <a:pt x="0" y="1"/>
                  </a:moveTo>
                  <a:lnTo>
                    <a:pt x="0" y="13367"/>
                  </a:lnTo>
                  <a:lnTo>
                    <a:pt x="529" y="13367"/>
                  </a:lnTo>
                  <a:lnTo>
                    <a:pt x="529" y="530"/>
                  </a:lnTo>
                  <a:cubicBezTo>
                    <a:pt x="529" y="234"/>
                    <a:pt x="275" y="1"/>
                    <a:pt x="0"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416;p53">
              <a:extLst>
                <a:ext uri="{FF2B5EF4-FFF2-40B4-BE49-F238E27FC236}">
                  <a16:creationId xmlns:a16="http://schemas.microsoft.com/office/drawing/2014/main" id="{07361863-4414-CEA8-B99B-B1B5687F41B7}"/>
                </a:ext>
              </a:extLst>
            </p:cNvPr>
            <p:cNvSpPr/>
            <p:nvPr/>
          </p:nvSpPr>
          <p:spPr>
            <a:xfrm>
              <a:off x="2849104" y="4502374"/>
              <a:ext cx="66824" cy="102077"/>
            </a:xfrm>
            <a:custGeom>
              <a:avLst/>
              <a:gdLst/>
              <a:ahLst/>
              <a:cxnLst/>
              <a:rect l="l" t="t" r="r" b="b"/>
              <a:pathLst>
                <a:path w="762" h="1164" extrusionOk="0">
                  <a:moveTo>
                    <a:pt x="254" y="0"/>
                  </a:moveTo>
                  <a:cubicBezTo>
                    <a:pt x="106" y="0"/>
                    <a:pt x="0" y="127"/>
                    <a:pt x="0" y="275"/>
                  </a:cubicBezTo>
                  <a:lnTo>
                    <a:pt x="0" y="889"/>
                  </a:lnTo>
                  <a:cubicBezTo>
                    <a:pt x="0" y="1037"/>
                    <a:pt x="106" y="1164"/>
                    <a:pt x="254" y="1164"/>
                  </a:cubicBezTo>
                  <a:lnTo>
                    <a:pt x="508" y="1164"/>
                  </a:lnTo>
                  <a:cubicBezTo>
                    <a:pt x="656" y="1164"/>
                    <a:pt x="762" y="1037"/>
                    <a:pt x="762" y="889"/>
                  </a:cubicBezTo>
                  <a:lnTo>
                    <a:pt x="762" y="275"/>
                  </a:lnTo>
                  <a:cubicBezTo>
                    <a:pt x="762" y="127"/>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417;p53">
              <a:extLst>
                <a:ext uri="{FF2B5EF4-FFF2-40B4-BE49-F238E27FC236}">
                  <a16:creationId xmlns:a16="http://schemas.microsoft.com/office/drawing/2014/main" id="{5C68022D-068A-0B69-D999-E2AD16CF2FF5}"/>
                </a:ext>
              </a:extLst>
            </p:cNvPr>
            <p:cNvSpPr/>
            <p:nvPr/>
          </p:nvSpPr>
          <p:spPr>
            <a:xfrm>
              <a:off x="3223736" y="3241147"/>
              <a:ext cx="1572898" cy="66911"/>
            </a:xfrm>
            <a:custGeom>
              <a:avLst/>
              <a:gdLst/>
              <a:ahLst/>
              <a:cxnLst/>
              <a:rect l="l" t="t" r="r" b="b"/>
              <a:pathLst>
                <a:path w="17936" h="763" extrusionOk="0">
                  <a:moveTo>
                    <a:pt x="0" y="1"/>
                  </a:moveTo>
                  <a:lnTo>
                    <a:pt x="0" y="762"/>
                  </a:lnTo>
                  <a:lnTo>
                    <a:pt x="17935" y="762"/>
                  </a:lnTo>
                  <a:lnTo>
                    <a:pt x="17935" y="1"/>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418;p53">
              <a:extLst>
                <a:ext uri="{FF2B5EF4-FFF2-40B4-BE49-F238E27FC236}">
                  <a16:creationId xmlns:a16="http://schemas.microsoft.com/office/drawing/2014/main" id="{C29670AA-4990-0131-7CE8-0B165FCE277B}"/>
                </a:ext>
              </a:extLst>
            </p:cNvPr>
            <p:cNvSpPr/>
            <p:nvPr/>
          </p:nvSpPr>
          <p:spPr>
            <a:xfrm>
              <a:off x="3277493" y="3307970"/>
              <a:ext cx="1463454" cy="231866"/>
            </a:xfrm>
            <a:custGeom>
              <a:avLst/>
              <a:gdLst/>
              <a:ahLst/>
              <a:cxnLst/>
              <a:rect l="l" t="t" r="r" b="b"/>
              <a:pathLst>
                <a:path w="16688" h="2644" extrusionOk="0">
                  <a:moveTo>
                    <a:pt x="1" y="0"/>
                  </a:moveTo>
                  <a:lnTo>
                    <a:pt x="1" y="2644"/>
                  </a:lnTo>
                  <a:lnTo>
                    <a:pt x="16688" y="2644"/>
                  </a:lnTo>
                  <a:lnTo>
                    <a:pt x="16688" y="0"/>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419;p53">
              <a:extLst>
                <a:ext uri="{FF2B5EF4-FFF2-40B4-BE49-F238E27FC236}">
                  <a16:creationId xmlns:a16="http://schemas.microsoft.com/office/drawing/2014/main" id="{DCAC905D-0D62-17FD-B332-73FC7266CDAD}"/>
                </a:ext>
              </a:extLst>
            </p:cNvPr>
            <p:cNvSpPr/>
            <p:nvPr/>
          </p:nvSpPr>
          <p:spPr>
            <a:xfrm>
              <a:off x="3277493" y="3307970"/>
              <a:ext cx="1463454" cy="26045"/>
            </a:xfrm>
            <a:custGeom>
              <a:avLst/>
              <a:gdLst/>
              <a:ahLst/>
              <a:cxnLst/>
              <a:rect l="l" t="t" r="r" b="b"/>
              <a:pathLst>
                <a:path w="16688" h="297" extrusionOk="0">
                  <a:moveTo>
                    <a:pt x="1" y="0"/>
                  </a:moveTo>
                  <a:lnTo>
                    <a:pt x="1" y="296"/>
                  </a:lnTo>
                  <a:lnTo>
                    <a:pt x="16688" y="296"/>
                  </a:lnTo>
                  <a:lnTo>
                    <a:pt x="16688"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420;p53">
              <a:extLst>
                <a:ext uri="{FF2B5EF4-FFF2-40B4-BE49-F238E27FC236}">
                  <a16:creationId xmlns:a16="http://schemas.microsoft.com/office/drawing/2014/main" id="{4D6F2DFC-77AD-331B-07DD-561AA1146BF5}"/>
                </a:ext>
              </a:extLst>
            </p:cNvPr>
            <p:cNvSpPr/>
            <p:nvPr/>
          </p:nvSpPr>
          <p:spPr>
            <a:xfrm>
              <a:off x="3233031" y="3417326"/>
              <a:ext cx="46391" cy="1172307"/>
            </a:xfrm>
            <a:custGeom>
              <a:avLst/>
              <a:gdLst/>
              <a:ahLst/>
              <a:cxnLst/>
              <a:rect l="l" t="t" r="r" b="b"/>
              <a:pathLst>
                <a:path w="529" h="13368" extrusionOk="0">
                  <a:moveTo>
                    <a:pt x="529" y="1"/>
                  </a:moveTo>
                  <a:cubicBezTo>
                    <a:pt x="233" y="1"/>
                    <a:pt x="0" y="234"/>
                    <a:pt x="0" y="530"/>
                  </a:cubicBezTo>
                  <a:lnTo>
                    <a:pt x="0" y="13367"/>
                  </a:lnTo>
                  <a:lnTo>
                    <a:pt x="529" y="13367"/>
                  </a:lnTo>
                  <a:lnTo>
                    <a:pt x="529"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421;p53">
              <a:extLst>
                <a:ext uri="{FF2B5EF4-FFF2-40B4-BE49-F238E27FC236}">
                  <a16:creationId xmlns:a16="http://schemas.microsoft.com/office/drawing/2014/main" id="{0C54D3B2-C646-85AF-4CA0-8DA59A1D0AC4}"/>
                </a:ext>
              </a:extLst>
            </p:cNvPr>
            <p:cNvSpPr/>
            <p:nvPr/>
          </p:nvSpPr>
          <p:spPr>
            <a:xfrm>
              <a:off x="3221894" y="4504215"/>
              <a:ext cx="66824" cy="100235"/>
            </a:xfrm>
            <a:custGeom>
              <a:avLst/>
              <a:gdLst/>
              <a:ahLst/>
              <a:cxnLst/>
              <a:rect l="l" t="t" r="r" b="b"/>
              <a:pathLst>
                <a:path w="762" h="1143" extrusionOk="0">
                  <a:moveTo>
                    <a:pt x="254" y="0"/>
                  </a:moveTo>
                  <a:cubicBezTo>
                    <a:pt x="106" y="0"/>
                    <a:pt x="0" y="106"/>
                    <a:pt x="0" y="254"/>
                  </a:cubicBezTo>
                  <a:lnTo>
                    <a:pt x="0" y="889"/>
                  </a:lnTo>
                  <a:cubicBezTo>
                    <a:pt x="0" y="1016"/>
                    <a:pt x="106" y="1143"/>
                    <a:pt x="254" y="1143"/>
                  </a:cubicBezTo>
                  <a:lnTo>
                    <a:pt x="508" y="1143"/>
                  </a:lnTo>
                  <a:cubicBezTo>
                    <a:pt x="656" y="1143"/>
                    <a:pt x="762" y="1016"/>
                    <a:pt x="762" y="889"/>
                  </a:cubicBezTo>
                  <a:lnTo>
                    <a:pt x="762" y="254"/>
                  </a:lnTo>
                  <a:cubicBezTo>
                    <a:pt x="762" y="106"/>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422;p53">
              <a:extLst>
                <a:ext uri="{FF2B5EF4-FFF2-40B4-BE49-F238E27FC236}">
                  <a16:creationId xmlns:a16="http://schemas.microsoft.com/office/drawing/2014/main" id="{39EF4113-53FD-1A65-CD31-4CF59BD96C9A}"/>
                </a:ext>
              </a:extLst>
            </p:cNvPr>
            <p:cNvSpPr/>
            <p:nvPr/>
          </p:nvSpPr>
          <p:spPr>
            <a:xfrm>
              <a:off x="4739011" y="3417326"/>
              <a:ext cx="46478" cy="1172307"/>
            </a:xfrm>
            <a:custGeom>
              <a:avLst/>
              <a:gdLst/>
              <a:ahLst/>
              <a:cxnLst/>
              <a:rect l="l" t="t" r="r" b="b"/>
              <a:pathLst>
                <a:path w="530" h="13368" extrusionOk="0">
                  <a:moveTo>
                    <a:pt x="0" y="1"/>
                  </a:moveTo>
                  <a:lnTo>
                    <a:pt x="0" y="13367"/>
                  </a:lnTo>
                  <a:lnTo>
                    <a:pt x="529" y="13367"/>
                  </a:lnTo>
                  <a:lnTo>
                    <a:pt x="529" y="530"/>
                  </a:lnTo>
                  <a:cubicBezTo>
                    <a:pt x="529" y="234"/>
                    <a:pt x="297" y="1"/>
                    <a:pt x="0"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423;p53">
              <a:extLst>
                <a:ext uri="{FF2B5EF4-FFF2-40B4-BE49-F238E27FC236}">
                  <a16:creationId xmlns:a16="http://schemas.microsoft.com/office/drawing/2014/main" id="{10B80D40-D464-01E2-D53B-28033672E051}"/>
                </a:ext>
              </a:extLst>
            </p:cNvPr>
            <p:cNvSpPr/>
            <p:nvPr/>
          </p:nvSpPr>
          <p:spPr>
            <a:xfrm>
              <a:off x="4729715" y="4502374"/>
              <a:ext cx="66911" cy="102077"/>
            </a:xfrm>
            <a:custGeom>
              <a:avLst/>
              <a:gdLst/>
              <a:ahLst/>
              <a:cxnLst/>
              <a:rect l="l" t="t" r="r" b="b"/>
              <a:pathLst>
                <a:path w="763" h="1164" extrusionOk="0">
                  <a:moveTo>
                    <a:pt x="255" y="0"/>
                  </a:moveTo>
                  <a:cubicBezTo>
                    <a:pt x="106" y="0"/>
                    <a:pt x="1" y="127"/>
                    <a:pt x="1" y="275"/>
                  </a:cubicBezTo>
                  <a:lnTo>
                    <a:pt x="1" y="889"/>
                  </a:lnTo>
                  <a:cubicBezTo>
                    <a:pt x="1" y="1037"/>
                    <a:pt x="106" y="1164"/>
                    <a:pt x="255" y="1164"/>
                  </a:cubicBezTo>
                  <a:lnTo>
                    <a:pt x="508" y="1164"/>
                  </a:lnTo>
                  <a:cubicBezTo>
                    <a:pt x="656" y="1164"/>
                    <a:pt x="762" y="1037"/>
                    <a:pt x="762" y="889"/>
                  </a:cubicBezTo>
                  <a:lnTo>
                    <a:pt x="762" y="275"/>
                  </a:lnTo>
                  <a:cubicBezTo>
                    <a:pt x="762" y="127"/>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424;p53">
              <a:extLst>
                <a:ext uri="{FF2B5EF4-FFF2-40B4-BE49-F238E27FC236}">
                  <a16:creationId xmlns:a16="http://schemas.microsoft.com/office/drawing/2014/main" id="{E4E4FB04-3A81-9E43-C17D-E1DB31BEFB98}"/>
                </a:ext>
              </a:extLst>
            </p:cNvPr>
            <p:cNvSpPr/>
            <p:nvPr/>
          </p:nvSpPr>
          <p:spPr>
            <a:xfrm>
              <a:off x="24374" y="3241147"/>
              <a:ext cx="48320" cy="450840"/>
            </a:xfrm>
            <a:custGeom>
              <a:avLst/>
              <a:gdLst/>
              <a:ahLst/>
              <a:cxnLst/>
              <a:rect l="l" t="t" r="r" b="b"/>
              <a:pathLst>
                <a:path w="551" h="5141" extrusionOk="0">
                  <a:moveTo>
                    <a:pt x="1" y="1"/>
                  </a:moveTo>
                  <a:lnTo>
                    <a:pt x="1" y="5140"/>
                  </a:lnTo>
                  <a:lnTo>
                    <a:pt x="550" y="5140"/>
                  </a:lnTo>
                  <a:lnTo>
                    <a:pt x="550"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425;p53">
              <a:extLst>
                <a:ext uri="{FF2B5EF4-FFF2-40B4-BE49-F238E27FC236}">
                  <a16:creationId xmlns:a16="http://schemas.microsoft.com/office/drawing/2014/main" id="{EFE98012-30CE-1668-BF88-3549AF462DCC}"/>
                </a:ext>
              </a:extLst>
            </p:cNvPr>
            <p:cNvSpPr/>
            <p:nvPr/>
          </p:nvSpPr>
          <p:spPr>
            <a:xfrm>
              <a:off x="424963" y="3241147"/>
              <a:ext cx="48320" cy="450840"/>
            </a:xfrm>
            <a:custGeom>
              <a:avLst/>
              <a:gdLst/>
              <a:ahLst/>
              <a:cxnLst/>
              <a:rect l="l" t="t" r="r" b="b"/>
              <a:pathLst>
                <a:path w="551" h="5141" extrusionOk="0">
                  <a:moveTo>
                    <a:pt x="1" y="1"/>
                  </a:moveTo>
                  <a:lnTo>
                    <a:pt x="1" y="5140"/>
                  </a:lnTo>
                  <a:lnTo>
                    <a:pt x="551" y="5140"/>
                  </a:lnTo>
                  <a:lnTo>
                    <a:pt x="551"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426;p53">
              <a:extLst>
                <a:ext uri="{FF2B5EF4-FFF2-40B4-BE49-F238E27FC236}">
                  <a16:creationId xmlns:a16="http://schemas.microsoft.com/office/drawing/2014/main" id="{AFA5875C-14AE-B9D1-A7FA-23B43B27497C}"/>
                </a:ext>
              </a:extLst>
            </p:cNvPr>
            <p:cNvSpPr/>
            <p:nvPr/>
          </p:nvSpPr>
          <p:spPr>
            <a:xfrm>
              <a:off x="-168466" y="2931409"/>
              <a:ext cx="834681" cy="343238"/>
            </a:xfrm>
            <a:custGeom>
              <a:avLst/>
              <a:gdLst/>
              <a:ahLst/>
              <a:cxnLst/>
              <a:rect l="l" t="t" r="r" b="b"/>
              <a:pathLst>
                <a:path w="9518" h="3914" extrusionOk="0">
                  <a:moveTo>
                    <a:pt x="1967" y="1"/>
                  </a:moveTo>
                  <a:cubicBezTo>
                    <a:pt x="888" y="1"/>
                    <a:pt x="0" y="868"/>
                    <a:pt x="0" y="1947"/>
                  </a:cubicBezTo>
                  <a:cubicBezTo>
                    <a:pt x="0" y="3025"/>
                    <a:pt x="888" y="3913"/>
                    <a:pt x="1967" y="3913"/>
                  </a:cubicBezTo>
                  <a:lnTo>
                    <a:pt x="7550" y="3913"/>
                  </a:lnTo>
                  <a:cubicBezTo>
                    <a:pt x="8629" y="3913"/>
                    <a:pt x="9517" y="3025"/>
                    <a:pt x="9517" y="1947"/>
                  </a:cubicBezTo>
                  <a:cubicBezTo>
                    <a:pt x="9517" y="868"/>
                    <a:pt x="8629" y="1"/>
                    <a:pt x="75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427;p53">
              <a:extLst>
                <a:ext uri="{FF2B5EF4-FFF2-40B4-BE49-F238E27FC236}">
                  <a16:creationId xmlns:a16="http://schemas.microsoft.com/office/drawing/2014/main" id="{901B46ED-84F4-14C7-88A4-44DDBEED1EC0}"/>
                </a:ext>
              </a:extLst>
            </p:cNvPr>
            <p:cNvSpPr/>
            <p:nvPr/>
          </p:nvSpPr>
          <p:spPr>
            <a:xfrm>
              <a:off x="-216698" y="3717856"/>
              <a:ext cx="153992" cy="886596"/>
            </a:xfrm>
            <a:custGeom>
              <a:avLst/>
              <a:gdLst/>
              <a:ahLst/>
              <a:cxnLst/>
              <a:rect l="l" t="t" r="r" b="b"/>
              <a:pathLst>
                <a:path w="1756" h="10110" extrusionOk="0">
                  <a:moveTo>
                    <a:pt x="783" y="0"/>
                  </a:moveTo>
                  <a:lnTo>
                    <a:pt x="0" y="10110"/>
                  </a:lnTo>
                  <a:lnTo>
                    <a:pt x="508" y="10110"/>
                  </a:lnTo>
                  <a:lnTo>
                    <a:pt x="1756" y="42"/>
                  </a:lnTo>
                  <a:lnTo>
                    <a:pt x="783"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428;p53">
              <a:extLst>
                <a:ext uri="{FF2B5EF4-FFF2-40B4-BE49-F238E27FC236}">
                  <a16:creationId xmlns:a16="http://schemas.microsoft.com/office/drawing/2014/main" id="{8A74A898-4F7B-C1E2-32A6-412A1B58C643}"/>
                </a:ext>
              </a:extLst>
            </p:cNvPr>
            <p:cNvSpPr/>
            <p:nvPr/>
          </p:nvSpPr>
          <p:spPr>
            <a:xfrm>
              <a:off x="560363" y="3717856"/>
              <a:ext cx="154080" cy="886596"/>
            </a:xfrm>
            <a:custGeom>
              <a:avLst/>
              <a:gdLst/>
              <a:ahLst/>
              <a:cxnLst/>
              <a:rect l="l" t="t" r="r" b="b"/>
              <a:pathLst>
                <a:path w="1757" h="10110" extrusionOk="0">
                  <a:moveTo>
                    <a:pt x="974" y="0"/>
                  </a:moveTo>
                  <a:lnTo>
                    <a:pt x="1" y="42"/>
                  </a:lnTo>
                  <a:lnTo>
                    <a:pt x="1249" y="10110"/>
                  </a:lnTo>
                  <a:lnTo>
                    <a:pt x="1756" y="10110"/>
                  </a:lnTo>
                  <a:lnTo>
                    <a:pt x="974"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429;p53">
              <a:extLst>
                <a:ext uri="{FF2B5EF4-FFF2-40B4-BE49-F238E27FC236}">
                  <a16:creationId xmlns:a16="http://schemas.microsoft.com/office/drawing/2014/main" id="{D0A01F75-C290-2062-C989-E9109524DCB5}"/>
                </a:ext>
              </a:extLst>
            </p:cNvPr>
            <p:cNvSpPr/>
            <p:nvPr/>
          </p:nvSpPr>
          <p:spPr>
            <a:xfrm>
              <a:off x="-183375" y="3669624"/>
              <a:ext cx="864410" cy="66824"/>
            </a:xfrm>
            <a:custGeom>
              <a:avLst/>
              <a:gdLst/>
              <a:ahLst/>
              <a:cxnLst/>
              <a:rect l="l" t="t" r="r" b="b"/>
              <a:pathLst>
                <a:path w="9857" h="762" extrusionOk="0">
                  <a:moveTo>
                    <a:pt x="1" y="0"/>
                  </a:moveTo>
                  <a:lnTo>
                    <a:pt x="1" y="762"/>
                  </a:lnTo>
                  <a:lnTo>
                    <a:pt x="9856" y="762"/>
                  </a:lnTo>
                  <a:lnTo>
                    <a:pt x="9856" y="0"/>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430;p53">
              <a:extLst>
                <a:ext uri="{FF2B5EF4-FFF2-40B4-BE49-F238E27FC236}">
                  <a16:creationId xmlns:a16="http://schemas.microsoft.com/office/drawing/2014/main" id="{31550F46-F59C-257D-3DC4-826F07250B89}"/>
                </a:ext>
              </a:extLst>
            </p:cNvPr>
            <p:cNvSpPr/>
            <p:nvPr/>
          </p:nvSpPr>
          <p:spPr>
            <a:xfrm>
              <a:off x="-381827" y="2069018"/>
              <a:ext cx="204154" cy="211520"/>
            </a:xfrm>
            <a:custGeom>
              <a:avLst/>
              <a:gdLst/>
              <a:ahLst/>
              <a:cxnLst/>
              <a:rect l="l" t="t" r="r" b="b"/>
              <a:pathLst>
                <a:path w="2328" h="2412" extrusionOk="0">
                  <a:moveTo>
                    <a:pt x="533" y="0"/>
                  </a:moveTo>
                  <a:cubicBezTo>
                    <a:pt x="532" y="0"/>
                    <a:pt x="531" y="0"/>
                    <a:pt x="530" y="0"/>
                  </a:cubicBezTo>
                  <a:cubicBezTo>
                    <a:pt x="445" y="22"/>
                    <a:pt x="1185" y="846"/>
                    <a:pt x="1185" y="846"/>
                  </a:cubicBezTo>
                  <a:cubicBezTo>
                    <a:pt x="1185" y="846"/>
                    <a:pt x="473" y="247"/>
                    <a:pt x="319" y="247"/>
                  </a:cubicBezTo>
                  <a:cubicBezTo>
                    <a:pt x="309" y="247"/>
                    <a:pt x="302" y="249"/>
                    <a:pt x="297" y="254"/>
                  </a:cubicBezTo>
                  <a:cubicBezTo>
                    <a:pt x="212" y="339"/>
                    <a:pt x="1016" y="1058"/>
                    <a:pt x="1016" y="1058"/>
                  </a:cubicBezTo>
                  <a:cubicBezTo>
                    <a:pt x="1016" y="1058"/>
                    <a:pt x="210" y="527"/>
                    <a:pt x="95" y="527"/>
                  </a:cubicBezTo>
                  <a:cubicBezTo>
                    <a:pt x="91" y="527"/>
                    <a:pt x="88" y="528"/>
                    <a:pt x="85" y="529"/>
                  </a:cubicBezTo>
                  <a:cubicBezTo>
                    <a:pt x="1" y="593"/>
                    <a:pt x="868" y="1333"/>
                    <a:pt x="868" y="1333"/>
                  </a:cubicBezTo>
                  <a:cubicBezTo>
                    <a:pt x="868" y="1333"/>
                    <a:pt x="386" y="1029"/>
                    <a:pt x="258" y="1029"/>
                  </a:cubicBezTo>
                  <a:cubicBezTo>
                    <a:pt x="247" y="1029"/>
                    <a:pt x="239" y="1032"/>
                    <a:pt x="234" y="1037"/>
                  </a:cubicBezTo>
                  <a:cubicBezTo>
                    <a:pt x="170" y="1121"/>
                    <a:pt x="1354" y="1967"/>
                    <a:pt x="1354" y="1967"/>
                  </a:cubicBezTo>
                  <a:lnTo>
                    <a:pt x="1672" y="2411"/>
                  </a:lnTo>
                  <a:lnTo>
                    <a:pt x="2327" y="2031"/>
                  </a:lnTo>
                  <a:cubicBezTo>
                    <a:pt x="2327" y="2031"/>
                    <a:pt x="2200" y="1206"/>
                    <a:pt x="2137" y="1037"/>
                  </a:cubicBezTo>
                  <a:cubicBezTo>
                    <a:pt x="2056" y="875"/>
                    <a:pt x="1723" y="442"/>
                    <a:pt x="1658" y="442"/>
                  </a:cubicBezTo>
                  <a:cubicBezTo>
                    <a:pt x="1655" y="442"/>
                    <a:pt x="1652" y="443"/>
                    <a:pt x="1651" y="445"/>
                  </a:cubicBezTo>
                  <a:cubicBezTo>
                    <a:pt x="1587" y="466"/>
                    <a:pt x="1820" y="1079"/>
                    <a:pt x="1820" y="1079"/>
                  </a:cubicBezTo>
                  <a:cubicBezTo>
                    <a:pt x="1820" y="1079"/>
                    <a:pt x="658" y="0"/>
                    <a:pt x="533" y="0"/>
                  </a:cubicBezTo>
                  <a:close/>
                </a:path>
              </a:pathLst>
            </a:custGeom>
            <a:solidFill>
              <a:srgbClr val="71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431;p53">
              <a:extLst>
                <a:ext uri="{FF2B5EF4-FFF2-40B4-BE49-F238E27FC236}">
                  <a16:creationId xmlns:a16="http://schemas.microsoft.com/office/drawing/2014/main" id="{F4C08FEF-DA9C-8F32-DACC-AEDAF71D87FF}"/>
                </a:ext>
              </a:extLst>
            </p:cNvPr>
            <p:cNvSpPr/>
            <p:nvPr/>
          </p:nvSpPr>
          <p:spPr>
            <a:xfrm>
              <a:off x="-263089" y="2238970"/>
              <a:ext cx="126193" cy="89800"/>
            </a:xfrm>
            <a:custGeom>
              <a:avLst/>
              <a:gdLst/>
              <a:ahLst/>
              <a:cxnLst/>
              <a:rect l="l" t="t" r="r" b="b"/>
              <a:pathLst>
                <a:path w="1439" h="1024" extrusionOk="0">
                  <a:moveTo>
                    <a:pt x="1099" y="1"/>
                  </a:moveTo>
                  <a:cubicBezTo>
                    <a:pt x="1078" y="1"/>
                    <a:pt x="1057" y="3"/>
                    <a:pt x="1037" y="8"/>
                  </a:cubicBezTo>
                  <a:lnTo>
                    <a:pt x="127" y="389"/>
                  </a:lnTo>
                  <a:cubicBezTo>
                    <a:pt x="43" y="431"/>
                    <a:pt x="0" y="516"/>
                    <a:pt x="43" y="600"/>
                  </a:cubicBezTo>
                  <a:lnTo>
                    <a:pt x="254" y="1023"/>
                  </a:lnTo>
                  <a:lnTo>
                    <a:pt x="1439" y="558"/>
                  </a:lnTo>
                  <a:lnTo>
                    <a:pt x="1248" y="93"/>
                  </a:lnTo>
                  <a:cubicBezTo>
                    <a:pt x="1232" y="28"/>
                    <a:pt x="1167" y="1"/>
                    <a:pt x="10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432;p53">
              <a:extLst>
                <a:ext uri="{FF2B5EF4-FFF2-40B4-BE49-F238E27FC236}">
                  <a16:creationId xmlns:a16="http://schemas.microsoft.com/office/drawing/2014/main" id="{F4254E3E-1E1A-6690-8D29-50C1E026AAB8}"/>
                </a:ext>
              </a:extLst>
            </p:cNvPr>
            <p:cNvSpPr/>
            <p:nvPr/>
          </p:nvSpPr>
          <p:spPr>
            <a:xfrm>
              <a:off x="-25700" y="4576563"/>
              <a:ext cx="211520" cy="27887"/>
            </a:xfrm>
            <a:custGeom>
              <a:avLst/>
              <a:gdLst/>
              <a:ahLst/>
              <a:cxnLst/>
              <a:rect l="l" t="t" r="r" b="b"/>
              <a:pathLst>
                <a:path w="2412" h="318" extrusionOk="0">
                  <a:moveTo>
                    <a:pt x="1" y="0"/>
                  </a:moveTo>
                  <a:lnTo>
                    <a:pt x="1" y="318"/>
                  </a:lnTo>
                  <a:lnTo>
                    <a:pt x="2412" y="318"/>
                  </a:lnTo>
                  <a:lnTo>
                    <a:pt x="2412"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433;p53">
              <a:extLst>
                <a:ext uri="{FF2B5EF4-FFF2-40B4-BE49-F238E27FC236}">
                  <a16:creationId xmlns:a16="http://schemas.microsoft.com/office/drawing/2014/main" id="{D4251349-6D7A-91C6-45DD-7E4C9B15A356}"/>
                </a:ext>
              </a:extLst>
            </p:cNvPr>
            <p:cNvSpPr/>
            <p:nvPr/>
          </p:nvSpPr>
          <p:spPr>
            <a:xfrm>
              <a:off x="-25700" y="4370656"/>
              <a:ext cx="211520" cy="205996"/>
            </a:xfrm>
            <a:custGeom>
              <a:avLst/>
              <a:gdLst/>
              <a:ahLst/>
              <a:cxnLst/>
              <a:rect l="l" t="t" r="r" b="b"/>
              <a:pathLst>
                <a:path w="2412" h="2349" extrusionOk="0">
                  <a:moveTo>
                    <a:pt x="762" y="1"/>
                  </a:moveTo>
                  <a:lnTo>
                    <a:pt x="466" y="1291"/>
                  </a:lnTo>
                  <a:cubicBezTo>
                    <a:pt x="466" y="1291"/>
                    <a:pt x="1" y="1925"/>
                    <a:pt x="1" y="2348"/>
                  </a:cubicBezTo>
                  <a:lnTo>
                    <a:pt x="2412" y="2348"/>
                  </a:lnTo>
                  <a:cubicBezTo>
                    <a:pt x="2390" y="2010"/>
                    <a:pt x="2306" y="1672"/>
                    <a:pt x="2200" y="1375"/>
                  </a:cubicBezTo>
                  <a:lnTo>
                    <a:pt x="2200" y="212"/>
                  </a:lnTo>
                  <a:lnTo>
                    <a:pt x="762" y="1"/>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434;p53">
              <a:extLst>
                <a:ext uri="{FF2B5EF4-FFF2-40B4-BE49-F238E27FC236}">
                  <a16:creationId xmlns:a16="http://schemas.microsoft.com/office/drawing/2014/main" id="{83F9FC81-1CCF-37B9-1988-1400A186CB85}"/>
                </a:ext>
              </a:extLst>
            </p:cNvPr>
            <p:cNvSpPr/>
            <p:nvPr/>
          </p:nvSpPr>
          <p:spPr>
            <a:xfrm>
              <a:off x="415755" y="4576563"/>
              <a:ext cx="211520" cy="27887"/>
            </a:xfrm>
            <a:custGeom>
              <a:avLst/>
              <a:gdLst/>
              <a:ahLst/>
              <a:cxnLst/>
              <a:rect l="l" t="t" r="r" b="b"/>
              <a:pathLst>
                <a:path w="2412" h="318" extrusionOk="0">
                  <a:moveTo>
                    <a:pt x="0" y="0"/>
                  </a:moveTo>
                  <a:lnTo>
                    <a:pt x="0" y="318"/>
                  </a:lnTo>
                  <a:lnTo>
                    <a:pt x="2411" y="318"/>
                  </a:lnTo>
                  <a:lnTo>
                    <a:pt x="2411"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435;p53">
              <a:extLst>
                <a:ext uri="{FF2B5EF4-FFF2-40B4-BE49-F238E27FC236}">
                  <a16:creationId xmlns:a16="http://schemas.microsoft.com/office/drawing/2014/main" id="{952613C6-3D39-7D68-EB70-B26156461988}"/>
                </a:ext>
              </a:extLst>
            </p:cNvPr>
            <p:cNvSpPr/>
            <p:nvPr/>
          </p:nvSpPr>
          <p:spPr>
            <a:xfrm>
              <a:off x="415755" y="4370656"/>
              <a:ext cx="211520" cy="205996"/>
            </a:xfrm>
            <a:custGeom>
              <a:avLst/>
              <a:gdLst/>
              <a:ahLst/>
              <a:cxnLst/>
              <a:rect l="l" t="t" r="r" b="b"/>
              <a:pathLst>
                <a:path w="2412" h="2349" extrusionOk="0">
                  <a:moveTo>
                    <a:pt x="1671" y="1"/>
                  </a:moveTo>
                  <a:lnTo>
                    <a:pt x="212" y="212"/>
                  </a:lnTo>
                  <a:lnTo>
                    <a:pt x="212" y="1375"/>
                  </a:lnTo>
                  <a:cubicBezTo>
                    <a:pt x="106" y="1672"/>
                    <a:pt x="21" y="2010"/>
                    <a:pt x="0" y="2348"/>
                  </a:cubicBezTo>
                  <a:lnTo>
                    <a:pt x="2411" y="2348"/>
                  </a:lnTo>
                  <a:cubicBezTo>
                    <a:pt x="2411" y="1925"/>
                    <a:pt x="1967" y="1291"/>
                    <a:pt x="1967" y="1291"/>
                  </a:cubicBezTo>
                  <a:lnTo>
                    <a:pt x="1671" y="1"/>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436;p53">
              <a:extLst>
                <a:ext uri="{FF2B5EF4-FFF2-40B4-BE49-F238E27FC236}">
                  <a16:creationId xmlns:a16="http://schemas.microsoft.com/office/drawing/2014/main" id="{32E8AB29-B5C3-4221-A1C0-829A3A036787}"/>
                </a:ext>
              </a:extLst>
            </p:cNvPr>
            <p:cNvSpPr/>
            <p:nvPr/>
          </p:nvSpPr>
          <p:spPr>
            <a:xfrm>
              <a:off x="-66478" y="3432234"/>
              <a:ext cx="545375" cy="237478"/>
            </a:xfrm>
            <a:custGeom>
              <a:avLst/>
              <a:gdLst/>
              <a:ahLst/>
              <a:cxnLst/>
              <a:rect l="l" t="t" r="r" b="b"/>
              <a:pathLst>
                <a:path w="6219" h="2708" extrusionOk="0">
                  <a:moveTo>
                    <a:pt x="318" y="0"/>
                  </a:moveTo>
                  <a:lnTo>
                    <a:pt x="106" y="1354"/>
                  </a:lnTo>
                  <a:cubicBezTo>
                    <a:pt x="0" y="2073"/>
                    <a:pt x="550" y="2707"/>
                    <a:pt x="1290" y="2707"/>
                  </a:cubicBezTo>
                  <a:lnTo>
                    <a:pt x="6218" y="2707"/>
                  </a:lnTo>
                  <a:lnTo>
                    <a:pt x="6028" y="698"/>
                  </a:lnTo>
                  <a:lnTo>
                    <a:pt x="318"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437;p53">
              <a:extLst>
                <a:ext uri="{FF2B5EF4-FFF2-40B4-BE49-F238E27FC236}">
                  <a16:creationId xmlns:a16="http://schemas.microsoft.com/office/drawing/2014/main" id="{4CF0C45B-BC33-0B6C-D1D4-1E2CA0CE7DEF}"/>
                </a:ext>
              </a:extLst>
            </p:cNvPr>
            <p:cNvSpPr/>
            <p:nvPr/>
          </p:nvSpPr>
          <p:spPr>
            <a:xfrm>
              <a:off x="-70249" y="3396980"/>
              <a:ext cx="588083" cy="126719"/>
            </a:xfrm>
            <a:custGeom>
              <a:avLst/>
              <a:gdLst/>
              <a:ahLst/>
              <a:cxnLst/>
              <a:rect l="l" t="t" r="r" b="b"/>
              <a:pathLst>
                <a:path w="6706" h="1445" extrusionOk="0">
                  <a:moveTo>
                    <a:pt x="5479" y="0"/>
                  </a:moveTo>
                  <a:lnTo>
                    <a:pt x="361" y="402"/>
                  </a:lnTo>
                  <a:cubicBezTo>
                    <a:pt x="361" y="402"/>
                    <a:pt x="1" y="1015"/>
                    <a:pt x="276" y="1142"/>
                  </a:cubicBezTo>
                  <a:cubicBezTo>
                    <a:pt x="503" y="1264"/>
                    <a:pt x="4079" y="1444"/>
                    <a:pt x="5588" y="1444"/>
                  </a:cubicBezTo>
                  <a:cubicBezTo>
                    <a:pt x="5910" y="1444"/>
                    <a:pt x="6137" y="1436"/>
                    <a:pt x="6219" y="1417"/>
                  </a:cubicBezTo>
                  <a:cubicBezTo>
                    <a:pt x="6705" y="1290"/>
                    <a:pt x="5479" y="0"/>
                    <a:pt x="5479" y="0"/>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438;p53">
              <a:extLst>
                <a:ext uri="{FF2B5EF4-FFF2-40B4-BE49-F238E27FC236}">
                  <a16:creationId xmlns:a16="http://schemas.microsoft.com/office/drawing/2014/main" id="{66F6FBF6-AE72-0B91-F092-E72480E4A544}"/>
                </a:ext>
              </a:extLst>
            </p:cNvPr>
            <p:cNvSpPr/>
            <p:nvPr/>
          </p:nvSpPr>
          <p:spPr>
            <a:xfrm>
              <a:off x="29986" y="2344380"/>
              <a:ext cx="484164" cy="558179"/>
            </a:xfrm>
            <a:custGeom>
              <a:avLst/>
              <a:gdLst/>
              <a:ahLst/>
              <a:cxnLst/>
              <a:rect l="l" t="t" r="r" b="b"/>
              <a:pathLst>
                <a:path w="5521" h="6365" extrusionOk="0">
                  <a:moveTo>
                    <a:pt x="2751" y="1"/>
                  </a:moveTo>
                  <a:cubicBezTo>
                    <a:pt x="2594" y="1"/>
                    <a:pt x="2437" y="12"/>
                    <a:pt x="2284" y="33"/>
                  </a:cubicBezTo>
                  <a:cubicBezTo>
                    <a:pt x="1861" y="75"/>
                    <a:pt x="1438" y="202"/>
                    <a:pt x="1079" y="435"/>
                  </a:cubicBezTo>
                  <a:cubicBezTo>
                    <a:pt x="698" y="688"/>
                    <a:pt x="402" y="1048"/>
                    <a:pt x="254" y="1492"/>
                  </a:cubicBezTo>
                  <a:cubicBezTo>
                    <a:pt x="85" y="1915"/>
                    <a:pt x="0" y="2380"/>
                    <a:pt x="21" y="2825"/>
                  </a:cubicBezTo>
                  <a:cubicBezTo>
                    <a:pt x="21" y="3290"/>
                    <a:pt x="85" y="3755"/>
                    <a:pt x="254" y="4178"/>
                  </a:cubicBezTo>
                  <a:cubicBezTo>
                    <a:pt x="402" y="4538"/>
                    <a:pt x="656" y="4855"/>
                    <a:pt x="952" y="5087"/>
                  </a:cubicBezTo>
                  <a:cubicBezTo>
                    <a:pt x="1523" y="5616"/>
                    <a:pt x="2221" y="5997"/>
                    <a:pt x="2982" y="6187"/>
                  </a:cubicBezTo>
                  <a:cubicBezTo>
                    <a:pt x="3274" y="6260"/>
                    <a:pt x="3519" y="6365"/>
                    <a:pt x="3798" y="6365"/>
                  </a:cubicBezTo>
                  <a:cubicBezTo>
                    <a:pt x="3843" y="6365"/>
                    <a:pt x="3888" y="6362"/>
                    <a:pt x="3934" y="6356"/>
                  </a:cubicBezTo>
                  <a:cubicBezTo>
                    <a:pt x="4336" y="6272"/>
                    <a:pt x="4695" y="6103"/>
                    <a:pt x="4991" y="5849"/>
                  </a:cubicBezTo>
                  <a:cubicBezTo>
                    <a:pt x="5330" y="5574"/>
                    <a:pt x="5520" y="5172"/>
                    <a:pt x="5499" y="4749"/>
                  </a:cubicBezTo>
                  <a:cubicBezTo>
                    <a:pt x="5457" y="4347"/>
                    <a:pt x="5139" y="4051"/>
                    <a:pt x="4949" y="3692"/>
                  </a:cubicBezTo>
                  <a:cubicBezTo>
                    <a:pt x="4695" y="3184"/>
                    <a:pt x="4695" y="2592"/>
                    <a:pt x="4653" y="2021"/>
                  </a:cubicBezTo>
                  <a:cubicBezTo>
                    <a:pt x="4611" y="1471"/>
                    <a:pt x="4484" y="858"/>
                    <a:pt x="4082" y="456"/>
                  </a:cubicBezTo>
                  <a:cubicBezTo>
                    <a:pt x="3744" y="118"/>
                    <a:pt x="3248" y="1"/>
                    <a:pt x="27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439;p53">
              <a:extLst>
                <a:ext uri="{FF2B5EF4-FFF2-40B4-BE49-F238E27FC236}">
                  <a16:creationId xmlns:a16="http://schemas.microsoft.com/office/drawing/2014/main" id="{0723D433-6BEA-1C09-8384-4704ED3B5456}"/>
                </a:ext>
              </a:extLst>
            </p:cNvPr>
            <p:cNvSpPr/>
            <p:nvPr/>
          </p:nvSpPr>
          <p:spPr>
            <a:xfrm>
              <a:off x="-285363" y="2264139"/>
              <a:ext cx="832138" cy="1231413"/>
            </a:xfrm>
            <a:custGeom>
              <a:avLst/>
              <a:gdLst/>
              <a:ahLst/>
              <a:cxnLst/>
              <a:rect l="l" t="t" r="r" b="b"/>
              <a:pathLst>
                <a:path w="9489" h="14042" extrusionOk="0">
                  <a:moveTo>
                    <a:pt x="1750" y="1"/>
                  </a:moveTo>
                  <a:cubicBezTo>
                    <a:pt x="1689" y="1"/>
                    <a:pt x="1627" y="13"/>
                    <a:pt x="1566" y="38"/>
                  </a:cubicBezTo>
                  <a:lnTo>
                    <a:pt x="381" y="504"/>
                  </a:lnTo>
                  <a:cubicBezTo>
                    <a:pt x="128" y="609"/>
                    <a:pt x="1" y="906"/>
                    <a:pt x="128" y="1159"/>
                  </a:cubicBezTo>
                  <a:cubicBezTo>
                    <a:pt x="677" y="2428"/>
                    <a:pt x="2264" y="5918"/>
                    <a:pt x="3363" y="7948"/>
                  </a:cubicBezTo>
                  <a:cubicBezTo>
                    <a:pt x="3363" y="7948"/>
                    <a:pt x="1587" y="12961"/>
                    <a:pt x="2835" y="13320"/>
                  </a:cubicBezTo>
                  <a:lnTo>
                    <a:pt x="8757" y="14039"/>
                  </a:lnTo>
                  <a:cubicBezTo>
                    <a:pt x="8765" y="14041"/>
                    <a:pt x="8774" y="14042"/>
                    <a:pt x="8782" y="14042"/>
                  </a:cubicBezTo>
                  <a:cubicBezTo>
                    <a:pt x="9489" y="14042"/>
                    <a:pt x="8270" y="7948"/>
                    <a:pt x="8270" y="7948"/>
                  </a:cubicBezTo>
                  <a:lnTo>
                    <a:pt x="5394" y="5643"/>
                  </a:lnTo>
                  <a:lnTo>
                    <a:pt x="4527" y="5516"/>
                  </a:lnTo>
                  <a:lnTo>
                    <a:pt x="2200" y="313"/>
                  </a:lnTo>
                  <a:cubicBezTo>
                    <a:pt x="2120" y="121"/>
                    <a:pt x="1942" y="1"/>
                    <a:pt x="1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440;p53">
              <a:extLst>
                <a:ext uri="{FF2B5EF4-FFF2-40B4-BE49-F238E27FC236}">
                  <a16:creationId xmlns:a16="http://schemas.microsoft.com/office/drawing/2014/main" id="{306C3DF5-9A26-70C7-3C6A-46B00669129C}"/>
                </a:ext>
              </a:extLst>
            </p:cNvPr>
            <p:cNvSpPr/>
            <p:nvPr/>
          </p:nvSpPr>
          <p:spPr>
            <a:xfrm>
              <a:off x="-51657" y="2814424"/>
              <a:ext cx="762333" cy="637806"/>
            </a:xfrm>
            <a:custGeom>
              <a:avLst/>
              <a:gdLst/>
              <a:ahLst/>
              <a:cxnLst/>
              <a:rect l="l" t="t" r="r" b="b"/>
              <a:pathLst>
                <a:path w="8693" h="7273" extrusionOk="0">
                  <a:moveTo>
                    <a:pt x="4995" y="0"/>
                  </a:moveTo>
                  <a:cubicBezTo>
                    <a:pt x="4797" y="0"/>
                    <a:pt x="4653" y="24"/>
                    <a:pt x="4653" y="24"/>
                  </a:cubicBezTo>
                  <a:cubicBezTo>
                    <a:pt x="4653" y="24"/>
                    <a:pt x="2785" y="113"/>
                    <a:pt x="1652" y="113"/>
                  </a:cubicBezTo>
                  <a:cubicBezTo>
                    <a:pt x="1227" y="113"/>
                    <a:pt x="906" y="100"/>
                    <a:pt x="825" y="66"/>
                  </a:cubicBezTo>
                  <a:lnTo>
                    <a:pt x="825" y="66"/>
                  </a:lnTo>
                  <a:lnTo>
                    <a:pt x="910" y="2815"/>
                  </a:lnTo>
                  <a:cubicBezTo>
                    <a:pt x="910" y="2815"/>
                    <a:pt x="0" y="5480"/>
                    <a:pt x="846" y="6580"/>
                  </a:cubicBezTo>
                  <a:cubicBezTo>
                    <a:pt x="1280" y="7119"/>
                    <a:pt x="2221" y="7273"/>
                    <a:pt x="3094" y="7273"/>
                  </a:cubicBezTo>
                  <a:cubicBezTo>
                    <a:pt x="3966" y="7273"/>
                    <a:pt x="4770" y="7119"/>
                    <a:pt x="4928" y="7045"/>
                  </a:cubicBezTo>
                  <a:cubicBezTo>
                    <a:pt x="5222" y="6928"/>
                    <a:pt x="5379" y="6902"/>
                    <a:pt x="5460" y="6902"/>
                  </a:cubicBezTo>
                  <a:cubicBezTo>
                    <a:pt x="5525" y="6902"/>
                    <a:pt x="5542" y="6918"/>
                    <a:pt x="5542" y="6918"/>
                  </a:cubicBezTo>
                  <a:cubicBezTo>
                    <a:pt x="5542" y="6918"/>
                    <a:pt x="5632" y="7035"/>
                    <a:pt x="5947" y="7035"/>
                  </a:cubicBezTo>
                  <a:cubicBezTo>
                    <a:pt x="6200" y="7035"/>
                    <a:pt x="6599" y="6959"/>
                    <a:pt x="7212" y="6686"/>
                  </a:cubicBezTo>
                  <a:cubicBezTo>
                    <a:pt x="8587" y="6072"/>
                    <a:pt x="8693" y="4951"/>
                    <a:pt x="7932" y="4571"/>
                  </a:cubicBezTo>
                  <a:cubicBezTo>
                    <a:pt x="7766" y="4488"/>
                    <a:pt x="7588" y="4447"/>
                    <a:pt x="7414" y="4447"/>
                  </a:cubicBezTo>
                  <a:cubicBezTo>
                    <a:pt x="7141" y="4447"/>
                    <a:pt x="6877" y="4547"/>
                    <a:pt x="6684" y="4740"/>
                  </a:cubicBezTo>
                  <a:cubicBezTo>
                    <a:pt x="6684" y="4740"/>
                    <a:pt x="6726" y="975"/>
                    <a:pt x="5859" y="235"/>
                  </a:cubicBezTo>
                  <a:cubicBezTo>
                    <a:pt x="5617" y="42"/>
                    <a:pt x="5258" y="0"/>
                    <a:pt x="4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441;p53">
              <a:extLst>
                <a:ext uri="{FF2B5EF4-FFF2-40B4-BE49-F238E27FC236}">
                  <a16:creationId xmlns:a16="http://schemas.microsoft.com/office/drawing/2014/main" id="{1E7365FB-7A1C-E385-492C-AF983F068484}"/>
                </a:ext>
              </a:extLst>
            </p:cNvPr>
            <p:cNvSpPr/>
            <p:nvPr/>
          </p:nvSpPr>
          <p:spPr>
            <a:xfrm>
              <a:off x="26216" y="2754528"/>
              <a:ext cx="383139" cy="223359"/>
            </a:xfrm>
            <a:custGeom>
              <a:avLst/>
              <a:gdLst/>
              <a:ahLst/>
              <a:cxnLst/>
              <a:rect l="l" t="t" r="r" b="b"/>
              <a:pathLst>
                <a:path w="4369" h="2547" extrusionOk="0">
                  <a:moveTo>
                    <a:pt x="2768" y="0"/>
                  </a:moveTo>
                  <a:cubicBezTo>
                    <a:pt x="2653" y="0"/>
                    <a:pt x="2527" y="3"/>
                    <a:pt x="2391" y="9"/>
                  </a:cubicBezTo>
                  <a:cubicBezTo>
                    <a:pt x="360" y="72"/>
                    <a:pt x="1" y="982"/>
                    <a:pt x="826" y="1172"/>
                  </a:cubicBezTo>
                  <a:cubicBezTo>
                    <a:pt x="1650" y="1383"/>
                    <a:pt x="3364" y="1849"/>
                    <a:pt x="3533" y="2547"/>
                  </a:cubicBezTo>
                  <a:cubicBezTo>
                    <a:pt x="3723" y="2018"/>
                    <a:pt x="3871" y="1489"/>
                    <a:pt x="3977" y="939"/>
                  </a:cubicBezTo>
                  <a:cubicBezTo>
                    <a:pt x="4016" y="525"/>
                    <a:pt x="4369" y="0"/>
                    <a:pt x="2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442;p53">
              <a:extLst>
                <a:ext uri="{FF2B5EF4-FFF2-40B4-BE49-F238E27FC236}">
                  <a16:creationId xmlns:a16="http://schemas.microsoft.com/office/drawing/2014/main" id="{E3E7A429-4B73-403A-704F-33CFD6E5EB8D}"/>
                </a:ext>
              </a:extLst>
            </p:cNvPr>
            <p:cNvSpPr/>
            <p:nvPr/>
          </p:nvSpPr>
          <p:spPr>
            <a:xfrm>
              <a:off x="80060" y="2379458"/>
              <a:ext cx="350605" cy="467677"/>
            </a:xfrm>
            <a:custGeom>
              <a:avLst/>
              <a:gdLst/>
              <a:ahLst/>
              <a:cxnLst/>
              <a:rect l="l" t="t" r="r" b="b"/>
              <a:pathLst>
                <a:path w="3998" h="5333" extrusionOk="0">
                  <a:moveTo>
                    <a:pt x="2017" y="1"/>
                  </a:moveTo>
                  <a:cubicBezTo>
                    <a:pt x="1877" y="1"/>
                    <a:pt x="1726" y="25"/>
                    <a:pt x="1565" y="77"/>
                  </a:cubicBezTo>
                  <a:cubicBezTo>
                    <a:pt x="0" y="606"/>
                    <a:pt x="931" y="2340"/>
                    <a:pt x="931" y="2340"/>
                  </a:cubicBezTo>
                  <a:cubicBezTo>
                    <a:pt x="844" y="2291"/>
                    <a:pt x="744" y="2268"/>
                    <a:pt x="645" y="2268"/>
                  </a:cubicBezTo>
                  <a:cubicBezTo>
                    <a:pt x="358" y="2268"/>
                    <a:pt x="86" y="2470"/>
                    <a:pt x="212" y="2848"/>
                  </a:cubicBezTo>
                  <a:cubicBezTo>
                    <a:pt x="288" y="3078"/>
                    <a:pt x="444" y="3146"/>
                    <a:pt x="603" y="3146"/>
                  </a:cubicBezTo>
                  <a:cubicBezTo>
                    <a:pt x="837" y="3146"/>
                    <a:pt x="1079" y="2996"/>
                    <a:pt x="1079" y="2996"/>
                  </a:cubicBezTo>
                  <a:lnTo>
                    <a:pt x="1375" y="4899"/>
                  </a:lnTo>
                  <a:cubicBezTo>
                    <a:pt x="1510" y="5170"/>
                    <a:pt x="1794" y="5332"/>
                    <a:pt x="2087" y="5332"/>
                  </a:cubicBezTo>
                  <a:cubicBezTo>
                    <a:pt x="2160" y="5332"/>
                    <a:pt x="2233" y="5322"/>
                    <a:pt x="2305" y="5301"/>
                  </a:cubicBezTo>
                  <a:cubicBezTo>
                    <a:pt x="2601" y="5259"/>
                    <a:pt x="2792" y="4941"/>
                    <a:pt x="2686" y="4666"/>
                  </a:cubicBezTo>
                  <a:cubicBezTo>
                    <a:pt x="2665" y="4497"/>
                    <a:pt x="2601" y="4011"/>
                    <a:pt x="2601" y="4011"/>
                  </a:cubicBezTo>
                  <a:lnTo>
                    <a:pt x="3003" y="3968"/>
                  </a:lnTo>
                  <a:cubicBezTo>
                    <a:pt x="3659" y="3693"/>
                    <a:pt x="3997" y="2953"/>
                    <a:pt x="3786" y="2276"/>
                  </a:cubicBezTo>
                  <a:cubicBezTo>
                    <a:pt x="3672" y="1802"/>
                    <a:pt x="3235" y="1"/>
                    <a:pt x="2017" y="1"/>
                  </a:cubicBezTo>
                  <a:close/>
                </a:path>
              </a:pathLst>
            </a:custGeom>
            <a:solidFill>
              <a:srgbClr val="71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443;p53">
              <a:extLst>
                <a:ext uri="{FF2B5EF4-FFF2-40B4-BE49-F238E27FC236}">
                  <a16:creationId xmlns:a16="http://schemas.microsoft.com/office/drawing/2014/main" id="{715B5C45-BF1B-C87E-F159-13F6844706E7}"/>
                </a:ext>
              </a:extLst>
            </p:cNvPr>
            <p:cNvSpPr/>
            <p:nvPr/>
          </p:nvSpPr>
          <p:spPr>
            <a:xfrm>
              <a:off x="241418" y="2534414"/>
              <a:ext cx="36569" cy="30167"/>
            </a:xfrm>
            <a:custGeom>
              <a:avLst/>
              <a:gdLst/>
              <a:ahLst/>
              <a:cxnLst/>
              <a:rect l="l" t="t" r="r" b="b"/>
              <a:pathLst>
                <a:path w="417" h="344" extrusionOk="0">
                  <a:moveTo>
                    <a:pt x="190" y="1"/>
                  </a:moveTo>
                  <a:cubicBezTo>
                    <a:pt x="183" y="1"/>
                    <a:pt x="176" y="1"/>
                    <a:pt x="169" y="2"/>
                  </a:cubicBezTo>
                  <a:cubicBezTo>
                    <a:pt x="64" y="2"/>
                    <a:pt x="0" y="86"/>
                    <a:pt x="21" y="192"/>
                  </a:cubicBezTo>
                  <a:cubicBezTo>
                    <a:pt x="21" y="268"/>
                    <a:pt x="89" y="344"/>
                    <a:pt x="179" y="344"/>
                  </a:cubicBezTo>
                  <a:cubicBezTo>
                    <a:pt x="189" y="344"/>
                    <a:pt x="200" y="343"/>
                    <a:pt x="212" y="340"/>
                  </a:cubicBezTo>
                  <a:cubicBezTo>
                    <a:pt x="417" y="320"/>
                    <a:pt x="403" y="1"/>
                    <a:pt x="190"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444;p53">
              <a:extLst>
                <a:ext uri="{FF2B5EF4-FFF2-40B4-BE49-F238E27FC236}">
                  <a16:creationId xmlns:a16="http://schemas.microsoft.com/office/drawing/2014/main" id="{88B161BB-B75D-99D0-78B3-55700DAB8F21}"/>
                </a:ext>
              </a:extLst>
            </p:cNvPr>
            <p:cNvSpPr/>
            <p:nvPr/>
          </p:nvSpPr>
          <p:spPr>
            <a:xfrm>
              <a:off x="319291" y="2519594"/>
              <a:ext cx="36569" cy="30167"/>
            </a:xfrm>
            <a:custGeom>
              <a:avLst/>
              <a:gdLst/>
              <a:ahLst/>
              <a:cxnLst/>
              <a:rect l="l" t="t" r="r" b="b"/>
              <a:pathLst>
                <a:path w="417" h="344" extrusionOk="0">
                  <a:moveTo>
                    <a:pt x="190" y="1"/>
                  </a:moveTo>
                  <a:cubicBezTo>
                    <a:pt x="183" y="1"/>
                    <a:pt x="177" y="1"/>
                    <a:pt x="170" y="2"/>
                  </a:cubicBezTo>
                  <a:cubicBezTo>
                    <a:pt x="64" y="2"/>
                    <a:pt x="0" y="86"/>
                    <a:pt x="0" y="192"/>
                  </a:cubicBezTo>
                  <a:cubicBezTo>
                    <a:pt x="19" y="268"/>
                    <a:pt x="89" y="343"/>
                    <a:pt x="164" y="343"/>
                  </a:cubicBezTo>
                  <a:cubicBezTo>
                    <a:pt x="173" y="343"/>
                    <a:pt x="182" y="342"/>
                    <a:pt x="191" y="340"/>
                  </a:cubicBezTo>
                  <a:cubicBezTo>
                    <a:pt x="416" y="320"/>
                    <a:pt x="403" y="1"/>
                    <a:pt x="190"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445;p53">
              <a:extLst>
                <a:ext uri="{FF2B5EF4-FFF2-40B4-BE49-F238E27FC236}">
                  <a16:creationId xmlns:a16="http://schemas.microsoft.com/office/drawing/2014/main" id="{9B4292C3-9749-B3D1-8333-8296B1EEB964}"/>
                </a:ext>
              </a:extLst>
            </p:cNvPr>
            <p:cNvSpPr/>
            <p:nvPr/>
          </p:nvSpPr>
          <p:spPr>
            <a:xfrm>
              <a:off x="308154" y="2546165"/>
              <a:ext cx="26045" cy="53406"/>
            </a:xfrm>
            <a:custGeom>
              <a:avLst/>
              <a:gdLst/>
              <a:ahLst/>
              <a:cxnLst/>
              <a:rect l="l" t="t" r="r" b="b"/>
              <a:pathLst>
                <a:path w="297" h="609" extrusionOk="0">
                  <a:moveTo>
                    <a:pt x="53" y="0"/>
                  </a:moveTo>
                  <a:cubicBezTo>
                    <a:pt x="43" y="0"/>
                    <a:pt x="32" y="5"/>
                    <a:pt x="22" y="16"/>
                  </a:cubicBezTo>
                  <a:cubicBezTo>
                    <a:pt x="0" y="37"/>
                    <a:pt x="0" y="58"/>
                    <a:pt x="22" y="79"/>
                  </a:cubicBezTo>
                  <a:cubicBezTo>
                    <a:pt x="149" y="206"/>
                    <a:pt x="191" y="354"/>
                    <a:pt x="191" y="397"/>
                  </a:cubicBezTo>
                  <a:cubicBezTo>
                    <a:pt x="170" y="439"/>
                    <a:pt x="149" y="481"/>
                    <a:pt x="64" y="502"/>
                  </a:cubicBezTo>
                  <a:cubicBezTo>
                    <a:pt x="43" y="524"/>
                    <a:pt x="22" y="545"/>
                    <a:pt x="43" y="566"/>
                  </a:cubicBezTo>
                  <a:cubicBezTo>
                    <a:pt x="43" y="587"/>
                    <a:pt x="64" y="608"/>
                    <a:pt x="85" y="608"/>
                  </a:cubicBezTo>
                  <a:lnTo>
                    <a:pt x="85" y="587"/>
                  </a:lnTo>
                  <a:cubicBezTo>
                    <a:pt x="191" y="566"/>
                    <a:pt x="254" y="502"/>
                    <a:pt x="275" y="418"/>
                  </a:cubicBezTo>
                  <a:cubicBezTo>
                    <a:pt x="297" y="312"/>
                    <a:pt x="233" y="185"/>
                    <a:pt x="85" y="16"/>
                  </a:cubicBezTo>
                  <a:cubicBezTo>
                    <a:pt x="74" y="5"/>
                    <a:pt x="64" y="0"/>
                    <a:pt x="53"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446;p53">
              <a:extLst>
                <a:ext uri="{FF2B5EF4-FFF2-40B4-BE49-F238E27FC236}">
                  <a16:creationId xmlns:a16="http://schemas.microsoft.com/office/drawing/2014/main" id="{13FFE64D-913B-27E9-1C24-9469B2953107}"/>
                </a:ext>
              </a:extLst>
            </p:cNvPr>
            <p:cNvSpPr/>
            <p:nvPr/>
          </p:nvSpPr>
          <p:spPr>
            <a:xfrm>
              <a:off x="285879" y="2605447"/>
              <a:ext cx="46478" cy="15960"/>
            </a:xfrm>
            <a:custGeom>
              <a:avLst/>
              <a:gdLst/>
              <a:ahLst/>
              <a:cxnLst/>
              <a:rect l="l" t="t" r="r" b="b"/>
              <a:pathLst>
                <a:path w="530" h="182" extrusionOk="0">
                  <a:moveTo>
                    <a:pt x="32" y="1"/>
                  </a:moveTo>
                  <a:cubicBezTo>
                    <a:pt x="22" y="1"/>
                    <a:pt x="11" y="6"/>
                    <a:pt x="1" y="17"/>
                  </a:cubicBezTo>
                  <a:cubicBezTo>
                    <a:pt x="1" y="38"/>
                    <a:pt x="1" y="80"/>
                    <a:pt x="22" y="80"/>
                  </a:cubicBezTo>
                  <a:cubicBezTo>
                    <a:pt x="130" y="142"/>
                    <a:pt x="239" y="181"/>
                    <a:pt x="355" y="181"/>
                  </a:cubicBezTo>
                  <a:cubicBezTo>
                    <a:pt x="398" y="181"/>
                    <a:pt x="442" y="176"/>
                    <a:pt x="487" y="165"/>
                  </a:cubicBezTo>
                  <a:cubicBezTo>
                    <a:pt x="508" y="165"/>
                    <a:pt x="529" y="144"/>
                    <a:pt x="508" y="122"/>
                  </a:cubicBezTo>
                  <a:cubicBezTo>
                    <a:pt x="508" y="101"/>
                    <a:pt x="487" y="80"/>
                    <a:pt x="466" y="80"/>
                  </a:cubicBezTo>
                  <a:cubicBezTo>
                    <a:pt x="434" y="85"/>
                    <a:pt x="401" y="88"/>
                    <a:pt x="367" y="88"/>
                  </a:cubicBezTo>
                  <a:cubicBezTo>
                    <a:pt x="266" y="88"/>
                    <a:pt x="159" y="64"/>
                    <a:pt x="64" y="17"/>
                  </a:cubicBezTo>
                  <a:cubicBezTo>
                    <a:pt x="54" y="6"/>
                    <a:pt x="43" y="1"/>
                    <a:pt x="32"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447;p53">
              <a:extLst>
                <a:ext uri="{FF2B5EF4-FFF2-40B4-BE49-F238E27FC236}">
                  <a16:creationId xmlns:a16="http://schemas.microsoft.com/office/drawing/2014/main" id="{8093BDF2-B7DC-4E3B-D6EB-9F232759D023}"/>
                </a:ext>
              </a:extLst>
            </p:cNvPr>
            <p:cNvSpPr/>
            <p:nvPr/>
          </p:nvSpPr>
          <p:spPr>
            <a:xfrm>
              <a:off x="108912" y="2597555"/>
              <a:ext cx="52792" cy="26133"/>
            </a:xfrm>
            <a:custGeom>
              <a:avLst/>
              <a:gdLst/>
              <a:ahLst/>
              <a:cxnLst/>
              <a:rect l="l" t="t" r="r" b="b"/>
              <a:pathLst>
                <a:path w="602" h="298" extrusionOk="0">
                  <a:moveTo>
                    <a:pt x="251" y="0"/>
                  </a:moveTo>
                  <a:cubicBezTo>
                    <a:pt x="179" y="0"/>
                    <a:pt x="106" y="23"/>
                    <a:pt x="52" y="64"/>
                  </a:cubicBezTo>
                  <a:cubicBezTo>
                    <a:pt x="0" y="99"/>
                    <a:pt x="32" y="161"/>
                    <a:pt x="80" y="161"/>
                  </a:cubicBezTo>
                  <a:cubicBezTo>
                    <a:pt x="91" y="161"/>
                    <a:pt x="103" y="157"/>
                    <a:pt x="115" y="149"/>
                  </a:cubicBezTo>
                  <a:cubicBezTo>
                    <a:pt x="162" y="118"/>
                    <a:pt x="219" y="98"/>
                    <a:pt x="272" y="98"/>
                  </a:cubicBezTo>
                  <a:cubicBezTo>
                    <a:pt x="291" y="98"/>
                    <a:pt x="310" y="101"/>
                    <a:pt x="327" y="107"/>
                  </a:cubicBezTo>
                  <a:cubicBezTo>
                    <a:pt x="411" y="128"/>
                    <a:pt x="475" y="191"/>
                    <a:pt x="496" y="276"/>
                  </a:cubicBezTo>
                  <a:cubicBezTo>
                    <a:pt x="517" y="297"/>
                    <a:pt x="538" y="297"/>
                    <a:pt x="559" y="297"/>
                  </a:cubicBezTo>
                  <a:cubicBezTo>
                    <a:pt x="581" y="297"/>
                    <a:pt x="602" y="255"/>
                    <a:pt x="602" y="234"/>
                  </a:cubicBezTo>
                  <a:cubicBezTo>
                    <a:pt x="559" y="128"/>
                    <a:pt x="475" y="43"/>
                    <a:pt x="369" y="22"/>
                  </a:cubicBezTo>
                  <a:cubicBezTo>
                    <a:pt x="332" y="7"/>
                    <a:pt x="291" y="0"/>
                    <a:pt x="251"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448;p53">
              <a:extLst>
                <a:ext uri="{FF2B5EF4-FFF2-40B4-BE49-F238E27FC236}">
                  <a16:creationId xmlns:a16="http://schemas.microsoft.com/office/drawing/2014/main" id="{A970ACEA-BF7C-AE3B-C1CF-F9CF91D8186C}"/>
                </a:ext>
              </a:extLst>
            </p:cNvPr>
            <p:cNvSpPr/>
            <p:nvPr/>
          </p:nvSpPr>
          <p:spPr>
            <a:xfrm>
              <a:off x="131975" y="2601325"/>
              <a:ext cx="14908" cy="22362"/>
            </a:xfrm>
            <a:custGeom>
              <a:avLst/>
              <a:gdLst/>
              <a:ahLst/>
              <a:cxnLst/>
              <a:rect l="l" t="t" r="r" b="b"/>
              <a:pathLst>
                <a:path w="170" h="255" extrusionOk="0">
                  <a:moveTo>
                    <a:pt x="148" y="0"/>
                  </a:moveTo>
                  <a:cubicBezTo>
                    <a:pt x="127" y="0"/>
                    <a:pt x="85" y="0"/>
                    <a:pt x="85" y="43"/>
                  </a:cubicBezTo>
                  <a:lnTo>
                    <a:pt x="21" y="191"/>
                  </a:lnTo>
                  <a:cubicBezTo>
                    <a:pt x="0" y="212"/>
                    <a:pt x="0" y="233"/>
                    <a:pt x="43" y="254"/>
                  </a:cubicBezTo>
                  <a:lnTo>
                    <a:pt x="64" y="254"/>
                  </a:lnTo>
                  <a:cubicBezTo>
                    <a:pt x="85" y="254"/>
                    <a:pt x="85" y="233"/>
                    <a:pt x="106" y="233"/>
                  </a:cubicBezTo>
                  <a:lnTo>
                    <a:pt x="169" y="64"/>
                  </a:lnTo>
                  <a:cubicBezTo>
                    <a:pt x="169" y="43"/>
                    <a:pt x="169" y="21"/>
                    <a:pt x="148" y="0"/>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449;p53">
              <a:extLst>
                <a:ext uri="{FF2B5EF4-FFF2-40B4-BE49-F238E27FC236}">
                  <a16:creationId xmlns:a16="http://schemas.microsoft.com/office/drawing/2014/main" id="{9B3D1897-C5CA-0B51-B525-5EC42A7C1990}"/>
                </a:ext>
              </a:extLst>
            </p:cNvPr>
            <p:cNvSpPr/>
            <p:nvPr/>
          </p:nvSpPr>
          <p:spPr>
            <a:xfrm>
              <a:off x="208006" y="2483288"/>
              <a:ext cx="57616" cy="24379"/>
            </a:xfrm>
            <a:custGeom>
              <a:avLst/>
              <a:gdLst/>
              <a:ahLst/>
              <a:cxnLst/>
              <a:rect l="l" t="t" r="r" b="b"/>
              <a:pathLst>
                <a:path w="657" h="278" extrusionOk="0">
                  <a:moveTo>
                    <a:pt x="482" y="1"/>
                  </a:moveTo>
                  <a:cubicBezTo>
                    <a:pt x="311" y="1"/>
                    <a:pt x="139" y="65"/>
                    <a:pt x="22" y="183"/>
                  </a:cubicBezTo>
                  <a:cubicBezTo>
                    <a:pt x="0" y="204"/>
                    <a:pt x="0" y="247"/>
                    <a:pt x="22" y="268"/>
                  </a:cubicBezTo>
                  <a:cubicBezTo>
                    <a:pt x="22" y="268"/>
                    <a:pt x="31" y="277"/>
                    <a:pt x="43" y="277"/>
                  </a:cubicBezTo>
                  <a:cubicBezTo>
                    <a:pt x="50" y="277"/>
                    <a:pt x="57" y="275"/>
                    <a:pt x="64" y="268"/>
                  </a:cubicBezTo>
                  <a:lnTo>
                    <a:pt x="106" y="268"/>
                  </a:lnTo>
                  <a:cubicBezTo>
                    <a:pt x="212" y="161"/>
                    <a:pt x="348" y="114"/>
                    <a:pt x="489" y="114"/>
                  </a:cubicBezTo>
                  <a:cubicBezTo>
                    <a:pt x="517" y="114"/>
                    <a:pt x="544" y="116"/>
                    <a:pt x="571" y="120"/>
                  </a:cubicBezTo>
                  <a:cubicBezTo>
                    <a:pt x="584" y="126"/>
                    <a:pt x="594" y="128"/>
                    <a:pt x="604" y="128"/>
                  </a:cubicBezTo>
                  <a:cubicBezTo>
                    <a:pt x="626" y="128"/>
                    <a:pt x="641" y="113"/>
                    <a:pt x="656" y="98"/>
                  </a:cubicBezTo>
                  <a:cubicBezTo>
                    <a:pt x="656" y="56"/>
                    <a:pt x="635" y="35"/>
                    <a:pt x="614" y="14"/>
                  </a:cubicBezTo>
                  <a:cubicBezTo>
                    <a:pt x="571" y="5"/>
                    <a:pt x="526" y="1"/>
                    <a:pt x="482"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450;p53">
              <a:extLst>
                <a:ext uri="{FF2B5EF4-FFF2-40B4-BE49-F238E27FC236}">
                  <a16:creationId xmlns:a16="http://schemas.microsoft.com/office/drawing/2014/main" id="{CE776C4A-7EB5-62D6-B69E-1706677DF701}"/>
                </a:ext>
              </a:extLst>
            </p:cNvPr>
            <p:cNvSpPr/>
            <p:nvPr/>
          </p:nvSpPr>
          <p:spPr>
            <a:xfrm>
              <a:off x="297016" y="2465135"/>
              <a:ext cx="55774" cy="24993"/>
            </a:xfrm>
            <a:custGeom>
              <a:avLst/>
              <a:gdLst/>
              <a:ahLst/>
              <a:cxnLst/>
              <a:rect l="l" t="t" r="r" b="b"/>
              <a:pathLst>
                <a:path w="636" h="285" extrusionOk="0">
                  <a:moveTo>
                    <a:pt x="393" y="1"/>
                  </a:moveTo>
                  <a:cubicBezTo>
                    <a:pt x="251" y="1"/>
                    <a:pt x="107" y="71"/>
                    <a:pt x="22" y="200"/>
                  </a:cubicBezTo>
                  <a:cubicBezTo>
                    <a:pt x="1" y="221"/>
                    <a:pt x="1" y="263"/>
                    <a:pt x="22" y="284"/>
                  </a:cubicBezTo>
                  <a:lnTo>
                    <a:pt x="64" y="284"/>
                  </a:lnTo>
                  <a:cubicBezTo>
                    <a:pt x="85" y="284"/>
                    <a:pt x="106" y="263"/>
                    <a:pt x="106" y="263"/>
                  </a:cubicBezTo>
                  <a:cubicBezTo>
                    <a:pt x="176" y="166"/>
                    <a:pt x="273" y="114"/>
                    <a:pt x="373" y="114"/>
                  </a:cubicBezTo>
                  <a:cubicBezTo>
                    <a:pt x="425" y="114"/>
                    <a:pt x="479" y="128"/>
                    <a:pt x="529" y="157"/>
                  </a:cubicBezTo>
                  <a:cubicBezTo>
                    <a:pt x="572" y="157"/>
                    <a:pt x="593" y="157"/>
                    <a:pt x="614" y="136"/>
                  </a:cubicBezTo>
                  <a:cubicBezTo>
                    <a:pt x="635" y="115"/>
                    <a:pt x="614" y="73"/>
                    <a:pt x="593" y="52"/>
                  </a:cubicBezTo>
                  <a:cubicBezTo>
                    <a:pt x="531" y="17"/>
                    <a:pt x="462" y="1"/>
                    <a:pt x="393" y="1"/>
                  </a:cubicBezTo>
                  <a:close/>
                </a:path>
              </a:pathLst>
            </a:custGeom>
            <a:solidFill>
              <a:srgbClr val="281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451;p53">
              <a:extLst>
                <a:ext uri="{FF2B5EF4-FFF2-40B4-BE49-F238E27FC236}">
                  <a16:creationId xmlns:a16="http://schemas.microsoft.com/office/drawing/2014/main" id="{1A963980-5831-83E7-4BD3-14346DCDDF1D}"/>
                </a:ext>
              </a:extLst>
            </p:cNvPr>
            <p:cNvSpPr/>
            <p:nvPr/>
          </p:nvSpPr>
          <p:spPr>
            <a:xfrm>
              <a:off x="228439" y="2703314"/>
              <a:ext cx="92781" cy="44637"/>
            </a:xfrm>
            <a:custGeom>
              <a:avLst/>
              <a:gdLst/>
              <a:ahLst/>
              <a:cxnLst/>
              <a:rect l="l" t="t" r="r" b="b"/>
              <a:pathLst>
                <a:path w="1058" h="509" extrusionOk="0">
                  <a:moveTo>
                    <a:pt x="0" y="0"/>
                  </a:moveTo>
                  <a:cubicBezTo>
                    <a:pt x="190" y="297"/>
                    <a:pt x="529" y="487"/>
                    <a:pt x="909" y="508"/>
                  </a:cubicBezTo>
                  <a:cubicBezTo>
                    <a:pt x="888" y="402"/>
                    <a:pt x="888" y="318"/>
                    <a:pt x="888" y="318"/>
                  </a:cubicBezTo>
                  <a:lnTo>
                    <a:pt x="1058" y="297"/>
                  </a:lnTo>
                  <a:cubicBezTo>
                    <a:pt x="698" y="233"/>
                    <a:pt x="338" y="127"/>
                    <a:pt x="0" y="0"/>
                  </a:cubicBezTo>
                  <a:close/>
                </a:path>
              </a:pathLst>
            </a:custGeom>
            <a:solidFill>
              <a:srgbClr val="A068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452;p53">
              <a:extLst>
                <a:ext uri="{FF2B5EF4-FFF2-40B4-BE49-F238E27FC236}">
                  <a16:creationId xmlns:a16="http://schemas.microsoft.com/office/drawing/2014/main" id="{C380701D-87B5-F17F-6E6F-6355E317B65E}"/>
                </a:ext>
              </a:extLst>
            </p:cNvPr>
            <p:cNvSpPr/>
            <p:nvPr/>
          </p:nvSpPr>
          <p:spPr>
            <a:xfrm>
              <a:off x="215899" y="2580805"/>
              <a:ext cx="53406" cy="47268"/>
            </a:xfrm>
            <a:custGeom>
              <a:avLst/>
              <a:gdLst/>
              <a:ahLst/>
              <a:cxnLst/>
              <a:rect l="l" t="t" r="r" b="b"/>
              <a:pathLst>
                <a:path w="609" h="539" extrusionOk="0">
                  <a:moveTo>
                    <a:pt x="351" y="0"/>
                  </a:moveTo>
                  <a:cubicBezTo>
                    <a:pt x="133" y="0"/>
                    <a:pt x="0" y="262"/>
                    <a:pt x="143" y="446"/>
                  </a:cubicBezTo>
                  <a:cubicBezTo>
                    <a:pt x="200" y="510"/>
                    <a:pt x="272" y="538"/>
                    <a:pt x="342" y="538"/>
                  </a:cubicBezTo>
                  <a:cubicBezTo>
                    <a:pt x="479" y="538"/>
                    <a:pt x="608" y="431"/>
                    <a:pt x="608" y="277"/>
                  </a:cubicBezTo>
                  <a:cubicBezTo>
                    <a:pt x="608" y="129"/>
                    <a:pt x="503" y="23"/>
                    <a:pt x="376" y="2"/>
                  </a:cubicBezTo>
                  <a:cubicBezTo>
                    <a:pt x="367" y="1"/>
                    <a:pt x="359" y="0"/>
                    <a:pt x="351" y="0"/>
                  </a:cubicBezTo>
                  <a:close/>
                </a:path>
              </a:pathLst>
            </a:custGeom>
            <a:solidFill>
              <a:srgbClr val="CE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453;p53">
              <a:extLst>
                <a:ext uri="{FF2B5EF4-FFF2-40B4-BE49-F238E27FC236}">
                  <a16:creationId xmlns:a16="http://schemas.microsoft.com/office/drawing/2014/main" id="{F1E082A9-1EE1-718F-9C8E-94177A2462E7}"/>
                </a:ext>
              </a:extLst>
            </p:cNvPr>
            <p:cNvSpPr/>
            <p:nvPr/>
          </p:nvSpPr>
          <p:spPr>
            <a:xfrm>
              <a:off x="345687" y="2556689"/>
              <a:ext cx="53406" cy="46391"/>
            </a:xfrm>
            <a:custGeom>
              <a:avLst/>
              <a:gdLst/>
              <a:ahLst/>
              <a:cxnLst/>
              <a:rect l="l" t="t" r="r" b="b"/>
              <a:pathLst>
                <a:path w="609" h="529" extrusionOk="0">
                  <a:moveTo>
                    <a:pt x="351" y="1"/>
                  </a:moveTo>
                  <a:cubicBezTo>
                    <a:pt x="133" y="1"/>
                    <a:pt x="1" y="262"/>
                    <a:pt x="143" y="446"/>
                  </a:cubicBezTo>
                  <a:cubicBezTo>
                    <a:pt x="201" y="503"/>
                    <a:pt x="273" y="529"/>
                    <a:pt x="343" y="529"/>
                  </a:cubicBezTo>
                  <a:cubicBezTo>
                    <a:pt x="479" y="529"/>
                    <a:pt x="609" y="431"/>
                    <a:pt x="609" y="277"/>
                  </a:cubicBezTo>
                  <a:cubicBezTo>
                    <a:pt x="609" y="129"/>
                    <a:pt x="503" y="23"/>
                    <a:pt x="376" y="2"/>
                  </a:cubicBezTo>
                  <a:cubicBezTo>
                    <a:pt x="368" y="1"/>
                    <a:pt x="359" y="1"/>
                    <a:pt x="351" y="1"/>
                  </a:cubicBezTo>
                  <a:close/>
                </a:path>
              </a:pathLst>
            </a:custGeom>
            <a:solidFill>
              <a:srgbClr val="CE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454;p53">
              <a:extLst>
                <a:ext uri="{FF2B5EF4-FFF2-40B4-BE49-F238E27FC236}">
                  <a16:creationId xmlns:a16="http://schemas.microsoft.com/office/drawing/2014/main" id="{2F3C0410-1473-7747-E4F3-6DD9C4E0B74D}"/>
                </a:ext>
              </a:extLst>
            </p:cNvPr>
            <p:cNvSpPr/>
            <p:nvPr/>
          </p:nvSpPr>
          <p:spPr>
            <a:xfrm>
              <a:off x="57786" y="2363760"/>
              <a:ext cx="337626" cy="288253"/>
            </a:xfrm>
            <a:custGeom>
              <a:avLst/>
              <a:gdLst/>
              <a:ahLst/>
              <a:cxnLst/>
              <a:rect l="l" t="t" r="r" b="b"/>
              <a:pathLst>
                <a:path w="3850" h="3287" extrusionOk="0">
                  <a:moveTo>
                    <a:pt x="2211" y="1"/>
                  </a:moveTo>
                  <a:cubicBezTo>
                    <a:pt x="2025" y="1"/>
                    <a:pt x="1817" y="34"/>
                    <a:pt x="1586" y="108"/>
                  </a:cubicBezTo>
                  <a:cubicBezTo>
                    <a:pt x="0" y="615"/>
                    <a:pt x="529" y="2096"/>
                    <a:pt x="529" y="2096"/>
                  </a:cubicBezTo>
                  <a:lnTo>
                    <a:pt x="1185" y="2519"/>
                  </a:lnTo>
                  <a:cubicBezTo>
                    <a:pt x="1285" y="2599"/>
                    <a:pt x="1537" y="3287"/>
                    <a:pt x="1617" y="3287"/>
                  </a:cubicBezTo>
                  <a:cubicBezTo>
                    <a:pt x="1622" y="3287"/>
                    <a:pt x="1625" y="3285"/>
                    <a:pt x="1629" y="3280"/>
                  </a:cubicBezTo>
                  <a:cubicBezTo>
                    <a:pt x="1671" y="3196"/>
                    <a:pt x="1290" y="1842"/>
                    <a:pt x="1290" y="1842"/>
                  </a:cubicBezTo>
                  <a:cubicBezTo>
                    <a:pt x="1290" y="1842"/>
                    <a:pt x="1840" y="1229"/>
                    <a:pt x="1798" y="721"/>
                  </a:cubicBezTo>
                  <a:cubicBezTo>
                    <a:pt x="1934" y="688"/>
                    <a:pt x="2072" y="672"/>
                    <a:pt x="2207" y="672"/>
                  </a:cubicBezTo>
                  <a:cubicBezTo>
                    <a:pt x="2935" y="672"/>
                    <a:pt x="3618" y="1132"/>
                    <a:pt x="3849" y="1863"/>
                  </a:cubicBezTo>
                  <a:cubicBezTo>
                    <a:pt x="3849" y="1863"/>
                    <a:pt x="3619"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455;p53">
              <a:extLst>
                <a:ext uri="{FF2B5EF4-FFF2-40B4-BE49-F238E27FC236}">
                  <a16:creationId xmlns:a16="http://schemas.microsoft.com/office/drawing/2014/main" id="{751ECB0E-E1ED-815E-DC43-2EFBAA98ECBA}"/>
                </a:ext>
              </a:extLst>
            </p:cNvPr>
            <p:cNvSpPr/>
            <p:nvPr/>
          </p:nvSpPr>
          <p:spPr>
            <a:xfrm>
              <a:off x="143112" y="2578876"/>
              <a:ext cx="92781" cy="46654"/>
            </a:xfrm>
            <a:custGeom>
              <a:avLst/>
              <a:gdLst/>
              <a:ahLst/>
              <a:cxnLst/>
              <a:rect l="l" t="t" r="r" b="b"/>
              <a:pathLst>
                <a:path w="1058" h="532" extrusionOk="0">
                  <a:moveTo>
                    <a:pt x="19" y="0"/>
                  </a:moveTo>
                  <a:cubicBezTo>
                    <a:pt x="5" y="0"/>
                    <a:pt x="0" y="2"/>
                    <a:pt x="0" y="2"/>
                  </a:cubicBezTo>
                  <a:lnTo>
                    <a:pt x="254" y="108"/>
                  </a:lnTo>
                  <a:lnTo>
                    <a:pt x="910" y="531"/>
                  </a:lnTo>
                  <a:lnTo>
                    <a:pt x="1058" y="510"/>
                  </a:lnTo>
                  <a:cubicBezTo>
                    <a:pt x="314" y="43"/>
                    <a:pt x="79" y="0"/>
                    <a:pt x="19" y="0"/>
                  </a:cubicBez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456;p53">
              <a:extLst>
                <a:ext uri="{FF2B5EF4-FFF2-40B4-BE49-F238E27FC236}">
                  <a16:creationId xmlns:a16="http://schemas.microsoft.com/office/drawing/2014/main" id="{4C93F8EB-713F-B03C-4FE9-311AB5BED3DA}"/>
                </a:ext>
              </a:extLst>
            </p:cNvPr>
            <p:cNvSpPr/>
            <p:nvPr/>
          </p:nvSpPr>
          <p:spPr>
            <a:xfrm>
              <a:off x="165299" y="2642103"/>
              <a:ext cx="55774" cy="48320"/>
            </a:xfrm>
            <a:custGeom>
              <a:avLst/>
              <a:gdLst/>
              <a:ahLst/>
              <a:cxnLst/>
              <a:rect l="l" t="t" r="r" b="b"/>
              <a:pathLst>
                <a:path w="636" h="551" extrusionOk="0">
                  <a:moveTo>
                    <a:pt x="86" y="1"/>
                  </a:moveTo>
                  <a:lnTo>
                    <a:pt x="1" y="43"/>
                  </a:lnTo>
                  <a:lnTo>
                    <a:pt x="572" y="550"/>
                  </a:lnTo>
                  <a:lnTo>
                    <a:pt x="635" y="466"/>
                  </a:lnTo>
                  <a:lnTo>
                    <a:pt x="86" y="1"/>
                  </a:ln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457;p53">
              <a:extLst>
                <a:ext uri="{FF2B5EF4-FFF2-40B4-BE49-F238E27FC236}">
                  <a16:creationId xmlns:a16="http://schemas.microsoft.com/office/drawing/2014/main" id="{69A35EC7-0345-D6B6-3AB3-0FC139526265}"/>
                </a:ext>
              </a:extLst>
            </p:cNvPr>
            <p:cNvSpPr/>
            <p:nvPr/>
          </p:nvSpPr>
          <p:spPr>
            <a:xfrm>
              <a:off x="213531" y="2572737"/>
              <a:ext cx="235636" cy="159693"/>
            </a:xfrm>
            <a:custGeom>
              <a:avLst/>
              <a:gdLst/>
              <a:ahLst/>
              <a:cxnLst/>
              <a:rect l="l" t="t" r="r" b="b"/>
              <a:pathLst>
                <a:path w="2687" h="1821" extrusionOk="0">
                  <a:moveTo>
                    <a:pt x="1938" y="0"/>
                  </a:moveTo>
                  <a:cubicBezTo>
                    <a:pt x="1708" y="0"/>
                    <a:pt x="1473" y="15"/>
                    <a:pt x="1249" y="30"/>
                  </a:cubicBezTo>
                  <a:cubicBezTo>
                    <a:pt x="847" y="199"/>
                    <a:pt x="466" y="390"/>
                    <a:pt x="85" y="601"/>
                  </a:cubicBezTo>
                  <a:cubicBezTo>
                    <a:pt x="43" y="834"/>
                    <a:pt x="1" y="1341"/>
                    <a:pt x="1" y="1341"/>
                  </a:cubicBezTo>
                  <a:cubicBezTo>
                    <a:pt x="261" y="1648"/>
                    <a:pt x="644" y="1821"/>
                    <a:pt x="1027" y="1821"/>
                  </a:cubicBezTo>
                  <a:cubicBezTo>
                    <a:pt x="1174" y="1821"/>
                    <a:pt x="1320" y="1796"/>
                    <a:pt x="1460" y="1743"/>
                  </a:cubicBezTo>
                  <a:cubicBezTo>
                    <a:pt x="2687" y="1341"/>
                    <a:pt x="2222" y="9"/>
                    <a:pt x="2222" y="9"/>
                  </a:cubicBezTo>
                  <a:cubicBezTo>
                    <a:pt x="2129" y="3"/>
                    <a:pt x="2034" y="0"/>
                    <a:pt x="1938" y="0"/>
                  </a:cubicBezTo>
                  <a:close/>
                </a:path>
              </a:pathLst>
            </a:custGeom>
            <a:solidFill>
              <a:srgbClr val="F4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458;p53">
              <a:extLst>
                <a:ext uri="{FF2B5EF4-FFF2-40B4-BE49-F238E27FC236}">
                  <a16:creationId xmlns:a16="http://schemas.microsoft.com/office/drawing/2014/main" id="{73E97E0B-83CB-AE46-ED31-CC9AB3A8D70B}"/>
                </a:ext>
              </a:extLst>
            </p:cNvPr>
            <p:cNvSpPr/>
            <p:nvPr/>
          </p:nvSpPr>
          <p:spPr>
            <a:xfrm>
              <a:off x="261763" y="2597555"/>
              <a:ext cx="137330" cy="85853"/>
            </a:xfrm>
            <a:custGeom>
              <a:avLst/>
              <a:gdLst/>
              <a:ahLst/>
              <a:cxnLst/>
              <a:rect l="l" t="t" r="r" b="b"/>
              <a:pathLst>
                <a:path w="1566" h="979" extrusionOk="0">
                  <a:moveTo>
                    <a:pt x="1249" y="1"/>
                  </a:moveTo>
                  <a:cubicBezTo>
                    <a:pt x="1206" y="1"/>
                    <a:pt x="1206" y="64"/>
                    <a:pt x="1249" y="64"/>
                  </a:cubicBezTo>
                  <a:lnTo>
                    <a:pt x="1312" y="64"/>
                  </a:lnTo>
                  <a:cubicBezTo>
                    <a:pt x="1333" y="64"/>
                    <a:pt x="1333" y="64"/>
                    <a:pt x="1333" y="43"/>
                  </a:cubicBezTo>
                  <a:cubicBezTo>
                    <a:pt x="1333" y="22"/>
                    <a:pt x="1333" y="1"/>
                    <a:pt x="1312" y="1"/>
                  </a:cubicBezTo>
                  <a:close/>
                  <a:moveTo>
                    <a:pt x="1502" y="22"/>
                  </a:moveTo>
                  <a:cubicBezTo>
                    <a:pt x="1481" y="22"/>
                    <a:pt x="1481" y="22"/>
                    <a:pt x="1481" y="43"/>
                  </a:cubicBezTo>
                  <a:cubicBezTo>
                    <a:pt x="1481" y="64"/>
                    <a:pt x="1481" y="86"/>
                    <a:pt x="1502" y="86"/>
                  </a:cubicBezTo>
                  <a:lnTo>
                    <a:pt x="1545" y="86"/>
                  </a:lnTo>
                  <a:cubicBezTo>
                    <a:pt x="1566" y="86"/>
                    <a:pt x="1566" y="64"/>
                    <a:pt x="1566" y="43"/>
                  </a:cubicBezTo>
                  <a:cubicBezTo>
                    <a:pt x="1566" y="22"/>
                    <a:pt x="1566" y="22"/>
                    <a:pt x="1545" y="22"/>
                  </a:cubicBezTo>
                  <a:close/>
                  <a:moveTo>
                    <a:pt x="1055" y="35"/>
                  </a:moveTo>
                  <a:cubicBezTo>
                    <a:pt x="1049" y="35"/>
                    <a:pt x="1043" y="37"/>
                    <a:pt x="1037" y="43"/>
                  </a:cubicBezTo>
                  <a:lnTo>
                    <a:pt x="974" y="43"/>
                  </a:lnTo>
                  <a:cubicBezTo>
                    <a:pt x="952" y="43"/>
                    <a:pt x="952" y="64"/>
                    <a:pt x="952" y="64"/>
                  </a:cubicBezTo>
                  <a:cubicBezTo>
                    <a:pt x="952" y="86"/>
                    <a:pt x="974" y="107"/>
                    <a:pt x="995" y="107"/>
                  </a:cubicBezTo>
                  <a:lnTo>
                    <a:pt x="1058" y="107"/>
                  </a:lnTo>
                  <a:cubicBezTo>
                    <a:pt x="1079" y="107"/>
                    <a:pt x="1079" y="86"/>
                    <a:pt x="1079" y="64"/>
                  </a:cubicBezTo>
                  <a:cubicBezTo>
                    <a:pt x="1079" y="49"/>
                    <a:pt x="1069" y="35"/>
                    <a:pt x="1055" y="35"/>
                  </a:cubicBezTo>
                  <a:close/>
                  <a:moveTo>
                    <a:pt x="801" y="77"/>
                  </a:moveTo>
                  <a:cubicBezTo>
                    <a:pt x="796" y="77"/>
                    <a:pt x="789" y="79"/>
                    <a:pt x="783" y="86"/>
                  </a:cubicBezTo>
                  <a:lnTo>
                    <a:pt x="720" y="86"/>
                  </a:lnTo>
                  <a:cubicBezTo>
                    <a:pt x="699" y="107"/>
                    <a:pt x="699" y="107"/>
                    <a:pt x="699" y="128"/>
                  </a:cubicBezTo>
                  <a:cubicBezTo>
                    <a:pt x="699" y="149"/>
                    <a:pt x="720" y="149"/>
                    <a:pt x="741" y="149"/>
                  </a:cubicBezTo>
                  <a:lnTo>
                    <a:pt x="804" y="149"/>
                  </a:lnTo>
                  <a:cubicBezTo>
                    <a:pt x="804" y="128"/>
                    <a:pt x="826" y="107"/>
                    <a:pt x="826" y="107"/>
                  </a:cubicBezTo>
                  <a:cubicBezTo>
                    <a:pt x="826" y="92"/>
                    <a:pt x="815" y="77"/>
                    <a:pt x="801" y="77"/>
                  </a:cubicBezTo>
                  <a:close/>
                  <a:moveTo>
                    <a:pt x="529" y="149"/>
                  </a:moveTo>
                  <a:lnTo>
                    <a:pt x="466" y="191"/>
                  </a:lnTo>
                  <a:cubicBezTo>
                    <a:pt x="445" y="191"/>
                    <a:pt x="445" y="212"/>
                    <a:pt x="445" y="212"/>
                  </a:cubicBezTo>
                  <a:cubicBezTo>
                    <a:pt x="445" y="234"/>
                    <a:pt x="466" y="234"/>
                    <a:pt x="487" y="234"/>
                  </a:cubicBezTo>
                  <a:lnTo>
                    <a:pt x="551" y="212"/>
                  </a:lnTo>
                  <a:cubicBezTo>
                    <a:pt x="572" y="212"/>
                    <a:pt x="572" y="191"/>
                    <a:pt x="572" y="170"/>
                  </a:cubicBezTo>
                  <a:cubicBezTo>
                    <a:pt x="572" y="149"/>
                    <a:pt x="551" y="149"/>
                    <a:pt x="529" y="149"/>
                  </a:cubicBezTo>
                  <a:close/>
                  <a:moveTo>
                    <a:pt x="305" y="260"/>
                  </a:moveTo>
                  <a:cubicBezTo>
                    <a:pt x="297" y="260"/>
                    <a:pt x="286" y="265"/>
                    <a:pt x="276" y="276"/>
                  </a:cubicBezTo>
                  <a:lnTo>
                    <a:pt x="212" y="318"/>
                  </a:lnTo>
                  <a:cubicBezTo>
                    <a:pt x="212" y="318"/>
                    <a:pt x="212" y="339"/>
                    <a:pt x="212" y="361"/>
                  </a:cubicBezTo>
                  <a:lnTo>
                    <a:pt x="255" y="361"/>
                  </a:lnTo>
                  <a:lnTo>
                    <a:pt x="318" y="318"/>
                  </a:lnTo>
                  <a:cubicBezTo>
                    <a:pt x="318" y="318"/>
                    <a:pt x="339" y="297"/>
                    <a:pt x="318" y="276"/>
                  </a:cubicBezTo>
                  <a:cubicBezTo>
                    <a:pt x="318" y="265"/>
                    <a:pt x="313" y="260"/>
                    <a:pt x="305" y="260"/>
                  </a:cubicBezTo>
                  <a:close/>
                  <a:moveTo>
                    <a:pt x="1502" y="297"/>
                  </a:moveTo>
                  <a:cubicBezTo>
                    <a:pt x="1481" y="297"/>
                    <a:pt x="1481" y="318"/>
                    <a:pt x="1481" y="339"/>
                  </a:cubicBezTo>
                  <a:cubicBezTo>
                    <a:pt x="1481" y="339"/>
                    <a:pt x="1502" y="361"/>
                    <a:pt x="1502" y="361"/>
                  </a:cubicBezTo>
                  <a:lnTo>
                    <a:pt x="1545" y="361"/>
                  </a:lnTo>
                  <a:cubicBezTo>
                    <a:pt x="1566" y="361"/>
                    <a:pt x="1566" y="339"/>
                    <a:pt x="1566" y="339"/>
                  </a:cubicBezTo>
                  <a:cubicBezTo>
                    <a:pt x="1566" y="318"/>
                    <a:pt x="1566" y="297"/>
                    <a:pt x="1545" y="297"/>
                  </a:cubicBezTo>
                  <a:close/>
                  <a:moveTo>
                    <a:pt x="1270" y="318"/>
                  </a:moveTo>
                  <a:cubicBezTo>
                    <a:pt x="1249" y="318"/>
                    <a:pt x="1227" y="339"/>
                    <a:pt x="1249" y="361"/>
                  </a:cubicBezTo>
                  <a:cubicBezTo>
                    <a:pt x="1249" y="361"/>
                    <a:pt x="1249" y="382"/>
                    <a:pt x="1270" y="382"/>
                  </a:cubicBezTo>
                  <a:lnTo>
                    <a:pt x="1333" y="382"/>
                  </a:lnTo>
                  <a:cubicBezTo>
                    <a:pt x="1354" y="382"/>
                    <a:pt x="1354" y="361"/>
                    <a:pt x="1354" y="339"/>
                  </a:cubicBezTo>
                  <a:cubicBezTo>
                    <a:pt x="1354" y="318"/>
                    <a:pt x="1333" y="318"/>
                    <a:pt x="1333" y="318"/>
                  </a:cubicBezTo>
                  <a:close/>
                  <a:moveTo>
                    <a:pt x="1016" y="361"/>
                  </a:moveTo>
                  <a:cubicBezTo>
                    <a:pt x="1016" y="361"/>
                    <a:pt x="995" y="382"/>
                    <a:pt x="995" y="403"/>
                  </a:cubicBezTo>
                  <a:cubicBezTo>
                    <a:pt x="995" y="424"/>
                    <a:pt x="1016" y="424"/>
                    <a:pt x="1037" y="424"/>
                  </a:cubicBezTo>
                  <a:lnTo>
                    <a:pt x="1100" y="424"/>
                  </a:lnTo>
                  <a:cubicBezTo>
                    <a:pt x="1122" y="424"/>
                    <a:pt x="1122" y="403"/>
                    <a:pt x="1122" y="382"/>
                  </a:cubicBezTo>
                  <a:cubicBezTo>
                    <a:pt x="1122" y="382"/>
                    <a:pt x="1100" y="361"/>
                    <a:pt x="1079" y="361"/>
                  </a:cubicBezTo>
                  <a:close/>
                  <a:moveTo>
                    <a:pt x="72" y="387"/>
                  </a:moveTo>
                  <a:cubicBezTo>
                    <a:pt x="64" y="387"/>
                    <a:pt x="54" y="392"/>
                    <a:pt x="43" y="403"/>
                  </a:cubicBezTo>
                  <a:lnTo>
                    <a:pt x="22" y="424"/>
                  </a:lnTo>
                  <a:cubicBezTo>
                    <a:pt x="1" y="424"/>
                    <a:pt x="1" y="445"/>
                    <a:pt x="22" y="466"/>
                  </a:cubicBezTo>
                  <a:lnTo>
                    <a:pt x="64" y="466"/>
                  </a:lnTo>
                  <a:lnTo>
                    <a:pt x="85" y="445"/>
                  </a:lnTo>
                  <a:cubicBezTo>
                    <a:pt x="106" y="424"/>
                    <a:pt x="106" y="403"/>
                    <a:pt x="85" y="403"/>
                  </a:cubicBezTo>
                  <a:cubicBezTo>
                    <a:pt x="85" y="392"/>
                    <a:pt x="80" y="387"/>
                    <a:pt x="72" y="387"/>
                  </a:cubicBezTo>
                  <a:close/>
                  <a:moveTo>
                    <a:pt x="847" y="403"/>
                  </a:moveTo>
                  <a:lnTo>
                    <a:pt x="783" y="424"/>
                  </a:lnTo>
                  <a:cubicBezTo>
                    <a:pt x="762" y="424"/>
                    <a:pt x="762" y="445"/>
                    <a:pt x="762" y="466"/>
                  </a:cubicBezTo>
                  <a:cubicBezTo>
                    <a:pt x="762" y="466"/>
                    <a:pt x="783" y="487"/>
                    <a:pt x="804" y="487"/>
                  </a:cubicBezTo>
                  <a:lnTo>
                    <a:pt x="868" y="466"/>
                  </a:lnTo>
                  <a:cubicBezTo>
                    <a:pt x="889" y="466"/>
                    <a:pt x="889" y="445"/>
                    <a:pt x="889" y="424"/>
                  </a:cubicBezTo>
                  <a:cubicBezTo>
                    <a:pt x="889" y="403"/>
                    <a:pt x="868" y="403"/>
                    <a:pt x="847" y="403"/>
                  </a:cubicBezTo>
                  <a:close/>
                  <a:moveTo>
                    <a:pt x="614" y="466"/>
                  </a:moveTo>
                  <a:lnTo>
                    <a:pt x="551" y="487"/>
                  </a:lnTo>
                  <a:cubicBezTo>
                    <a:pt x="529" y="487"/>
                    <a:pt x="529" y="509"/>
                    <a:pt x="529" y="530"/>
                  </a:cubicBezTo>
                  <a:cubicBezTo>
                    <a:pt x="551" y="551"/>
                    <a:pt x="551" y="551"/>
                    <a:pt x="572" y="551"/>
                  </a:cubicBezTo>
                  <a:lnTo>
                    <a:pt x="635" y="530"/>
                  </a:lnTo>
                  <a:cubicBezTo>
                    <a:pt x="678" y="530"/>
                    <a:pt x="656" y="466"/>
                    <a:pt x="614" y="466"/>
                  </a:cubicBezTo>
                  <a:close/>
                  <a:moveTo>
                    <a:pt x="398" y="547"/>
                  </a:moveTo>
                  <a:cubicBezTo>
                    <a:pt x="393" y="547"/>
                    <a:pt x="387" y="548"/>
                    <a:pt x="381" y="551"/>
                  </a:cubicBezTo>
                  <a:lnTo>
                    <a:pt x="339" y="572"/>
                  </a:lnTo>
                  <a:cubicBezTo>
                    <a:pt x="318" y="593"/>
                    <a:pt x="297" y="593"/>
                    <a:pt x="318" y="614"/>
                  </a:cubicBezTo>
                  <a:cubicBezTo>
                    <a:pt x="318" y="635"/>
                    <a:pt x="339" y="635"/>
                    <a:pt x="339" y="635"/>
                  </a:cubicBezTo>
                  <a:lnTo>
                    <a:pt x="360" y="635"/>
                  </a:lnTo>
                  <a:lnTo>
                    <a:pt x="403" y="614"/>
                  </a:lnTo>
                  <a:cubicBezTo>
                    <a:pt x="439" y="596"/>
                    <a:pt x="428" y="547"/>
                    <a:pt x="398" y="547"/>
                  </a:cubicBezTo>
                  <a:close/>
                  <a:moveTo>
                    <a:pt x="1418" y="635"/>
                  </a:moveTo>
                  <a:cubicBezTo>
                    <a:pt x="1397" y="635"/>
                    <a:pt x="1397" y="657"/>
                    <a:pt x="1397" y="678"/>
                  </a:cubicBezTo>
                  <a:cubicBezTo>
                    <a:pt x="1397" y="699"/>
                    <a:pt x="1397" y="699"/>
                    <a:pt x="1418" y="699"/>
                  </a:cubicBezTo>
                  <a:lnTo>
                    <a:pt x="1460" y="699"/>
                  </a:lnTo>
                  <a:cubicBezTo>
                    <a:pt x="1466" y="705"/>
                    <a:pt x="1472" y="708"/>
                    <a:pt x="1478" y="708"/>
                  </a:cubicBezTo>
                  <a:cubicBezTo>
                    <a:pt x="1492" y="708"/>
                    <a:pt x="1502" y="693"/>
                    <a:pt x="1502" y="678"/>
                  </a:cubicBezTo>
                  <a:lnTo>
                    <a:pt x="1481" y="678"/>
                  </a:lnTo>
                  <a:cubicBezTo>
                    <a:pt x="1481" y="657"/>
                    <a:pt x="1460" y="635"/>
                    <a:pt x="1460" y="635"/>
                  </a:cubicBezTo>
                  <a:close/>
                  <a:moveTo>
                    <a:pt x="170" y="657"/>
                  </a:moveTo>
                  <a:lnTo>
                    <a:pt x="128" y="678"/>
                  </a:lnTo>
                  <a:cubicBezTo>
                    <a:pt x="106" y="678"/>
                    <a:pt x="106" y="699"/>
                    <a:pt x="128" y="720"/>
                  </a:cubicBezTo>
                  <a:cubicBezTo>
                    <a:pt x="128" y="741"/>
                    <a:pt x="128" y="741"/>
                    <a:pt x="149" y="741"/>
                  </a:cubicBezTo>
                  <a:lnTo>
                    <a:pt x="170" y="720"/>
                  </a:lnTo>
                  <a:lnTo>
                    <a:pt x="191" y="720"/>
                  </a:lnTo>
                  <a:cubicBezTo>
                    <a:pt x="233" y="699"/>
                    <a:pt x="191" y="657"/>
                    <a:pt x="170" y="657"/>
                  </a:cubicBezTo>
                  <a:close/>
                  <a:moveTo>
                    <a:pt x="1143" y="678"/>
                  </a:moveTo>
                  <a:cubicBezTo>
                    <a:pt x="1122" y="678"/>
                    <a:pt x="1100" y="699"/>
                    <a:pt x="1122" y="720"/>
                  </a:cubicBezTo>
                  <a:cubicBezTo>
                    <a:pt x="1122" y="741"/>
                    <a:pt x="1122" y="741"/>
                    <a:pt x="1143" y="741"/>
                  </a:cubicBezTo>
                  <a:lnTo>
                    <a:pt x="1206" y="741"/>
                  </a:lnTo>
                  <a:cubicBezTo>
                    <a:pt x="1227" y="741"/>
                    <a:pt x="1249" y="720"/>
                    <a:pt x="1249" y="699"/>
                  </a:cubicBezTo>
                  <a:cubicBezTo>
                    <a:pt x="1249" y="699"/>
                    <a:pt x="1227" y="678"/>
                    <a:pt x="1206" y="678"/>
                  </a:cubicBezTo>
                  <a:close/>
                  <a:moveTo>
                    <a:pt x="931" y="720"/>
                  </a:moveTo>
                  <a:lnTo>
                    <a:pt x="889" y="762"/>
                  </a:lnTo>
                  <a:cubicBezTo>
                    <a:pt x="868" y="762"/>
                    <a:pt x="847" y="762"/>
                    <a:pt x="868" y="783"/>
                  </a:cubicBezTo>
                  <a:cubicBezTo>
                    <a:pt x="868" y="805"/>
                    <a:pt x="868" y="805"/>
                    <a:pt x="889" y="805"/>
                  </a:cubicBezTo>
                  <a:lnTo>
                    <a:pt x="952" y="783"/>
                  </a:lnTo>
                  <a:cubicBezTo>
                    <a:pt x="974" y="783"/>
                    <a:pt x="974" y="762"/>
                    <a:pt x="974" y="741"/>
                  </a:cubicBezTo>
                  <a:cubicBezTo>
                    <a:pt x="974" y="720"/>
                    <a:pt x="952" y="720"/>
                    <a:pt x="931" y="720"/>
                  </a:cubicBezTo>
                  <a:close/>
                  <a:moveTo>
                    <a:pt x="678" y="805"/>
                  </a:moveTo>
                  <a:lnTo>
                    <a:pt x="593" y="826"/>
                  </a:lnTo>
                  <a:cubicBezTo>
                    <a:pt x="572" y="826"/>
                    <a:pt x="572" y="847"/>
                    <a:pt x="572" y="868"/>
                  </a:cubicBezTo>
                  <a:cubicBezTo>
                    <a:pt x="593" y="889"/>
                    <a:pt x="593" y="889"/>
                    <a:pt x="614" y="889"/>
                  </a:cubicBezTo>
                  <a:lnTo>
                    <a:pt x="678" y="868"/>
                  </a:lnTo>
                  <a:cubicBezTo>
                    <a:pt x="699" y="847"/>
                    <a:pt x="720" y="847"/>
                    <a:pt x="699" y="826"/>
                  </a:cubicBezTo>
                  <a:cubicBezTo>
                    <a:pt x="699" y="805"/>
                    <a:pt x="678" y="805"/>
                    <a:pt x="678" y="805"/>
                  </a:cubicBezTo>
                  <a:close/>
                  <a:moveTo>
                    <a:pt x="381" y="910"/>
                  </a:moveTo>
                  <a:cubicBezTo>
                    <a:pt x="345" y="929"/>
                    <a:pt x="340" y="978"/>
                    <a:pt x="366" y="978"/>
                  </a:cubicBezTo>
                  <a:cubicBezTo>
                    <a:pt x="370" y="978"/>
                    <a:pt x="376" y="977"/>
                    <a:pt x="381" y="974"/>
                  </a:cubicBezTo>
                  <a:lnTo>
                    <a:pt x="424" y="974"/>
                  </a:lnTo>
                  <a:cubicBezTo>
                    <a:pt x="445" y="974"/>
                    <a:pt x="445" y="953"/>
                    <a:pt x="445" y="932"/>
                  </a:cubicBezTo>
                  <a:cubicBezTo>
                    <a:pt x="445" y="910"/>
                    <a:pt x="424" y="910"/>
                    <a:pt x="403" y="910"/>
                  </a:cubicBezTo>
                  <a:close/>
                </a:path>
              </a:pathLst>
            </a:custGeom>
            <a:solidFill>
              <a:srgbClr val="E8D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459;p53">
              <a:extLst>
                <a:ext uri="{FF2B5EF4-FFF2-40B4-BE49-F238E27FC236}">
                  <a16:creationId xmlns:a16="http://schemas.microsoft.com/office/drawing/2014/main" id="{9D0CF7B3-A68D-F047-74F2-F8DADFD9CA30}"/>
                </a:ext>
              </a:extLst>
            </p:cNvPr>
            <p:cNvSpPr/>
            <p:nvPr/>
          </p:nvSpPr>
          <p:spPr>
            <a:xfrm>
              <a:off x="432417" y="2922201"/>
              <a:ext cx="44637" cy="461890"/>
            </a:xfrm>
            <a:custGeom>
              <a:avLst/>
              <a:gdLst/>
              <a:ahLst/>
              <a:cxnLst/>
              <a:rect l="l" t="t" r="r" b="b"/>
              <a:pathLst>
                <a:path w="509" h="5267" extrusionOk="0">
                  <a:moveTo>
                    <a:pt x="254" y="0"/>
                  </a:moveTo>
                  <a:cubicBezTo>
                    <a:pt x="233" y="0"/>
                    <a:pt x="212" y="21"/>
                    <a:pt x="212" y="64"/>
                  </a:cubicBezTo>
                  <a:cubicBezTo>
                    <a:pt x="402" y="2284"/>
                    <a:pt x="22" y="5182"/>
                    <a:pt x="22" y="5203"/>
                  </a:cubicBezTo>
                  <a:cubicBezTo>
                    <a:pt x="0" y="5245"/>
                    <a:pt x="22" y="5266"/>
                    <a:pt x="64" y="5266"/>
                  </a:cubicBezTo>
                  <a:cubicBezTo>
                    <a:pt x="85" y="5266"/>
                    <a:pt x="106" y="5245"/>
                    <a:pt x="127" y="5224"/>
                  </a:cubicBezTo>
                  <a:cubicBezTo>
                    <a:pt x="127" y="5203"/>
                    <a:pt x="508" y="2284"/>
                    <a:pt x="318" y="42"/>
                  </a:cubicBezTo>
                  <a:cubicBezTo>
                    <a:pt x="318" y="21"/>
                    <a:pt x="297" y="0"/>
                    <a:pt x="254" y="0"/>
                  </a:cubicBezTo>
                  <a:close/>
                </a:path>
              </a:pathLst>
            </a:custGeom>
            <a:solidFill>
              <a:srgbClr val="E3C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460;p53">
              <a:extLst>
                <a:ext uri="{FF2B5EF4-FFF2-40B4-BE49-F238E27FC236}">
                  <a16:creationId xmlns:a16="http://schemas.microsoft.com/office/drawing/2014/main" id="{90256EC4-09E9-E1F7-C4F5-3FC7EDD82CA1}"/>
                </a:ext>
              </a:extLst>
            </p:cNvPr>
            <p:cNvSpPr/>
            <p:nvPr/>
          </p:nvSpPr>
          <p:spPr>
            <a:xfrm>
              <a:off x="603071" y="3090575"/>
              <a:ext cx="172584" cy="206083"/>
            </a:xfrm>
            <a:custGeom>
              <a:avLst/>
              <a:gdLst/>
              <a:ahLst/>
              <a:cxnLst/>
              <a:rect l="l" t="t" r="r" b="b"/>
              <a:pathLst>
                <a:path w="1968" h="2350" extrusionOk="0">
                  <a:moveTo>
                    <a:pt x="1569" y="1"/>
                  </a:moveTo>
                  <a:cubicBezTo>
                    <a:pt x="1463" y="1"/>
                    <a:pt x="1058" y="258"/>
                    <a:pt x="1058" y="258"/>
                  </a:cubicBezTo>
                  <a:cubicBezTo>
                    <a:pt x="867" y="280"/>
                    <a:pt x="698" y="322"/>
                    <a:pt x="529" y="385"/>
                  </a:cubicBezTo>
                  <a:cubicBezTo>
                    <a:pt x="339" y="491"/>
                    <a:pt x="233" y="1485"/>
                    <a:pt x="233" y="1485"/>
                  </a:cubicBezTo>
                  <a:lnTo>
                    <a:pt x="212" y="1464"/>
                  </a:lnTo>
                  <a:cubicBezTo>
                    <a:pt x="64" y="1570"/>
                    <a:pt x="0" y="1760"/>
                    <a:pt x="85" y="1929"/>
                  </a:cubicBezTo>
                  <a:lnTo>
                    <a:pt x="191" y="2162"/>
                  </a:lnTo>
                  <a:cubicBezTo>
                    <a:pt x="256" y="2280"/>
                    <a:pt x="379" y="2349"/>
                    <a:pt x="508" y="2349"/>
                  </a:cubicBezTo>
                  <a:cubicBezTo>
                    <a:pt x="587" y="2349"/>
                    <a:pt x="668" y="2324"/>
                    <a:pt x="740" y="2268"/>
                  </a:cubicBezTo>
                  <a:cubicBezTo>
                    <a:pt x="1163" y="1929"/>
                    <a:pt x="1819" y="1337"/>
                    <a:pt x="1883" y="1126"/>
                  </a:cubicBezTo>
                  <a:cubicBezTo>
                    <a:pt x="1967" y="830"/>
                    <a:pt x="1650" y="47"/>
                    <a:pt x="1586" y="5"/>
                  </a:cubicBezTo>
                  <a:cubicBezTo>
                    <a:pt x="1582" y="2"/>
                    <a:pt x="1576" y="1"/>
                    <a:pt x="1569" y="1"/>
                  </a:cubicBezTo>
                  <a:close/>
                </a:path>
              </a:pathLst>
            </a:custGeom>
            <a:solidFill>
              <a:srgbClr val="DE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461;p53">
              <a:extLst>
                <a:ext uri="{FF2B5EF4-FFF2-40B4-BE49-F238E27FC236}">
                  <a16:creationId xmlns:a16="http://schemas.microsoft.com/office/drawing/2014/main" id="{B8B9269E-B1AE-7823-428F-97E9E561EC88}"/>
                </a:ext>
              </a:extLst>
            </p:cNvPr>
            <p:cNvSpPr/>
            <p:nvPr/>
          </p:nvSpPr>
          <p:spPr>
            <a:xfrm>
              <a:off x="-27541" y="3494585"/>
              <a:ext cx="324647" cy="1009720"/>
            </a:xfrm>
            <a:custGeom>
              <a:avLst/>
              <a:gdLst/>
              <a:ahLst/>
              <a:cxnLst/>
              <a:rect l="l" t="t" r="r" b="b"/>
              <a:pathLst>
                <a:path w="3702" h="11514" extrusionOk="0">
                  <a:moveTo>
                    <a:pt x="2049" y="1"/>
                  </a:moveTo>
                  <a:cubicBezTo>
                    <a:pt x="1246" y="1"/>
                    <a:pt x="567" y="630"/>
                    <a:pt x="487" y="1446"/>
                  </a:cubicBezTo>
                  <a:lnTo>
                    <a:pt x="0" y="11302"/>
                  </a:lnTo>
                  <a:lnTo>
                    <a:pt x="2623" y="11513"/>
                  </a:lnTo>
                  <a:lnTo>
                    <a:pt x="3617" y="1721"/>
                  </a:lnTo>
                  <a:cubicBezTo>
                    <a:pt x="3702" y="854"/>
                    <a:pt x="3067" y="72"/>
                    <a:pt x="2200" y="8"/>
                  </a:cubicBezTo>
                  <a:cubicBezTo>
                    <a:pt x="2149" y="3"/>
                    <a:pt x="2099" y="1"/>
                    <a:pt x="2049"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462;p53">
              <a:extLst>
                <a:ext uri="{FF2B5EF4-FFF2-40B4-BE49-F238E27FC236}">
                  <a16:creationId xmlns:a16="http://schemas.microsoft.com/office/drawing/2014/main" id="{FFB91ED8-C1C6-0790-FFD9-074D1F2DCA9D}"/>
                </a:ext>
              </a:extLst>
            </p:cNvPr>
            <p:cNvSpPr/>
            <p:nvPr/>
          </p:nvSpPr>
          <p:spPr>
            <a:xfrm>
              <a:off x="321132" y="3493006"/>
              <a:ext cx="311668" cy="1005774"/>
            </a:xfrm>
            <a:custGeom>
              <a:avLst/>
              <a:gdLst/>
              <a:ahLst/>
              <a:cxnLst/>
              <a:rect l="l" t="t" r="r" b="b"/>
              <a:pathLst>
                <a:path w="3554" h="11469" extrusionOk="0">
                  <a:moveTo>
                    <a:pt x="1622" y="1"/>
                  </a:moveTo>
                  <a:cubicBezTo>
                    <a:pt x="1582" y="1"/>
                    <a:pt x="1542" y="2"/>
                    <a:pt x="1502" y="5"/>
                  </a:cubicBezTo>
                  <a:cubicBezTo>
                    <a:pt x="635" y="90"/>
                    <a:pt x="1" y="872"/>
                    <a:pt x="85" y="1739"/>
                  </a:cubicBezTo>
                  <a:lnTo>
                    <a:pt x="825" y="11468"/>
                  </a:lnTo>
                  <a:lnTo>
                    <a:pt x="3554" y="11383"/>
                  </a:lnTo>
                  <a:lnTo>
                    <a:pt x="3215" y="1464"/>
                  </a:lnTo>
                  <a:cubicBezTo>
                    <a:pt x="3155" y="617"/>
                    <a:pt x="2440" y="1"/>
                    <a:pt x="1622"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463;p53">
              <a:extLst>
                <a:ext uri="{FF2B5EF4-FFF2-40B4-BE49-F238E27FC236}">
                  <a16:creationId xmlns:a16="http://schemas.microsoft.com/office/drawing/2014/main" id="{89D322C6-B8E7-A68F-4C3D-1E8A3BD7F269}"/>
                </a:ext>
              </a:extLst>
            </p:cNvPr>
            <p:cNvSpPr/>
            <p:nvPr/>
          </p:nvSpPr>
          <p:spPr>
            <a:xfrm>
              <a:off x="137500" y="3011825"/>
              <a:ext cx="589924" cy="229410"/>
            </a:xfrm>
            <a:custGeom>
              <a:avLst/>
              <a:gdLst/>
              <a:ahLst/>
              <a:cxnLst/>
              <a:rect l="l" t="t" r="r" b="b"/>
              <a:pathLst>
                <a:path w="6727" h="2616" extrusionOk="0">
                  <a:moveTo>
                    <a:pt x="5734" y="1"/>
                  </a:moveTo>
                  <a:cubicBezTo>
                    <a:pt x="4601" y="1"/>
                    <a:pt x="3885" y="495"/>
                    <a:pt x="3617" y="712"/>
                  </a:cubicBezTo>
                  <a:lnTo>
                    <a:pt x="3406" y="733"/>
                  </a:lnTo>
                  <a:cubicBezTo>
                    <a:pt x="2698" y="267"/>
                    <a:pt x="1862" y="15"/>
                    <a:pt x="1020" y="15"/>
                  </a:cubicBezTo>
                  <a:cubicBezTo>
                    <a:pt x="678" y="15"/>
                    <a:pt x="336" y="56"/>
                    <a:pt x="1" y="141"/>
                  </a:cubicBezTo>
                  <a:lnTo>
                    <a:pt x="276" y="2616"/>
                  </a:lnTo>
                  <a:lnTo>
                    <a:pt x="6346" y="2616"/>
                  </a:lnTo>
                  <a:lnTo>
                    <a:pt x="6726" y="120"/>
                  </a:lnTo>
                  <a:cubicBezTo>
                    <a:pt x="6366" y="36"/>
                    <a:pt x="6036" y="1"/>
                    <a:pt x="5734" y="1"/>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464;p53">
              <a:extLst>
                <a:ext uri="{FF2B5EF4-FFF2-40B4-BE49-F238E27FC236}">
                  <a16:creationId xmlns:a16="http://schemas.microsoft.com/office/drawing/2014/main" id="{4D96E454-612E-AFE1-CE95-C77EC392FA24}"/>
                </a:ext>
              </a:extLst>
            </p:cNvPr>
            <p:cNvSpPr/>
            <p:nvPr/>
          </p:nvSpPr>
          <p:spPr>
            <a:xfrm>
              <a:off x="480649" y="3039975"/>
              <a:ext cx="222658" cy="136366"/>
            </a:xfrm>
            <a:custGeom>
              <a:avLst/>
              <a:gdLst/>
              <a:ahLst/>
              <a:cxnLst/>
              <a:rect l="l" t="t" r="r" b="b"/>
              <a:pathLst>
                <a:path w="2539" h="1555" extrusionOk="0">
                  <a:moveTo>
                    <a:pt x="1923" y="1"/>
                  </a:moveTo>
                  <a:cubicBezTo>
                    <a:pt x="1267" y="1"/>
                    <a:pt x="629" y="179"/>
                    <a:pt x="64" y="518"/>
                  </a:cubicBezTo>
                  <a:cubicBezTo>
                    <a:pt x="43" y="857"/>
                    <a:pt x="22" y="1216"/>
                    <a:pt x="0" y="1555"/>
                  </a:cubicBezTo>
                  <a:cubicBezTo>
                    <a:pt x="616" y="1315"/>
                    <a:pt x="1314" y="1117"/>
                    <a:pt x="1950" y="1117"/>
                  </a:cubicBezTo>
                  <a:cubicBezTo>
                    <a:pt x="2101" y="1117"/>
                    <a:pt x="2248" y="1128"/>
                    <a:pt x="2390" y="1153"/>
                  </a:cubicBezTo>
                  <a:lnTo>
                    <a:pt x="2538" y="53"/>
                  </a:lnTo>
                  <a:cubicBezTo>
                    <a:pt x="2333" y="18"/>
                    <a:pt x="2127" y="1"/>
                    <a:pt x="1923" y="1"/>
                  </a:cubicBezTo>
                  <a:close/>
                </a:path>
              </a:pathLst>
            </a:custGeom>
            <a:solidFill>
              <a:srgbClr val="7D4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465;p53">
              <a:extLst>
                <a:ext uri="{FF2B5EF4-FFF2-40B4-BE49-F238E27FC236}">
                  <a16:creationId xmlns:a16="http://schemas.microsoft.com/office/drawing/2014/main" id="{0E3C579A-2A45-7BE7-9959-E9B161216715}"/>
                </a:ext>
              </a:extLst>
            </p:cNvPr>
            <p:cNvSpPr/>
            <p:nvPr/>
          </p:nvSpPr>
          <p:spPr>
            <a:xfrm>
              <a:off x="436100" y="3074264"/>
              <a:ext cx="18679" cy="166971"/>
            </a:xfrm>
            <a:custGeom>
              <a:avLst/>
              <a:gdLst/>
              <a:ahLst/>
              <a:cxnLst/>
              <a:rect l="l" t="t" r="r" b="b"/>
              <a:pathLst>
                <a:path w="213" h="1904" extrusionOk="0">
                  <a:moveTo>
                    <a:pt x="212" y="0"/>
                  </a:moveTo>
                  <a:lnTo>
                    <a:pt x="1" y="21"/>
                  </a:lnTo>
                  <a:lnTo>
                    <a:pt x="1" y="1904"/>
                  </a:lnTo>
                  <a:lnTo>
                    <a:pt x="149" y="1904"/>
                  </a:lnTo>
                  <a:lnTo>
                    <a:pt x="212" y="0"/>
                  </a:lnTo>
                  <a:close/>
                </a:path>
              </a:pathLst>
            </a:custGeom>
            <a:solidFill>
              <a:srgbClr val="562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466;p53">
              <a:extLst>
                <a:ext uri="{FF2B5EF4-FFF2-40B4-BE49-F238E27FC236}">
                  <a16:creationId xmlns:a16="http://schemas.microsoft.com/office/drawing/2014/main" id="{22716BAB-7AEF-ECA0-9A16-4730AA041E3F}"/>
                </a:ext>
              </a:extLst>
            </p:cNvPr>
            <p:cNvSpPr/>
            <p:nvPr/>
          </p:nvSpPr>
          <p:spPr>
            <a:xfrm>
              <a:off x="597458" y="3088996"/>
              <a:ext cx="146626" cy="152239"/>
            </a:xfrm>
            <a:custGeom>
              <a:avLst/>
              <a:gdLst/>
              <a:ahLst/>
              <a:cxnLst/>
              <a:rect l="l" t="t" r="r" b="b"/>
              <a:pathLst>
                <a:path w="1672" h="1736" extrusionOk="0">
                  <a:moveTo>
                    <a:pt x="1611" y="0"/>
                  </a:moveTo>
                  <a:cubicBezTo>
                    <a:pt x="1142" y="0"/>
                    <a:pt x="218" y="220"/>
                    <a:pt x="826" y="382"/>
                  </a:cubicBezTo>
                  <a:cubicBezTo>
                    <a:pt x="826" y="382"/>
                    <a:pt x="276" y="699"/>
                    <a:pt x="910" y="805"/>
                  </a:cubicBezTo>
                  <a:cubicBezTo>
                    <a:pt x="910" y="805"/>
                    <a:pt x="43" y="1101"/>
                    <a:pt x="783" y="1334"/>
                  </a:cubicBezTo>
                  <a:cubicBezTo>
                    <a:pt x="783" y="1334"/>
                    <a:pt x="1" y="1672"/>
                    <a:pt x="1101" y="1736"/>
                  </a:cubicBezTo>
                  <a:lnTo>
                    <a:pt x="1608" y="805"/>
                  </a:lnTo>
                  <a:lnTo>
                    <a:pt x="1672" y="2"/>
                  </a:lnTo>
                  <a:cubicBezTo>
                    <a:pt x="1653" y="1"/>
                    <a:pt x="1632" y="0"/>
                    <a:pt x="1611" y="0"/>
                  </a:cubicBezTo>
                  <a:close/>
                </a:path>
              </a:pathLst>
            </a:custGeom>
            <a:solidFill>
              <a:srgbClr val="71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467;p53">
              <a:extLst>
                <a:ext uri="{FF2B5EF4-FFF2-40B4-BE49-F238E27FC236}">
                  <a16:creationId xmlns:a16="http://schemas.microsoft.com/office/drawing/2014/main" id="{B5BCAA7B-528D-2E00-D3D5-42A11F53FF12}"/>
                </a:ext>
              </a:extLst>
            </p:cNvPr>
            <p:cNvSpPr/>
            <p:nvPr/>
          </p:nvSpPr>
          <p:spPr>
            <a:xfrm>
              <a:off x="-537573" y="3241147"/>
              <a:ext cx="1572898" cy="66911"/>
            </a:xfrm>
            <a:custGeom>
              <a:avLst/>
              <a:gdLst/>
              <a:ahLst/>
              <a:cxnLst/>
              <a:rect l="l" t="t" r="r" b="b"/>
              <a:pathLst>
                <a:path w="17936" h="763" extrusionOk="0">
                  <a:moveTo>
                    <a:pt x="0" y="1"/>
                  </a:moveTo>
                  <a:lnTo>
                    <a:pt x="0" y="762"/>
                  </a:lnTo>
                  <a:lnTo>
                    <a:pt x="17935" y="762"/>
                  </a:lnTo>
                  <a:lnTo>
                    <a:pt x="17935" y="1"/>
                  </a:lnTo>
                  <a:close/>
                </a:path>
              </a:pathLst>
            </a:custGeom>
            <a:solidFill>
              <a:srgbClr val="AB7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468;p53">
              <a:extLst>
                <a:ext uri="{FF2B5EF4-FFF2-40B4-BE49-F238E27FC236}">
                  <a16:creationId xmlns:a16="http://schemas.microsoft.com/office/drawing/2014/main" id="{CB2E943D-82C1-DB78-670B-CF638DC693D7}"/>
                </a:ext>
              </a:extLst>
            </p:cNvPr>
            <p:cNvSpPr/>
            <p:nvPr/>
          </p:nvSpPr>
          <p:spPr>
            <a:xfrm>
              <a:off x="-481975" y="3307970"/>
              <a:ext cx="1461613" cy="231866"/>
            </a:xfrm>
            <a:custGeom>
              <a:avLst/>
              <a:gdLst/>
              <a:ahLst/>
              <a:cxnLst/>
              <a:rect l="l" t="t" r="r" b="b"/>
              <a:pathLst>
                <a:path w="16667" h="2644" extrusionOk="0">
                  <a:moveTo>
                    <a:pt x="1" y="0"/>
                  </a:moveTo>
                  <a:lnTo>
                    <a:pt x="1" y="2644"/>
                  </a:lnTo>
                  <a:lnTo>
                    <a:pt x="16667" y="2644"/>
                  </a:lnTo>
                  <a:lnTo>
                    <a:pt x="16667" y="0"/>
                  </a:ln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469;p53">
              <a:extLst>
                <a:ext uri="{FF2B5EF4-FFF2-40B4-BE49-F238E27FC236}">
                  <a16:creationId xmlns:a16="http://schemas.microsoft.com/office/drawing/2014/main" id="{49EAD3A0-3C9B-3844-3741-7C857D53A317}"/>
                </a:ext>
              </a:extLst>
            </p:cNvPr>
            <p:cNvSpPr/>
            <p:nvPr/>
          </p:nvSpPr>
          <p:spPr>
            <a:xfrm>
              <a:off x="-481975" y="3307970"/>
              <a:ext cx="1461613" cy="26045"/>
            </a:xfrm>
            <a:custGeom>
              <a:avLst/>
              <a:gdLst/>
              <a:ahLst/>
              <a:cxnLst/>
              <a:rect l="l" t="t" r="r" b="b"/>
              <a:pathLst>
                <a:path w="16667" h="297" extrusionOk="0">
                  <a:moveTo>
                    <a:pt x="1" y="0"/>
                  </a:moveTo>
                  <a:lnTo>
                    <a:pt x="1" y="296"/>
                  </a:lnTo>
                  <a:lnTo>
                    <a:pt x="16667" y="296"/>
                  </a:lnTo>
                  <a:lnTo>
                    <a:pt x="16667" y="0"/>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470;p53">
              <a:extLst>
                <a:ext uri="{FF2B5EF4-FFF2-40B4-BE49-F238E27FC236}">
                  <a16:creationId xmlns:a16="http://schemas.microsoft.com/office/drawing/2014/main" id="{F12CAB07-87D3-BBD1-E94C-6E963845926C}"/>
                </a:ext>
              </a:extLst>
            </p:cNvPr>
            <p:cNvSpPr/>
            <p:nvPr/>
          </p:nvSpPr>
          <p:spPr>
            <a:xfrm>
              <a:off x="-528277" y="3417326"/>
              <a:ext cx="46391" cy="1172307"/>
            </a:xfrm>
            <a:custGeom>
              <a:avLst/>
              <a:gdLst/>
              <a:ahLst/>
              <a:cxnLst/>
              <a:rect l="l" t="t" r="r" b="b"/>
              <a:pathLst>
                <a:path w="529" h="13368" extrusionOk="0">
                  <a:moveTo>
                    <a:pt x="529" y="1"/>
                  </a:moveTo>
                  <a:cubicBezTo>
                    <a:pt x="233" y="1"/>
                    <a:pt x="0" y="234"/>
                    <a:pt x="0" y="530"/>
                  </a:cubicBezTo>
                  <a:lnTo>
                    <a:pt x="0" y="13367"/>
                  </a:lnTo>
                  <a:lnTo>
                    <a:pt x="529" y="13367"/>
                  </a:lnTo>
                  <a:lnTo>
                    <a:pt x="529" y="1"/>
                  </a:ln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471;p53">
              <a:extLst>
                <a:ext uri="{FF2B5EF4-FFF2-40B4-BE49-F238E27FC236}">
                  <a16:creationId xmlns:a16="http://schemas.microsoft.com/office/drawing/2014/main" id="{DFD4A897-1B59-F304-53F0-2CDA7B735CF8}"/>
                </a:ext>
              </a:extLst>
            </p:cNvPr>
            <p:cNvSpPr/>
            <p:nvPr/>
          </p:nvSpPr>
          <p:spPr>
            <a:xfrm>
              <a:off x="-539415" y="4504215"/>
              <a:ext cx="68665" cy="100235"/>
            </a:xfrm>
            <a:custGeom>
              <a:avLst/>
              <a:gdLst/>
              <a:ahLst/>
              <a:cxnLst/>
              <a:rect l="l" t="t" r="r" b="b"/>
              <a:pathLst>
                <a:path w="783" h="1143" extrusionOk="0">
                  <a:moveTo>
                    <a:pt x="275" y="0"/>
                  </a:moveTo>
                  <a:cubicBezTo>
                    <a:pt x="127" y="0"/>
                    <a:pt x="0" y="106"/>
                    <a:pt x="0" y="254"/>
                  </a:cubicBezTo>
                  <a:lnTo>
                    <a:pt x="0" y="889"/>
                  </a:lnTo>
                  <a:cubicBezTo>
                    <a:pt x="0" y="1016"/>
                    <a:pt x="127" y="1143"/>
                    <a:pt x="275" y="1143"/>
                  </a:cubicBezTo>
                  <a:lnTo>
                    <a:pt x="508" y="1143"/>
                  </a:lnTo>
                  <a:cubicBezTo>
                    <a:pt x="656" y="1143"/>
                    <a:pt x="783" y="1016"/>
                    <a:pt x="783" y="889"/>
                  </a:cubicBezTo>
                  <a:lnTo>
                    <a:pt x="783" y="254"/>
                  </a:lnTo>
                  <a:cubicBezTo>
                    <a:pt x="783" y="106"/>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472;p53">
              <a:extLst>
                <a:ext uri="{FF2B5EF4-FFF2-40B4-BE49-F238E27FC236}">
                  <a16:creationId xmlns:a16="http://schemas.microsoft.com/office/drawing/2014/main" id="{A23F1DC6-B032-6CA2-EC9D-5C6D2EEF5310}"/>
                </a:ext>
              </a:extLst>
            </p:cNvPr>
            <p:cNvSpPr/>
            <p:nvPr/>
          </p:nvSpPr>
          <p:spPr>
            <a:xfrm>
              <a:off x="979543" y="3417326"/>
              <a:ext cx="46478" cy="1172307"/>
            </a:xfrm>
            <a:custGeom>
              <a:avLst/>
              <a:gdLst/>
              <a:ahLst/>
              <a:cxnLst/>
              <a:rect l="l" t="t" r="r" b="b"/>
              <a:pathLst>
                <a:path w="530" h="13368" extrusionOk="0">
                  <a:moveTo>
                    <a:pt x="1" y="1"/>
                  </a:moveTo>
                  <a:lnTo>
                    <a:pt x="1" y="13367"/>
                  </a:lnTo>
                  <a:lnTo>
                    <a:pt x="529" y="13367"/>
                  </a:lnTo>
                  <a:lnTo>
                    <a:pt x="529" y="530"/>
                  </a:lnTo>
                  <a:cubicBezTo>
                    <a:pt x="529" y="234"/>
                    <a:pt x="297" y="1"/>
                    <a:pt x="1"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473;p53">
              <a:extLst>
                <a:ext uri="{FF2B5EF4-FFF2-40B4-BE49-F238E27FC236}">
                  <a16:creationId xmlns:a16="http://schemas.microsoft.com/office/drawing/2014/main" id="{7AE25C10-D440-FE6A-8B00-40DF2EDC812C}"/>
                </a:ext>
              </a:extLst>
            </p:cNvPr>
            <p:cNvSpPr/>
            <p:nvPr/>
          </p:nvSpPr>
          <p:spPr>
            <a:xfrm>
              <a:off x="968406" y="4502374"/>
              <a:ext cx="68753" cy="102077"/>
            </a:xfrm>
            <a:custGeom>
              <a:avLst/>
              <a:gdLst/>
              <a:ahLst/>
              <a:cxnLst/>
              <a:rect l="l" t="t" r="r" b="b"/>
              <a:pathLst>
                <a:path w="784" h="1164" extrusionOk="0">
                  <a:moveTo>
                    <a:pt x="276" y="0"/>
                  </a:moveTo>
                  <a:cubicBezTo>
                    <a:pt x="128" y="0"/>
                    <a:pt x="1" y="127"/>
                    <a:pt x="1" y="275"/>
                  </a:cubicBezTo>
                  <a:lnTo>
                    <a:pt x="1" y="889"/>
                  </a:lnTo>
                  <a:cubicBezTo>
                    <a:pt x="1" y="1037"/>
                    <a:pt x="128" y="1164"/>
                    <a:pt x="276" y="1164"/>
                  </a:cubicBezTo>
                  <a:lnTo>
                    <a:pt x="508" y="1164"/>
                  </a:lnTo>
                  <a:cubicBezTo>
                    <a:pt x="656" y="1164"/>
                    <a:pt x="783" y="1037"/>
                    <a:pt x="783" y="889"/>
                  </a:cubicBezTo>
                  <a:lnTo>
                    <a:pt x="783" y="275"/>
                  </a:lnTo>
                  <a:cubicBezTo>
                    <a:pt x="783" y="127"/>
                    <a:pt x="656" y="0"/>
                    <a:pt x="508"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474;p53">
              <a:extLst>
                <a:ext uri="{FF2B5EF4-FFF2-40B4-BE49-F238E27FC236}">
                  <a16:creationId xmlns:a16="http://schemas.microsoft.com/office/drawing/2014/main" id="{D879AFD5-47FE-47E4-BAEC-5144B4D35A60}"/>
                </a:ext>
              </a:extLst>
            </p:cNvPr>
            <p:cNvSpPr/>
            <p:nvPr/>
          </p:nvSpPr>
          <p:spPr>
            <a:xfrm>
              <a:off x="1743714" y="1481112"/>
              <a:ext cx="769787" cy="771628"/>
            </a:xfrm>
            <a:custGeom>
              <a:avLst/>
              <a:gdLst/>
              <a:ahLst/>
              <a:cxnLst/>
              <a:rect l="l" t="t" r="r" b="b"/>
              <a:pathLst>
                <a:path w="8778" h="8799" extrusionOk="0">
                  <a:moveTo>
                    <a:pt x="4399" y="0"/>
                  </a:moveTo>
                  <a:cubicBezTo>
                    <a:pt x="1967" y="0"/>
                    <a:pt x="0" y="1967"/>
                    <a:pt x="0" y="4399"/>
                  </a:cubicBezTo>
                  <a:cubicBezTo>
                    <a:pt x="0" y="6831"/>
                    <a:pt x="1967" y="8798"/>
                    <a:pt x="4399" y="8798"/>
                  </a:cubicBezTo>
                  <a:cubicBezTo>
                    <a:pt x="6810" y="8798"/>
                    <a:pt x="8777" y="6831"/>
                    <a:pt x="8777" y="4399"/>
                  </a:cubicBezTo>
                  <a:cubicBezTo>
                    <a:pt x="8777" y="1967"/>
                    <a:pt x="6810" y="0"/>
                    <a:pt x="43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475;p53">
              <a:extLst>
                <a:ext uri="{FF2B5EF4-FFF2-40B4-BE49-F238E27FC236}">
                  <a16:creationId xmlns:a16="http://schemas.microsoft.com/office/drawing/2014/main" id="{444F813C-1C00-4AEC-4524-C3A36548BA44}"/>
                </a:ext>
              </a:extLst>
            </p:cNvPr>
            <p:cNvSpPr/>
            <p:nvPr/>
          </p:nvSpPr>
          <p:spPr>
            <a:xfrm>
              <a:off x="1704690" y="1442088"/>
              <a:ext cx="849589" cy="849589"/>
            </a:xfrm>
            <a:custGeom>
              <a:avLst/>
              <a:gdLst/>
              <a:ahLst/>
              <a:cxnLst/>
              <a:rect l="l" t="t" r="r" b="b"/>
              <a:pathLst>
                <a:path w="9688" h="9688" fill="none" extrusionOk="0">
                  <a:moveTo>
                    <a:pt x="9687" y="4844"/>
                  </a:moveTo>
                  <a:cubicBezTo>
                    <a:pt x="9687" y="7530"/>
                    <a:pt x="7509" y="9687"/>
                    <a:pt x="4844" y="9687"/>
                  </a:cubicBezTo>
                  <a:cubicBezTo>
                    <a:pt x="2158" y="9687"/>
                    <a:pt x="1" y="7530"/>
                    <a:pt x="1" y="4844"/>
                  </a:cubicBezTo>
                  <a:cubicBezTo>
                    <a:pt x="1" y="2179"/>
                    <a:pt x="2158" y="1"/>
                    <a:pt x="4844" y="1"/>
                  </a:cubicBezTo>
                  <a:cubicBezTo>
                    <a:pt x="7509" y="1"/>
                    <a:pt x="9687" y="2179"/>
                    <a:pt x="9687" y="4844"/>
                  </a:cubicBezTo>
                  <a:close/>
                </a:path>
              </a:pathLst>
            </a:custGeom>
            <a:noFill/>
            <a:ln w="13225" cap="flat" cmpd="sng">
              <a:solidFill>
                <a:srgbClr val="FFFFFF"/>
              </a:solidFill>
              <a:prstDash val="solid"/>
              <a:miter lim="211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476;p53">
              <a:extLst>
                <a:ext uri="{FF2B5EF4-FFF2-40B4-BE49-F238E27FC236}">
                  <a16:creationId xmlns:a16="http://schemas.microsoft.com/office/drawing/2014/main" id="{D4D9801A-EC7C-0C76-6F45-C20FC45008B5}"/>
                </a:ext>
              </a:extLst>
            </p:cNvPr>
            <p:cNvSpPr/>
            <p:nvPr/>
          </p:nvSpPr>
          <p:spPr>
            <a:xfrm>
              <a:off x="1966283" y="1664657"/>
              <a:ext cx="348763" cy="202312"/>
            </a:xfrm>
            <a:custGeom>
              <a:avLst/>
              <a:gdLst/>
              <a:ahLst/>
              <a:cxnLst/>
              <a:rect l="l" t="t" r="r" b="b"/>
              <a:pathLst>
                <a:path w="3977" h="2307" fill="none" extrusionOk="0">
                  <a:moveTo>
                    <a:pt x="0" y="826"/>
                  </a:moveTo>
                  <a:lnTo>
                    <a:pt x="1861" y="2306"/>
                  </a:lnTo>
                  <a:lnTo>
                    <a:pt x="3976" y="1"/>
                  </a:lnTo>
                </a:path>
              </a:pathLst>
            </a:custGeom>
            <a:noFill/>
            <a:ln w="46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477;p53">
              <a:extLst>
                <a:ext uri="{FF2B5EF4-FFF2-40B4-BE49-F238E27FC236}">
                  <a16:creationId xmlns:a16="http://schemas.microsoft.com/office/drawing/2014/main" id="{94DAD5B7-4016-F08C-B4B1-A19C0D0E8251}"/>
                </a:ext>
              </a:extLst>
            </p:cNvPr>
            <p:cNvSpPr/>
            <p:nvPr/>
          </p:nvSpPr>
          <p:spPr>
            <a:xfrm>
              <a:off x="534406" y="1762963"/>
              <a:ext cx="745671" cy="743829"/>
            </a:xfrm>
            <a:custGeom>
              <a:avLst/>
              <a:gdLst/>
              <a:ahLst/>
              <a:cxnLst/>
              <a:rect l="l" t="t" r="r" b="b"/>
              <a:pathLst>
                <a:path w="8503" h="8482" extrusionOk="0">
                  <a:moveTo>
                    <a:pt x="4252" y="1"/>
                  </a:moveTo>
                  <a:cubicBezTo>
                    <a:pt x="3892" y="1"/>
                    <a:pt x="3596" y="424"/>
                    <a:pt x="3258" y="530"/>
                  </a:cubicBezTo>
                  <a:cubicBezTo>
                    <a:pt x="3202" y="543"/>
                    <a:pt x="3142" y="549"/>
                    <a:pt x="3079" y="549"/>
                  </a:cubicBezTo>
                  <a:cubicBezTo>
                    <a:pt x="2880" y="549"/>
                    <a:pt x="2656" y="495"/>
                    <a:pt x="2455" y="495"/>
                  </a:cubicBezTo>
                  <a:cubicBezTo>
                    <a:pt x="2337" y="495"/>
                    <a:pt x="2228" y="513"/>
                    <a:pt x="2137" y="572"/>
                  </a:cubicBezTo>
                  <a:cubicBezTo>
                    <a:pt x="1820" y="741"/>
                    <a:pt x="1777" y="1270"/>
                    <a:pt x="1523" y="1524"/>
                  </a:cubicBezTo>
                  <a:cubicBezTo>
                    <a:pt x="1291" y="1756"/>
                    <a:pt x="762" y="1820"/>
                    <a:pt x="572" y="2116"/>
                  </a:cubicBezTo>
                  <a:cubicBezTo>
                    <a:pt x="403" y="2412"/>
                    <a:pt x="635" y="2898"/>
                    <a:pt x="529" y="3237"/>
                  </a:cubicBezTo>
                  <a:cubicBezTo>
                    <a:pt x="445" y="3575"/>
                    <a:pt x="1" y="3871"/>
                    <a:pt x="1" y="4231"/>
                  </a:cubicBezTo>
                  <a:cubicBezTo>
                    <a:pt x="1" y="4590"/>
                    <a:pt x="445" y="4886"/>
                    <a:pt x="529" y="5225"/>
                  </a:cubicBezTo>
                  <a:cubicBezTo>
                    <a:pt x="635" y="5584"/>
                    <a:pt x="403" y="6049"/>
                    <a:pt x="572" y="6346"/>
                  </a:cubicBezTo>
                  <a:cubicBezTo>
                    <a:pt x="762" y="6663"/>
                    <a:pt x="1270" y="6705"/>
                    <a:pt x="1523" y="6959"/>
                  </a:cubicBezTo>
                  <a:cubicBezTo>
                    <a:pt x="1777" y="7213"/>
                    <a:pt x="1841" y="7741"/>
                    <a:pt x="2137" y="7911"/>
                  </a:cubicBezTo>
                  <a:cubicBezTo>
                    <a:pt x="2221" y="7959"/>
                    <a:pt x="2322" y="7974"/>
                    <a:pt x="2429" y="7974"/>
                  </a:cubicBezTo>
                  <a:cubicBezTo>
                    <a:pt x="2623" y="7974"/>
                    <a:pt x="2842" y="7924"/>
                    <a:pt x="3040" y="7924"/>
                  </a:cubicBezTo>
                  <a:cubicBezTo>
                    <a:pt x="3116" y="7924"/>
                    <a:pt x="3190" y="7932"/>
                    <a:pt x="3258" y="7953"/>
                  </a:cubicBezTo>
                  <a:cubicBezTo>
                    <a:pt x="3596" y="8038"/>
                    <a:pt x="3892" y="8482"/>
                    <a:pt x="4252" y="8482"/>
                  </a:cubicBezTo>
                  <a:cubicBezTo>
                    <a:pt x="4611" y="8482"/>
                    <a:pt x="4907" y="8038"/>
                    <a:pt x="5246" y="7953"/>
                  </a:cubicBezTo>
                  <a:cubicBezTo>
                    <a:pt x="5307" y="7938"/>
                    <a:pt x="5372" y="7932"/>
                    <a:pt x="5441" y="7932"/>
                  </a:cubicBezTo>
                  <a:cubicBezTo>
                    <a:pt x="5637" y="7932"/>
                    <a:pt x="5856" y="7978"/>
                    <a:pt x="6052" y="7978"/>
                  </a:cubicBezTo>
                  <a:cubicBezTo>
                    <a:pt x="6168" y="7978"/>
                    <a:pt x="6276" y="7962"/>
                    <a:pt x="6367" y="7911"/>
                  </a:cubicBezTo>
                  <a:cubicBezTo>
                    <a:pt x="6684" y="7720"/>
                    <a:pt x="6705" y="7213"/>
                    <a:pt x="6959" y="6959"/>
                  </a:cubicBezTo>
                  <a:cubicBezTo>
                    <a:pt x="7213" y="6705"/>
                    <a:pt x="7741" y="6663"/>
                    <a:pt x="7911" y="6367"/>
                  </a:cubicBezTo>
                  <a:cubicBezTo>
                    <a:pt x="8101" y="6049"/>
                    <a:pt x="7868" y="5563"/>
                    <a:pt x="7974" y="5225"/>
                  </a:cubicBezTo>
                  <a:cubicBezTo>
                    <a:pt x="8059" y="4907"/>
                    <a:pt x="8503" y="4590"/>
                    <a:pt x="8503" y="4231"/>
                  </a:cubicBezTo>
                  <a:cubicBezTo>
                    <a:pt x="8503" y="3871"/>
                    <a:pt x="8059" y="3575"/>
                    <a:pt x="7974" y="3237"/>
                  </a:cubicBezTo>
                  <a:cubicBezTo>
                    <a:pt x="7868" y="2898"/>
                    <a:pt x="8101" y="2433"/>
                    <a:pt x="7911" y="2116"/>
                  </a:cubicBezTo>
                  <a:cubicBezTo>
                    <a:pt x="7741" y="1820"/>
                    <a:pt x="7213" y="1756"/>
                    <a:pt x="6959" y="1524"/>
                  </a:cubicBezTo>
                  <a:cubicBezTo>
                    <a:pt x="6726" y="1270"/>
                    <a:pt x="6663" y="741"/>
                    <a:pt x="6367" y="572"/>
                  </a:cubicBezTo>
                  <a:cubicBezTo>
                    <a:pt x="6276" y="520"/>
                    <a:pt x="6168" y="504"/>
                    <a:pt x="6052" y="504"/>
                  </a:cubicBezTo>
                  <a:cubicBezTo>
                    <a:pt x="5856" y="504"/>
                    <a:pt x="5637" y="550"/>
                    <a:pt x="5441" y="550"/>
                  </a:cubicBezTo>
                  <a:cubicBezTo>
                    <a:pt x="5372" y="550"/>
                    <a:pt x="5307" y="545"/>
                    <a:pt x="5246" y="530"/>
                  </a:cubicBezTo>
                  <a:cubicBezTo>
                    <a:pt x="4907" y="424"/>
                    <a:pt x="4611" y="1"/>
                    <a:pt x="4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478;p53">
              <a:extLst>
                <a:ext uri="{FF2B5EF4-FFF2-40B4-BE49-F238E27FC236}">
                  <a16:creationId xmlns:a16="http://schemas.microsoft.com/office/drawing/2014/main" id="{6A792A63-ADE2-75FE-2800-AE2AE021C52E}"/>
                </a:ext>
              </a:extLst>
            </p:cNvPr>
            <p:cNvSpPr/>
            <p:nvPr/>
          </p:nvSpPr>
          <p:spPr>
            <a:xfrm>
              <a:off x="820027" y="2156187"/>
              <a:ext cx="59457" cy="64982"/>
            </a:xfrm>
            <a:custGeom>
              <a:avLst/>
              <a:gdLst/>
              <a:ahLst/>
              <a:cxnLst/>
              <a:rect l="l" t="t" r="r" b="b"/>
              <a:pathLst>
                <a:path w="678" h="741" extrusionOk="0">
                  <a:moveTo>
                    <a:pt x="403" y="0"/>
                  </a:moveTo>
                  <a:lnTo>
                    <a:pt x="1" y="529"/>
                  </a:lnTo>
                  <a:lnTo>
                    <a:pt x="297" y="741"/>
                  </a:lnTo>
                  <a:lnTo>
                    <a:pt x="677" y="212"/>
                  </a:lnTo>
                  <a:lnTo>
                    <a:pt x="403" y="0"/>
                  </a:lnTo>
                  <a:close/>
                </a:path>
              </a:pathLst>
            </a:custGeom>
            <a:solidFill>
              <a:srgbClr val="F4E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479;p53">
              <a:extLst>
                <a:ext uri="{FF2B5EF4-FFF2-40B4-BE49-F238E27FC236}">
                  <a16:creationId xmlns:a16="http://schemas.microsoft.com/office/drawing/2014/main" id="{11C20714-E1AF-8639-4C9E-EF985CA74810}"/>
                </a:ext>
              </a:extLst>
            </p:cNvPr>
            <p:cNvSpPr/>
            <p:nvPr/>
          </p:nvSpPr>
          <p:spPr>
            <a:xfrm>
              <a:off x="740313" y="2193720"/>
              <a:ext cx="116897" cy="127859"/>
            </a:xfrm>
            <a:custGeom>
              <a:avLst/>
              <a:gdLst/>
              <a:ahLst/>
              <a:cxnLst/>
              <a:rect l="l" t="t" r="r" b="b"/>
              <a:pathLst>
                <a:path w="1333" h="1458" extrusionOk="0">
                  <a:moveTo>
                    <a:pt x="828" y="1"/>
                  </a:moveTo>
                  <a:cubicBezTo>
                    <a:pt x="809" y="1"/>
                    <a:pt x="793" y="6"/>
                    <a:pt x="783" y="17"/>
                  </a:cubicBezTo>
                  <a:lnTo>
                    <a:pt x="21" y="1032"/>
                  </a:lnTo>
                  <a:cubicBezTo>
                    <a:pt x="0" y="1053"/>
                    <a:pt x="0" y="1095"/>
                    <a:pt x="43" y="1137"/>
                  </a:cubicBezTo>
                  <a:lnTo>
                    <a:pt x="444" y="1434"/>
                  </a:lnTo>
                  <a:cubicBezTo>
                    <a:pt x="453" y="1451"/>
                    <a:pt x="466" y="1458"/>
                    <a:pt x="481" y="1458"/>
                  </a:cubicBezTo>
                  <a:cubicBezTo>
                    <a:pt x="501" y="1458"/>
                    <a:pt x="526" y="1446"/>
                    <a:pt x="550" y="1434"/>
                  </a:cubicBezTo>
                  <a:lnTo>
                    <a:pt x="1312" y="418"/>
                  </a:lnTo>
                  <a:cubicBezTo>
                    <a:pt x="1333" y="397"/>
                    <a:pt x="1312" y="334"/>
                    <a:pt x="1290" y="313"/>
                  </a:cubicBezTo>
                  <a:lnTo>
                    <a:pt x="889" y="17"/>
                  </a:lnTo>
                  <a:cubicBezTo>
                    <a:pt x="867" y="6"/>
                    <a:pt x="846" y="1"/>
                    <a:pt x="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480;p53">
              <a:extLst>
                <a:ext uri="{FF2B5EF4-FFF2-40B4-BE49-F238E27FC236}">
                  <a16:creationId xmlns:a16="http://schemas.microsoft.com/office/drawing/2014/main" id="{98D7DAD7-DF34-748C-3146-E54575547250}"/>
                </a:ext>
              </a:extLst>
            </p:cNvPr>
            <p:cNvSpPr/>
            <p:nvPr/>
          </p:nvSpPr>
          <p:spPr>
            <a:xfrm>
              <a:off x="762587" y="1935897"/>
              <a:ext cx="353937" cy="269925"/>
            </a:xfrm>
            <a:custGeom>
              <a:avLst/>
              <a:gdLst/>
              <a:ahLst/>
              <a:cxnLst/>
              <a:rect l="l" t="t" r="r" b="b"/>
              <a:pathLst>
                <a:path w="4036" h="3078" extrusionOk="0">
                  <a:moveTo>
                    <a:pt x="2023" y="465"/>
                  </a:moveTo>
                  <a:cubicBezTo>
                    <a:pt x="2530" y="465"/>
                    <a:pt x="3031" y="815"/>
                    <a:pt x="3109" y="1413"/>
                  </a:cubicBezTo>
                  <a:cubicBezTo>
                    <a:pt x="3202" y="2126"/>
                    <a:pt x="2636" y="2657"/>
                    <a:pt x="2020" y="2657"/>
                  </a:cubicBezTo>
                  <a:cubicBezTo>
                    <a:pt x="1795" y="2657"/>
                    <a:pt x="1563" y="2586"/>
                    <a:pt x="1354" y="2428"/>
                  </a:cubicBezTo>
                  <a:cubicBezTo>
                    <a:pt x="867" y="2068"/>
                    <a:pt x="761" y="1349"/>
                    <a:pt x="1163" y="884"/>
                  </a:cubicBezTo>
                  <a:lnTo>
                    <a:pt x="1163" y="884"/>
                  </a:lnTo>
                  <a:lnTo>
                    <a:pt x="1163" y="905"/>
                  </a:lnTo>
                  <a:cubicBezTo>
                    <a:pt x="1384" y="603"/>
                    <a:pt x="1705" y="465"/>
                    <a:pt x="2023" y="465"/>
                  </a:cubicBezTo>
                  <a:close/>
                  <a:moveTo>
                    <a:pt x="2043" y="1"/>
                  </a:moveTo>
                  <a:cubicBezTo>
                    <a:pt x="1970" y="1"/>
                    <a:pt x="1895" y="6"/>
                    <a:pt x="1819" y="17"/>
                  </a:cubicBezTo>
                  <a:cubicBezTo>
                    <a:pt x="444" y="207"/>
                    <a:pt x="0" y="1941"/>
                    <a:pt x="1100" y="2766"/>
                  </a:cubicBezTo>
                  <a:cubicBezTo>
                    <a:pt x="1371" y="2977"/>
                    <a:pt x="1698" y="3078"/>
                    <a:pt x="2024" y="3078"/>
                  </a:cubicBezTo>
                  <a:cubicBezTo>
                    <a:pt x="2485" y="3078"/>
                    <a:pt x="2947" y="2875"/>
                    <a:pt x="3257" y="2491"/>
                  </a:cubicBezTo>
                  <a:cubicBezTo>
                    <a:pt x="4036" y="1453"/>
                    <a:pt x="3269"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481;p53">
              <a:extLst>
                <a:ext uri="{FF2B5EF4-FFF2-40B4-BE49-F238E27FC236}">
                  <a16:creationId xmlns:a16="http://schemas.microsoft.com/office/drawing/2014/main" id="{87F07E2F-6002-80E9-C946-F05F3D881D5A}"/>
                </a:ext>
              </a:extLst>
            </p:cNvPr>
            <p:cNvSpPr/>
            <p:nvPr/>
          </p:nvSpPr>
          <p:spPr>
            <a:xfrm>
              <a:off x="569659" y="1772259"/>
              <a:ext cx="307985" cy="278256"/>
            </a:xfrm>
            <a:custGeom>
              <a:avLst/>
              <a:gdLst/>
              <a:ahLst/>
              <a:cxnLst/>
              <a:rect l="l" t="t" r="r" b="b"/>
              <a:pathLst>
                <a:path w="3512" h="3173" extrusionOk="0">
                  <a:moveTo>
                    <a:pt x="3511" y="1"/>
                  </a:moveTo>
                  <a:cubicBezTo>
                    <a:pt x="3321" y="170"/>
                    <a:pt x="3088" y="318"/>
                    <a:pt x="2856" y="424"/>
                  </a:cubicBezTo>
                  <a:cubicBezTo>
                    <a:pt x="2795" y="439"/>
                    <a:pt x="2729" y="444"/>
                    <a:pt x="2661" y="444"/>
                  </a:cubicBezTo>
                  <a:cubicBezTo>
                    <a:pt x="2465" y="444"/>
                    <a:pt x="2245" y="398"/>
                    <a:pt x="2049" y="398"/>
                  </a:cubicBezTo>
                  <a:cubicBezTo>
                    <a:pt x="1933" y="398"/>
                    <a:pt x="1825" y="414"/>
                    <a:pt x="1735" y="466"/>
                  </a:cubicBezTo>
                  <a:cubicBezTo>
                    <a:pt x="1439" y="635"/>
                    <a:pt x="1396" y="1164"/>
                    <a:pt x="1143" y="1418"/>
                  </a:cubicBezTo>
                  <a:cubicBezTo>
                    <a:pt x="889" y="1671"/>
                    <a:pt x="360" y="1714"/>
                    <a:pt x="191" y="2010"/>
                  </a:cubicBezTo>
                  <a:cubicBezTo>
                    <a:pt x="1" y="2327"/>
                    <a:pt x="233" y="2792"/>
                    <a:pt x="149" y="3131"/>
                  </a:cubicBezTo>
                  <a:lnTo>
                    <a:pt x="149" y="3173"/>
                  </a:lnTo>
                  <a:lnTo>
                    <a:pt x="233" y="3173"/>
                  </a:lnTo>
                  <a:cubicBezTo>
                    <a:pt x="2010" y="3152"/>
                    <a:pt x="3448" y="1777"/>
                    <a:pt x="3511" y="1"/>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482;p53">
              <a:extLst>
                <a:ext uri="{FF2B5EF4-FFF2-40B4-BE49-F238E27FC236}">
                  <a16:creationId xmlns:a16="http://schemas.microsoft.com/office/drawing/2014/main" id="{8601602C-34B2-36D2-0F37-12E385A5F426}"/>
                </a:ext>
              </a:extLst>
            </p:cNvPr>
            <p:cNvSpPr/>
            <p:nvPr/>
          </p:nvSpPr>
          <p:spPr>
            <a:xfrm>
              <a:off x="269217" y="1442000"/>
              <a:ext cx="652889" cy="576332"/>
            </a:xfrm>
            <a:custGeom>
              <a:avLst/>
              <a:gdLst/>
              <a:ahLst/>
              <a:cxnLst/>
              <a:rect l="l" t="t" r="r" b="b"/>
              <a:pathLst>
                <a:path w="7445" h="6572" extrusionOk="0">
                  <a:moveTo>
                    <a:pt x="3723" y="1"/>
                  </a:moveTo>
                  <a:cubicBezTo>
                    <a:pt x="3322" y="1"/>
                    <a:pt x="2914" y="76"/>
                    <a:pt x="2517" y="235"/>
                  </a:cubicBezTo>
                  <a:cubicBezTo>
                    <a:pt x="825" y="890"/>
                    <a:pt x="0" y="2794"/>
                    <a:pt x="656" y="4486"/>
                  </a:cubicBezTo>
                  <a:cubicBezTo>
                    <a:pt x="1159" y="5784"/>
                    <a:pt x="2397" y="6572"/>
                    <a:pt x="3710" y="6572"/>
                  </a:cubicBezTo>
                  <a:cubicBezTo>
                    <a:pt x="4108" y="6572"/>
                    <a:pt x="4513" y="6499"/>
                    <a:pt x="4907" y="6347"/>
                  </a:cubicBezTo>
                  <a:cubicBezTo>
                    <a:pt x="6599" y="5691"/>
                    <a:pt x="7445" y="3788"/>
                    <a:pt x="6768" y="2096"/>
                  </a:cubicBezTo>
                  <a:cubicBezTo>
                    <a:pt x="6266" y="800"/>
                    <a:pt x="5033" y="1"/>
                    <a:pt x="37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483;p53">
              <a:extLst>
                <a:ext uri="{FF2B5EF4-FFF2-40B4-BE49-F238E27FC236}">
                  <a16:creationId xmlns:a16="http://schemas.microsoft.com/office/drawing/2014/main" id="{438EA2FF-5809-B0EC-8E73-53EBC234694A}"/>
                </a:ext>
              </a:extLst>
            </p:cNvPr>
            <p:cNvSpPr/>
            <p:nvPr/>
          </p:nvSpPr>
          <p:spPr>
            <a:xfrm>
              <a:off x="430575" y="1564510"/>
              <a:ext cx="330172" cy="332101"/>
            </a:xfrm>
            <a:custGeom>
              <a:avLst/>
              <a:gdLst/>
              <a:ahLst/>
              <a:cxnLst/>
              <a:rect l="l" t="t" r="r" b="b"/>
              <a:pathLst>
                <a:path w="3765" h="3787" extrusionOk="0">
                  <a:moveTo>
                    <a:pt x="1333" y="1"/>
                  </a:moveTo>
                  <a:lnTo>
                    <a:pt x="1333" y="1333"/>
                  </a:lnTo>
                  <a:lnTo>
                    <a:pt x="0" y="1333"/>
                  </a:lnTo>
                  <a:lnTo>
                    <a:pt x="0" y="2433"/>
                  </a:lnTo>
                  <a:lnTo>
                    <a:pt x="1333" y="2433"/>
                  </a:lnTo>
                  <a:lnTo>
                    <a:pt x="1333" y="3787"/>
                  </a:lnTo>
                  <a:lnTo>
                    <a:pt x="2433" y="3787"/>
                  </a:lnTo>
                  <a:lnTo>
                    <a:pt x="2433" y="2433"/>
                  </a:lnTo>
                  <a:lnTo>
                    <a:pt x="3765" y="2433"/>
                  </a:lnTo>
                  <a:lnTo>
                    <a:pt x="3765" y="1333"/>
                  </a:lnTo>
                  <a:lnTo>
                    <a:pt x="2433" y="1333"/>
                  </a:lnTo>
                  <a:lnTo>
                    <a:pt x="2433" y="1"/>
                  </a:ln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484;p53">
              <a:extLst>
                <a:ext uri="{FF2B5EF4-FFF2-40B4-BE49-F238E27FC236}">
                  <a16:creationId xmlns:a16="http://schemas.microsoft.com/office/drawing/2014/main" id="{9DA16983-852B-E1C9-130E-6138E8217A4D}"/>
                </a:ext>
              </a:extLst>
            </p:cNvPr>
            <p:cNvSpPr/>
            <p:nvPr/>
          </p:nvSpPr>
          <p:spPr>
            <a:xfrm>
              <a:off x="4028684" y="2235901"/>
              <a:ext cx="74278" cy="91027"/>
            </a:xfrm>
            <a:custGeom>
              <a:avLst/>
              <a:gdLst/>
              <a:ahLst/>
              <a:cxnLst/>
              <a:rect l="l" t="t" r="r" b="b"/>
              <a:pathLst>
                <a:path w="847" h="1038" extrusionOk="0">
                  <a:moveTo>
                    <a:pt x="804" y="1"/>
                  </a:moveTo>
                  <a:cubicBezTo>
                    <a:pt x="762" y="1"/>
                    <a:pt x="740" y="1"/>
                    <a:pt x="719" y="22"/>
                  </a:cubicBezTo>
                  <a:cubicBezTo>
                    <a:pt x="508" y="212"/>
                    <a:pt x="381" y="487"/>
                    <a:pt x="381" y="762"/>
                  </a:cubicBezTo>
                  <a:cubicBezTo>
                    <a:pt x="360" y="656"/>
                    <a:pt x="317" y="551"/>
                    <a:pt x="275" y="466"/>
                  </a:cubicBezTo>
                  <a:cubicBezTo>
                    <a:pt x="212" y="360"/>
                    <a:pt x="127" y="297"/>
                    <a:pt x="0" y="297"/>
                  </a:cubicBezTo>
                  <a:cubicBezTo>
                    <a:pt x="106" y="551"/>
                    <a:pt x="254" y="805"/>
                    <a:pt x="423" y="1037"/>
                  </a:cubicBezTo>
                  <a:cubicBezTo>
                    <a:pt x="635" y="762"/>
                    <a:pt x="762" y="445"/>
                    <a:pt x="846" y="128"/>
                  </a:cubicBezTo>
                  <a:cubicBezTo>
                    <a:pt x="846" y="64"/>
                    <a:pt x="846" y="1"/>
                    <a:pt x="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485;p53">
              <a:extLst>
                <a:ext uri="{FF2B5EF4-FFF2-40B4-BE49-F238E27FC236}">
                  <a16:creationId xmlns:a16="http://schemas.microsoft.com/office/drawing/2014/main" id="{15992FDB-915C-6567-F0FB-4BC24F05800D}"/>
                </a:ext>
              </a:extLst>
            </p:cNvPr>
            <p:cNvSpPr/>
            <p:nvPr/>
          </p:nvSpPr>
          <p:spPr>
            <a:xfrm>
              <a:off x="1370924" y="2792675"/>
              <a:ext cx="1519053" cy="82872"/>
            </a:xfrm>
            <a:custGeom>
              <a:avLst/>
              <a:gdLst/>
              <a:ahLst/>
              <a:cxnLst/>
              <a:rect l="l" t="t" r="r" b="b"/>
              <a:pathLst>
                <a:path w="17322" h="945" extrusionOk="0">
                  <a:moveTo>
                    <a:pt x="16445" y="1"/>
                  </a:moveTo>
                  <a:cubicBezTo>
                    <a:pt x="16403" y="1"/>
                    <a:pt x="16370" y="36"/>
                    <a:pt x="16370" y="81"/>
                  </a:cubicBezTo>
                  <a:lnTo>
                    <a:pt x="16370" y="377"/>
                  </a:lnTo>
                  <a:lnTo>
                    <a:pt x="931" y="377"/>
                  </a:lnTo>
                  <a:lnTo>
                    <a:pt x="931" y="102"/>
                  </a:lnTo>
                  <a:cubicBezTo>
                    <a:pt x="931" y="50"/>
                    <a:pt x="888" y="12"/>
                    <a:pt x="837" y="12"/>
                  </a:cubicBezTo>
                  <a:cubicBezTo>
                    <a:pt x="826" y="12"/>
                    <a:pt x="815" y="14"/>
                    <a:pt x="804" y="18"/>
                  </a:cubicBezTo>
                  <a:lnTo>
                    <a:pt x="42" y="398"/>
                  </a:lnTo>
                  <a:cubicBezTo>
                    <a:pt x="0" y="441"/>
                    <a:pt x="0" y="525"/>
                    <a:pt x="42" y="547"/>
                  </a:cubicBezTo>
                  <a:lnTo>
                    <a:pt x="804" y="927"/>
                  </a:lnTo>
                  <a:cubicBezTo>
                    <a:pt x="821" y="939"/>
                    <a:pt x="839" y="944"/>
                    <a:pt x="856" y="944"/>
                  </a:cubicBezTo>
                  <a:cubicBezTo>
                    <a:pt x="898" y="944"/>
                    <a:pt x="931" y="909"/>
                    <a:pt x="931" y="864"/>
                  </a:cubicBezTo>
                  <a:lnTo>
                    <a:pt x="931" y="589"/>
                  </a:lnTo>
                  <a:lnTo>
                    <a:pt x="16370" y="589"/>
                  </a:lnTo>
                  <a:lnTo>
                    <a:pt x="16370" y="864"/>
                  </a:lnTo>
                  <a:cubicBezTo>
                    <a:pt x="16370" y="909"/>
                    <a:pt x="16403" y="944"/>
                    <a:pt x="16445" y="944"/>
                  </a:cubicBezTo>
                  <a:cubicBezTo>
                    <a:pt x="16461" y="944"/>
                    <a:pt x="16479" y="939"/>
                    <a:pt x="16497" y="927"/>
                  </a:cubicBezTo>
                  <a:lnTo>
                    <a:pt x="17258" y="547"/>
                  </a:lnTo>
                  <a:cubicBezTo>
                    <a:pt x="17321" y="525"/>
                    <a:pt x="17321" y="420"/>
                    <a:pt x="17237" y="398"/>
                  </a:cubicBezTo>
                  <a:lnTo>
                    <a:pt x="16497" y="18"/>
                  </a:lnTo>
                  <a:cubicBezTo>
                    <a:pt x="16479" y="6"/>
                    <a:pt x="16461" y="1"/>
                    <a:pt x="164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486;p53">
              <a:extLst>
                <a:ext uri="{FF2B5EF4-FFF2-40B4-BE49-F238E27FC236}">
                  <a16:creationId xmlns:a16="http://schemas.microsoft.com/office/drawing/2014/main" id="{DFA29734-16EA-1A0B-DE49-408D8375385D}"/>
                </a:ext>
              </a:extLst>
            </p:cNvPr>
            <p:cNvSpPr/>
            <p:nvPr/>
          </p:nvSpPr>
          <p:spPr>
            <a:xfrm>
              <a:off x="2020040" y="2708839"/>
              <a:ext cx="44549" cy="66911"/>
            </a:xfrm>
            <a:custGeom>
              <a:avLst/>
              <a:gdLst/>
              <a:ahLst/>
              <a:cxnLst/>
              <a:rect l="l" t="t" r="r" b="b"/>
              <a:pathLst>
                <a:path w="508" h="763" extrusionOk="0">
                  <a:moveTo>
                    <a:pt x="275" y="339"/>
                  </a:moveTo>
                  <a:cubicBezTo>
                    <a:pt x="318" y="339"/>
                    <a:pt x="339" y="360"/>
                    <a:pt x="360" y="382"/>
                  </a:cubicBezTo>
                  <a:cubicBezTo>
                    <a:pt x="402" y="424"/>
                    <a:pt x="402" y="466"/>
                    <a:pt x="402" y="509"/>
                  </a:cubicBezTo>
                  <a:cubicBezTo>
                    <a:pt x="402" y="572"/>
                    <a:pt x="402" y="593"/>
                    <a:pt x="360" y="635"/>
                  </a:cubicBezTo>
                  <a:cubicBezTo>
                    <a:pt x="339" y="657"/>
                    <a:pt x="318" y="678"/>
                    <a:pt x="275" y="678"/>
                  </a:cubicBezTo>
                  <a:cubicBezTo>
                    <a:pt x="212" y="678"/>
                    <a:pt x="191" y="657"/>
                    <a:pt x="170" y="635"/>
                  </a:cubicBezTo>
                  <a:cubicBezTo>
                    <a:pt x="127" y="593"/>
                    <a:pt x="127" y="572"/>
                    <a:pt x="127" y="509"/>
                  </a:cubicBezTo>
                  <a:cubicBezTo>
                    <a:pt x="127" y="466"/>
                    <a:pt x="127" y="424"/>
                    <a:pt x="170" y="382"/>
                  </a:cubicBezTo>
                  <a:cubicBezTo>
                    <a:pt x="191" y="360"/>
                    <a:pt x="212" y="339"/>
                    <a:pt x="275" y="339"/>
                  </a:cubicBezTo>
                  <a:close/>
                  <a:moveTo>
                    <a:pt x="318" y="1"/>
                  </a:moveTo>
                  <a:cubicBezTo>
                    <a:pt x="212" y="1"/>
                    <a:pt x="148" y="43"/>
                    <a:pt x="85" y="107"/>
                  </a:cubicBezTo>
                  <a:cubicBezTo>
                    <a:pt x="43" y="170"/>
                    <a:pt x="0" y="276"/>
                    <a:pt x="0" y="382"/>
                  </a:cubicBezTo>
                  <a:cubicBezTo>
                    <a:pt x="0" y="509"/>
                    <a:pt x="22" y="593"/>
                    <a:pt x="85" y="657"/>
                  </a:cubicBezTo>
                  <a:cubicBezTo>
                    <a:pt x="127" y="720"/>
                    <a:pt x="191" y="762"/>
                    <a:pt x="275" y="762"/>
                  </a:cubicBezTo>
                  <a:cubicBezTo>
                    <a:pt x="339" y="762"/>
                    <a:pt x="402" y="741"/>
                    <a:pt x="445" y="678"/>
                  </a:cubicBezTo>
                  <a:cubicBezTo>
                    <a:pt x="487" y="635"/>
                    <a:pt x="508" y="593"/>
                    <a:pt x="508" y="509"/>
                  </a:cubicBezTo>
                  <a:cubicBezTo>
                    <a:pt x="508" y="424"/>
                    <a:pt x="487" y="382"/>
                    <a:pt x="445" y="339"/>
                  </a:cubicBezTo>
                  <a:cubicBezTo>
                    <a:pt x="402" y="297"/>
                    <a:pt x="339" y="255"/>
                    <a:pt x="275" y="255"/>
                  </a:cubicBezTo>
                  <a:cubicBezTo>
                    <a:pt x="233" y="255"/>
                    <a:pt x="212" y="276"/>
                    <a:pt x="170" y="297"/>
                  </a:cubicBezTo>
                  <a:cubicBezTo>
                    <a:pt x="148" y="297"/>
                    <a:pt x="127" y="318"/>
                    <a:pt x="106" y="360"/>
                  </a:cubicBezTo>
                  <a:cubicBezTo>
                    <a:pt x="106" y="255"/>
                    <a:pt x="127" y="191"/>
                    <a:pt x="170" y="149"/>
                  </a:cubicBezTo>
                  <a:cubicBezTo>
                    <a:pt x="191" y="107"/>
                    <a:pt x="254" y="86"/>
                    <a:pt x="318" y="86"/>
                  </a:cubicBezTo>
                  <a:cubicBezTo>
                    <a:pt x="339" y="86"/>
                    <a:pt x="360" y="86"/>
                    <a:pt x="381" y="107"/>
                  </a:cubicBezTo>
                  <a:cubicBezTo>
                    <a:pt x="402" y="107"/>
                    <a:pt x="445" y="107"/>
                    <a:pt x="466" y="128"/>
                  </a:cubicBezTo>
                  <a:lnTo>
                    <a:pt x="466" y="43"/>
                  </a:lnTo>
                  <a:cubicBezTo>
                    <a:pt x="423" y="22"/>
                    <a:pt x="402" y="22"/>
                    <a:pt x="381" y="22"/>
                  </a:cubicBezTo>
                  <a:cubicBezTo>
                    <a:pt x="360" y="1"/>
                    <a:pt x="339"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487;p53">
              <a:extLst>
                <a:ext uri="{FF2B5EF4-FFF2-40B4-BE49-F238E27FC236}">
                  <a16:creationId xmlns:a16="http://schemas.microsoft.com/office/drawing/2014/main" id="{1FF50136-7615-6F36-2C8E-5582AECC3C0B}"/>
                </a:ext>
              </a:extLst>
            </p:cNvPr>
            <p:cNvSpPr/>
            <p:nvPr/>
          </p:nvSpPr>
          <p:spPr>
            <a:xfrm>
              <a:off x="2088617" y="2706998"/>
              <a:ext cx="29816" cy="66911"/>
            </a:xfrm>
            <a:custGeom>
              <a:avLst/>
              <a:gdLst/>
              <a:ahLst/>
              <a:cxnLst/>
              <a:rect l="l" t="t" r="r" b="b"/>
              <a:pathLst>
                <a:path w="340" h="763" extrusionOk="0">
                  <a:moveTo>
                    <a:pt x="255" y="1"/>
                  </a:moveTo>
                  <a:cubicBezTo>
                    <a:pt x="191" y="1"/>
                    <a:pt x="149" y="22"/>
                    <a:pt x="128" y="43"/>
                  </a:cubicBezTo>
                  <a:cubicBezTo>
                    <a:pt x="107" y="85"/>
                    <a:pt x="86" y="128"/>
                    <a:pt x="86" y="191"/>
                  </a:cubicBezTo>
                  <a:lnTo>
                    <a:pt x="86" y="212"/>
                  </a:lnTo>
                  <a:lnTo>
                    <a:pt x="1" y="212"/>
                  </a:lnTo>
                  <a:lnTo>
                    <a:pt x="1" y="297"/>
                  </a:lnTo>
                  <a:lnTo>
                    <a:pt x="86" y="297"/>
                  </a:lnTo>
                  <a:lnTo>
                    <a:pt x="86" y="762"/>
                  </a:lnTo>
                  <a:lnTo>
                    <a:pt x="170" y="762"/>
                  </a:lnTo>
                  <a:lnTo>
                    <a:pt x="170" y="297"/>
                  </a:lnTo>
                  <a:lnTo>
                    <a:pt x="318" y="297"/>
                  </a:lnTo>
                  <a:lnTo>
                    <a:pt x="318" y="212"/>
                  </a:lnTo>
                  <a:lnTo>
                    <a:pt x="170" y="212"/>
                  </a:lnTo>
                  <a:lnTo>
                    <a:pt x="170" y="170"/>
                  </a:lnTo>
                  <a:cubicBezTo>
                    <a:pt x="170" y="149"/>
                    <a:pt x="170" y="107"/>
                    <a:pt x="191" y="107"/>
                  </a:cubicBezTo>
                  <a:cubicBezTo>
                    <a:pt x="212" y="85"/>
                    <a:pt x="234" y="85"/>
                    <a:pt x="255" y="85"/>
                  </a:cubicBezTo>
                  <a:lnTo>
                    <a:pt x="339" y="85"/>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488;p53">
              <a:extLst>
                <a:ext uri="{FF2B5EF4-FFF2-40B4-BE49-F238E27FC236}">
                  <a16:creationId xmlns:a16="http://schemas.microsoft.com/office/drawing/2014/main" id="{17CD3585-8509-231E-1C42-A1E7FC3AF7A1}"/>
                </a:ext>
              </a:extLst>
            </p:cNvPr>
            <p:cNvSpPr/>
            <p:nvPr/>
          </p:nvSpPr>
          <p:spPr>
            <a:xfrm>
              <a:off x="2120187" y="2725589"/>
              <a:ext cx="42707" cy="50162"/>
            </a:xfrm>
            <a:custGeom>
              <a:avLst/>
              <a:gdLst/>
              <a:ahLst/>
              <a:cxnLst/>
              <a:rect l="l" t="t" r="r" b="b"/>
              <a:pathLst>
                <a:path w="487" h="572" extrusionOk="0">
                  <a:moveTo>
                    <a:pt x="254" y="64"/>
                  </a:moveTo>
                  <a:cubicBezTo>
                    <a:pt x="297" y="64"/>
                    <a:pt x="339" y="85"/>
                    <a:pt x="360" y="106"/>
                  </a:cubicBezTo>
                  <a:cubicBezTo>
                    <a:pt x="402" y="148"/>
                    <a:pt x="402" y="191"/>
                    <a:pt x="402" y="233"/>
                  </a:cubicBezTo>
                  <a:lnTo>
                    <a:pt x="85" y="233"/>
                  </a:lnTo>
                  <a:cubicBezTo>
                    <a:pt x="85" y="191"/>
                    <a:pt x="106" y="148"/>
                    <a:pt x="149" y="106"/>
                  </a:cubicBezTo>
                  <a:cubicBezTo>
                    <a:pt x="170" y="85"/>
                    <a:pt x="212" y="64"/>
                    <a:pt x="254" y="64"/>
                  </a:cubicBezTo>
                  <a:close/>
                  <a:moveTo>
                    <a:pt x="254" y="0"/>
                  </a:moveTo>
                  <a:cubicBezTo>
                    <a:pt x="170" y="0"/>
                    <a:pt x="106" y="21"/>
                    <a:pt x="64" y="85"/>
                  </a:cubicBezTo>
                  <a:cubicBezTo>
                    <a:pt x="22" y="127"/>
                    <a:pt x="0" y="191"/>
                    <a:pt x="0" y="275"/>
                  </a:cubicBezTo>
                  <a:cubicBezTo>
                    <a:pt x="0" y="381"/>
                    <a:pt x="22" y="444"/>
                    <a:pt x="64" y="487"/>
                  </a:cubicBezTo>
                  <a:cubicBezTo>
                    <a:pt x="127" y="529"/>
                    <a:pt x="191" y="571"/>
                    <a:pt x="275" y="571"/>
                  </a:cubicBezTo>
                  <a:cubicBezTo>
                    <a:pt x="318" y="571"/>
                    <a:pt x="339" y="550"/>
                    <a:pt x="381" y="550"/>
                  </a:cubicBezTo>
                  <a:cubicBezTo>
                    <a:pt x="402" y="550"/>
                    <a:pt x="445" y="529"/>
                    <a:pt x="466" y="529"/>
                  </a:cubicBezTo>
                  <a:lnTo>
                    <a:pt x="466" y="444"/>
                  </a:lnTo>
                  <a:cubicBezTo>
                    <a:pt x="445" y="466"/>
                    <a:pt x="402" y="466"/>
                    <a:pt x="381" y="487"/>
                  </a:cubicBezTo>
                  <a:lnTo>
                    <a:pt x="275" y="487"/>
                  </a:lnTo>
                  <a:cubicBezTo>
                    <a:pt x="212" y="487"/>
                    <a:pt x="170" y="466"/>
                    <a:pt x="149" y="444"/>
                  </a:cubicBezTo>
                  <a:cubicBezTo>
                    <a:pt x="106" y="402"/>
                    <a:pt x="85" y="360"/>
                    <a:pt x="85" y="296"/>
                  </a:cubicBezTo>
                  <a:lnTo>
                    <a:pt x="487" y="296"/>
                  </a:lnTo>
                  <a:lnTo>
                    <a:pt x="487" y="254"/>
                  </a:lnTo>
                  <a:cubicBezTo>
                    <a:pt x="487" y="169"/>
                    <a:pt x="466" y="106"/>
                    <a:pt x="423" y="64"/>
                  </a:cubicBezTo>
                  <a:cubicBezTo>
                    <a:pt x="381" y="21"/>
                    <a:pt x="339" y="0"/>
                    <a:pt x="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489;p53">
              <a:extLst>
                <a:ext uri="{FF2B5EF4-FFF2-40B4-BE49-F238E27FC236}">
                  <a16:creationId xmlns:a16="http://schemas.microsoft.com/office/drawing/2014/main" id="{E6EDE9B4-13B9-62E1-6DDB-CDF9D765A03F}"/>
                </a:ext>
              </a:extLst>
            </p:cNvPr>
            <p:cNvSpPr/>
            <p:nvPr/>
          </p:nvSpPr>
          <p:spPr>
            <a:xfrm>
              <a:off x="2177715" y="2725589"/>
              <a:ext cx="42707" cy="50162"/>
            </a:xfrm>
            <a:custGeom>
              <a:avLst/>
              <a:gdLst/>
              <a:ahLst/>
              <a:cxnLst/>
              <a:rect l="l" t="t" r="r" b="b"/>
              <a:pathLst>
                <a:path w="487" h="572" extrusionOk="0">
                  <a:moveTo>
                    <a:pt x="254" y="64"/>
                  </a:moveTo>
                  <a:cubicBezTo>
                    <a:pt x="296" y="64"/>
                    <a:pt x="338" y="85"/>
                    <a:pt x="360" y="106"/>
                  </a:cubicBezTo>
                  <a:cubicBezTo>
                    <a:pt x="402" y="148"/>
                    <a:pt x="402" y="191"/>
                    <a:pt x="402" y="233"/>
                  </a:cubicBezTo>
                  <a:lnTo>
                    <a:pt x="85" y="233"/>
                  </a:lnTo>
                  <a:cubicBezTo>
                    <a:pt x="106" y="191"/>
                    <a:pt x="106" y="148"/>
                    <a:pt x="148" y="106"/>
                  </a:cubicBezTo>
                  <a:cubicBezTo>
                    <a:pt x="169" y="85"/>
                    <a:pt x="212" y="64"/>
                    <a:pt x="254" y="64"/>
                  </a:cubicBezTo>
                  <a:close/>
                  <a:moveTo>
                    <a:pt x="254" y="0"/>
                  </a:moveTo>
                  <a:cubicBezTo>
                    <a:pt x="190" y="0"/>
                    <a:pt x="106" y="21"/>
                    <a:pt x="64" y="85"/>
                  </a:cubicBezTo>
                  <a:cubicBezTo>
                    <a:pt x="21" y="127"/>
                    <a:pt x="0" y="191"/>
                    <a:pt x="0" y="275"/>
                  </a:cubicBezTo>
                  <a:cubicBezTo>
                    <a:pt x="0" y="381"/>
                    <a:pt x="21" y="444"/>
                    <a:pt x="64" y="487"/>
                  </a:cubicBezTo>
                  <a:cubicBezTo>
                    <a:pt x="127" y="529"/>
                    <a:pt x="190" y="571"/>
                    <a:pt x="275" y="571"/>
                  </a:cubicBezTo>
                  <a:cubicBezTo>
                    <a:pt x="317" y="571"/>
                    <a:pt x="338" y="550"/>
                    <a:pt x="381" y="550"/>
                  </a:cubicBezTo>
                  <a:cubicBezTo>
                    <a:pt x="402" y="550"/>
                    <a:pt x="444" y="529"/>
                    <a:pt x="487" y="529"/>
                  </a:cubicBezTo>
                  <a:lnTo>
                    <a:pt x="487" y="444"/>
                  </a:lnTo>
                  <a:cubicBezTo>
                    <a:pt x="444" y="466"/>
                    <a:pt x="423" y="466"/>
                    <a:pt x="381" y="487"/>
                  </a:cubicBezTo>
                  <a:lnTo>
                    <a:pt x="275" y="487"/>
                  </a:lnTo>
                  <a:cubicBezTo>
                    <a:pt x="233" y="487"/>
                    <a:pt x="169" y="466"/>
                    <a:pt x="148" y="444"/>
                  </a:cubicBezTo>
                  <a:cubicBezTo>
                    <a:pt x="106" y="402"/>
                    <a:pt x="85" y="360"/>
                    <a:pt x="85" y="296"/>
                  </a:cubicBezTo>
                  <a:lnTo>
                    <a:pt x="487" y="296"/>
                  </a:lnTo>
                  <a:lnTo>
                    <a:pt x="487" y="254"/>
                  </a:lnTo>
                  <a:cubicBezTo>
                    <a:pt x="487" y="169"/>
                    <a:pt x="465" y="106"/>
                    <a:pt x="423" y="64"/>
                  </a:cubicBezTo>
                  <a:cubicBezTo>
                    <a:pt x="381" y="21"/>
                    <a:pt x="338" y="0"/>
                    <a:pt x="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490;p53">
              <a:extLst>
                <a:ext uri="{FF2B5EF4-FFF2-40B4-BE49-F238E27FC236}">
                  <a16:creationId xmlns:a16="http://schemas.microsoft.com/office/drawing/2014/main" id="{BF374AAB-5733-9171-838F-53C377FBDFF3}"/>
                </a:ext>
              </a:extLst>
            </p:cNvPr>
            <p:cNvSpPr/>
            <p:nvPr/>
          </p:nvSpPr>
          <p:spPr>
            <a:xfrm>
              <a:off x="2233313" y="2712610"/>
              <a:ext cx="29729" cy="61299"/>
            </a:xfrm>
            <a:custGeom>
              <a:avLst/>
              <a:gdLst/>
              <a:ahLst/>
              <a:cxnLst/>
              <a:rect l="l" t="t" r="r" b="b"/>
              <a:pathLst>
                <a:path w="339" h="699" extrusionOk="0">
                  <a:moveTo>
                    <a:pt x="64" y="0"/>
                  </a:moveTo>
                  <a:lnTo>
                    <a:pt x="64" y="148"/>
                  </a:lnTo>
                  <a:lnTo>
                    <a:pt x="1" y="148"/>
                  </a:lnTo>
                  <a:lnTo>
                    <a:pt x="1" y="233"/>
                  </a:lnTo>
                  <a:lnTo>
                    <a:pt x="64" y="233"/>
                  </a:lnTo>
                  <a:lnTo>
                    <a:pt x="64" y="529"/>
                  </a:lnTo>
                  <a:cubicBezTo>
                    <a:pt x="64" y="592"/>
                    <a:pt x="64" y="635"/>
                    <a:pt x="106" y="656"/>
                  </a:cubicBezTo>
                  <a:cubicBezTo>
                    <a:pt x="127" y="677"/>
                    <a:pt x="170" y="698"/>
                    <a:pt x="233" y="698"/>
                  </a:cubicBezTo>
                  <a:lnTo>
                    <a:pt x="339" y="698"/>
                  </a:lnTo>
                  <a:lnTo>
                    <a:pt x="339" y="614"/>
                  </a:lnTo>
                  <a:lnTo>
                    <a:pt x="170" y="614"/>
                  </a:lnTo>
                  <a:cubicBezTo>
                    <a:pt x="149" y="592"/>
                    <a:pt x="149" y="571"/>
                    <a:pt x="149" y="529"/>
                  </a:cubicBezTo>
                  <a:lnTo>
                    <a:pt x="149" y="233"/>
                  </a:lnTo>
                  <a:lnTo>
                    <a:pt x="339" y="233"/>
                  </a:lnTo>
                  <a:lnTo>
                    <a:pt x="339" y="148"/>
                  </a:lnTo>
                  <a:lnTo>
                    <a:pt x="149" y="148"/>
                  </a:lnTo>
                  <a:lnTo>
                    <a:pt x="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491;p53">
              <a:extLst>
                <a:ext uri="{FF2B5EF4-FFF2-40B4-BE49-F238E27FC236}">
                  <a16:creationId xmlns:a16="http://schemas.microsoft.com/office/drawing/2014/main" id="{7BF9BB42-1A65-DDB6-8372-76D4526748B0}"/>
                </a:ext>
              </a:extLst>
            </p:cNvPr>
            <p:cNvSpPr/>
            <p:nvPr/>
          </p:nvSpPr>
          <p:spPr>
            <a:xfrm>
              <a:off x="122680" y="2057881"/>
              <a:ext cx="222658" cy="196700"/>
            </a:xfrm>
            <a:custGeom>
              <a:avLst/>
              <a:gdLst/>
              <a:ahLst/>
              <a:cxnLst/>
              <a:rect l="l" t="t" r="r" b="b"/>
              <a:pathLst>
                <a:path w="2539" h="2243" extrusionOk="0">
                  <a:moveTo>
                    <a:pt x="381" y="1"/>
                  </a:moveTo>
                  <a:cubicBezTo>
                    <a:pt x="170" y="1"/>
                    <a:pt x="1" y="170"/>
                    <a:pt x="1" y="402"/>
                  </a:cubicBezTo>
                  <a:lnTo>
                    <a:pt x="1" y="1502"/>
                  </a:lnTo>
                  <a:cubicBezTo>
                    <a:pt x="1" y="1714"/>
                    <a:pt x="170" y="1904"/>
                    <a:pt x="381" y="1904"/>
                  </a:cubicBezTo>
                  <a:lnTo>
                    <a:pt x="910" y="1904"/>
                  </a:lnTo>
                  <a:lnTo>
                    <a:pt x="1269" y="2242"/>
                  </a:lnTo>
                  <a:lnTo>
                    <a:pt x="1629" y="1883"/>
                  </a:lnTo>
                  <a:lnTo>
                    <a:pt x="2158" y="1883"/>
                  </a:lnTo>
                  <a:cubicBezTo>
                    <a:pt x="2369" y="1883"/>
                    <a:pt x="2538" y="1714"/>
                    <a:pt x="2538" y="1481"/>
                  </a:cubicBezTo>
                  <a:lnTo>
                    <a:pt x="2538" y="381"/>
                  </a:lnTo>
                  <a:cubicBezTo>
                    <a:pt x="2538" y="170"/>
                    <a:pt x="2369" y="1"/>
                    <a:pt x="2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492;p53">
              <a:extLst>
                <a:ext uri="{FF2B5EF4-FFF2-40B4-BE49-F238E27FC236}">
                  <a16:creationId xmlns:a16="http://schemas.microsoft.com/office/drawing/2014/main" id="{355FE0B5-742F-9AB5-6E96-A3D5C4005E2E}"/>
                </a:ext>
              </a:extLst>
            </p:cNvPr>
            <p:cNvSpPr/>
            <p:nvPr/>
          </p:nvSpPr>
          <p:spPr>
            <a:xfrm>
              <a:off x="267376" y="2127423"/>
              <a:ext cx="26045" cy="26484"/>
            </a:xfrm>
            <a:custGeom>
              <a:avLst/>
              <a:gdLst/>
              <a:ahLst/>
              <a:cxnLst/>
              <a:rect l="l" t="t" r="r" b="b"/>
              <a:pathLst>
                <a:path w="297" h="302" extrusionOk="0">
                  <a:moveTo>
                    <a:pt x="148" y="1"/>
                  </a:moveTo>
                  <a:cubicBezTo>
                    <a:pt x="74" y="1"/>
                    <a:pt x="0" y="53"/>
                    <a:pt x="0" y="159"/>
                  </a:cubicBezTo>
                  <a:cubicBezTo>
                    <a:pt x="0" y="254"/>
                    <a:pt x="74" y="302"/>
                    <a:pt x="148" y="302"/>
                  </a:cubicBezTo>
                  <a:cubicBezTo>
                    <a:pt x="222" y="302"/>
                    <a:pt x="296" y="254"/>
                    <a:pt x="296" y="159"/>
                  </a:cubicBezTo>
                  <a:cubicBezTo>
                    <a:pt x="296" y="53"/>
                    <a:pt x="222" y="1"/>
                    <a:pt x="148" y="1"/>
                  </a:cubicBezTo>
                  <a:close/>
                </a:path>
              </a:pathLst>
            </a:custGeom>
            <a:solidFill>
              <a:srgbClr val="F4E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493;p53">
              <a:extLst>
                <a:ext uri="{FF2B5EF4-FFF2-40B4-BE49-F238E27FC236}">
                  <a16:creationId xmlns:a16="http://schemas.microsoft.com/office/drawing/2014/main" id="{1390587E-F1BD-0674-E92C-6CA6B59C64A1}"/>
                </a:ext>
              </a:extLst>
            </p:cNvPr>
            <p:cNvSpPr/>
            <p:nvPr/>
          </p:nvSpPr>
          <p:spPr>
            <a:xfrm>
              <a:off x="220985" y="2128387"/>
              <a:ext cx="26045" cy="26045"/>
            </a:xfrm>
            <a:custGeom>
              <a:avLst/>
              <a:gdLst/>
              <a:ahLst/>
              <a:cxnLst/>
              <a:rect l="l" t="t" r="r" b="b"/>
              <a:pathLst>
                <a:path w="297" h="297" extrusionOk="0">
                  <a:moveTo>
                    <a:pt x="148" y="0"/>
                  </a:moveTo>
                  <a:cubicBezTo>
                    <a:pt x="64" y="0"/>
                    <a:pt x="0" y="64"/>
                    <a:pt x="0" y="148"/>
                  </a:cubicBezTo>
                  <a:cubicBezTo>
                    <a:pt x="0" y="212"/>
                    <a:pt x="64" y="296"/>
                    <a:pt x="148" y="296"/>
                  </a:cubicBezTo>
                  <a:cubicBezTo>
                    <a:pt x="212" y="296"/>
                    <a:pt x="297" y="212"/>
                    <a:pt x="297" y="148"/>
                  </a:cubicBezTo>
                  <a:cubicBezTo>
                    <a:pt x="297" y="64"/>
                    <a:pt x="212" y="0"/>
                    <a:pt x="148" y="0"/>
                  </a:cubicBezTo>
                  <a:close/>
                </a:path>
              </a:pathLst>
            </a:custGeom>
            <a:solidFill>
              <a:srgbClr val="F4E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494;p53">
              <a:extLst>
                <a:ext uri="{FF2B5EF4-FFF2-40B4-BE49-F238E27FC236}">
                  <a16:creationId xmlns:a16="http://schemas.microsoft.com/office/drawing/2014/main" id="{3C11D6A9-8635-2FB8-90D5-D96E1D9E897D}"/>
                </a:ext>
              </a:extLst>
            </p:cNvPr>
            <p:cNvSpPr/>
            <p:nvPr/>
          </p:nvSpPr>
          <p:spPr>
            <a:xfrm>
              <a:off x="173718" y="2130229"/>
              <a:ext cx="27887" cy="22362"/>
            </a:xfrm>
            <a:custGeom>
              <a:avLst/>
              <a:gdLst/>
              <a:ahLst/>
              <a:cxnLst/>
              <a:rect l="l" t="t" r="r" b="b"/>
              <a:pathLst>
                <a:path w="318" h="255" extrusionOk="0">
                  <a:moveTo>
                    <a:pt x="159" y="0"/>
                  </a:moveTo>
                  <a:cubicBezTo>
                    <a:pt x="79" y="0"/>
                    <a:pt x="0" y="43"/>
                    <a:pt x="11" y="127"/>
                  </a:cubicBezTo>
                  <a:cubicBezTo>
                    <a:pt x="0" y="212"/>
                    <a:pt x="79" y="254"/>
                    <a:pt x="159" y="254"/>
                  </a:cubicBezTo>
                  <a:cubicBezTo>
                    <a:pt x="238" y="254"/>
                    <a:pt x="317" y="212"/>
                    <a:pt x="307" y="127"/>
                  </a:cubicBezTo>
                  <a:cubicBezTo>
                    <a:pt x="317" y="43"/>
                    <a:pt x="238" y="0"/>
                    <a:pt x="159" y="0"/>
                  </a:cubicBezTo>
                  <a:close/>
                </a:path>
              </a:pathLst>
            </a:custGeom>
            <a:solidFill>
              <a:srgbClr val="F4E4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495;p53">
              <a:extLst>
                <a:ext uri="{FF2B5EF4-FFF2-40B4-BE49-F238E27FC236}">
                  <a16:creationId xmlns:a16="http://schemas.microsoft.com/office/drawing/2014/main" id="{D773EE2A-FD1A-4DAC-DEA6-0629336F95B6}"/>
                </a:ext>
              </a:extLst>
            </p:cNvPr>
            <p:cNvSpPr/>
            <p:nvPr/>
          </p:nvSpPr>
          <p:spPr>
            <a:xfrm>
              <a:off x="-209332" y="2512315"/>
              <a:ext cx="105848" cy="218887"/>
            </a:xfrm>
            <a:custGeom>
              <a:avLst/>
              <a:gdLst/>
              <a:ahLst/>
              <a:cxnLst/>
              <a:rect l="l" t="t" r="r" b="b"/>
              <a:pathLst>
                <a:path w="1207" h="2496" extrusionOk="0">
                  <a:moveTo>
                    <a:pt x="1" y="0"/>
                  </a:moveTo>
                  <a:cubicBezTo>
                    <a:pt x="339" y="761"/>
                    <a:pt x="762" y="1629"/>
                    <a:pt x="1164" y="2496"/>
                  </a:cubicBezTo>
                  <a:cubicBezTo>
                    <a:pt x="1206" y="2348"/>
                    <a:pt x="1206" y="2178"/>
                    <a:pt x="1206" y="2030"/>
                  </a:cubicBezTo>
                  <a:cubicBezTo>
                    <a:pt x="1206" y="1184"/>
                    <a:pt x="741" y="402"/>
                    <a:pt x="1" y="0"/>
                  </a:cubicBezTo>
                  <a:close/>
                </a:path>
              </a:pathLst>
            </a:custGeom>
            <a:solidFill>
              <a:srgbClr val="31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496;p53">
              <a:extLst>
                <a:ext uri="{FF2B5EF4-FFF2-40B4-BE49-F238E27FC236}">
                  <a16:creationId xmlns:a16="http://schemas.microsoft.com/office/drawing/2014/main" id="{92EC54B8-27F3-DA5E-5EC3-739214A4FAB8}"/>
                </a:ext>
              </a:extLst>
            </p:cNvPr>
            <p:cNvSpPr/>
            <p:nvPr/>
          </p:nvSpPr>
          <p:spPr>
            <a:xfrm>
              <a:off x="-528277" y="2461189"/>
              <a:ext cx="434090" cy="402695"/>
            </a:xfrm>
            <a:custGeom>
              <a:avLst/>
              <a:gdLst/>
              <a:ahLst/>
              <a:cxnLst/>
              <a:rect l="l" t="t" r="r" b="b"/>
              <a:pathLst>
                <a:path w="4950" h="4592" extrusionOk="0">
                  <a:moveTo>
                    <a:pt x="2472" y="1"/>
                  </a:moveTo>
                  <a:cubicBezTo>
                    <a:pt x="1373" y="1"/>
                    <a:pt x="401" y="797"/>
                    <a:pt x="212" y="1916"/>
                  </a:cubicBezTo>
                  <a:cubicBezTo>
                    <a:pt x="0" y="3163"/>
                    <a:pt x="846" y="4348"/>
                    <a:pt x="2094" y="4559"/>
                  </a:cubicBezTo>
                  <a:cubicBezTo>
                    <a:pt x="2223" y="4581"/>
                    <a:pt x="2351" y="4592"/>
                    <a:pt x="2478" y="4592"/>
                  </a:cubicBezTo>
                  <a:cubicBezTo>
                    <a:pt x="3576" y="4592"/>
                    <a:pt x="4548" y="3796"/>
                    <a:pt x="4738" y="2677"/>
                  </a:cubicBezTo>
                  <a:cubicBezTo>
                    <a:pt x="4949" y="1429"/>
                    <a:pt x="4103" y="245"/>
                    <a:pt x="2855" y="33"/>
                  </a:cubicBezTo>
                  <a:cubicBezTo>
                    <a:pt x="2726" y="11"/>
                    <a:pt x="2598" y="1"/>
                    <a:pt x="2472" y="1"/>
                  </a:cubicBezTo>
                  <a:close/>
                </a:path>
              </a:pathLst>
            </a:custGeom>
            <a:solidFill>
              <a:srgbClr val="E5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497;p53">
              <a:extLst>
                <a:ext uri="{FF2B5EF4-FFF2-40B4-BE49-F238E27FC236}">
                  <a16:creationId xmlns:a16="http://schemas.microsoft.com/office/drawing/2014/main" id="{644FECDE-45BD-AFC2-635E-1F2A98B96EFB}"/>
                </a:ext>
              </a:extLst>
            </p:cNvPr>
            <p:cNvSpPr/>
            <p:nvPr/>
          </p:nvSpPr>
          <p:spPr>
            <a:xfrm>
              <a:off x="-426289" y="2549410"/>
              <a:ext cx="228182" cy="224499"/>
            </a:xfrm>
            <a:custGeom>
              <a:avLst/>
              <a:gdLst/>
              <a:ahLst/>
              <a:cxnLst/>
              <a:rect l="l" t="t" r="r" b="b"/>
              <a:pathLst>
                <a:path w="2602" h="2560" extrusionOk="0">
                  <a:moveTo>
                    <a:pt x="1015" y="0"/>
                  </a:moveTo>
                  <a:cubicBezTo>
                    <a:pt x="783" y="0"/>
                    <a:pt x="783" y="317"/>
                    <a:pt x="1015" y="317"/>
                  </a:cubicBezTo>
                  <a:lnTo>
                    <a:pt x="1015" y="740"/>
                  </a:lnTo>
                  <a:cubicBezTo>
                    <a:pt x="0" y="1079"/>
                    <a:pt x="233" y="2559"/>
                    <a:pt x="1290" y="2559"/>
                  </a:cubicBezTo>
                  <a:cubicBezTo>
                    <a:pt x="2348" y="2559"/>
                    <a:pt x="2602" y="1079"/>
                    <a:pt x="1586" y="740"/>
                  </a:cubicBezTo>
                  <a:lnTo>
                    <a:pt x="1586" y="317"/>
                  </a:lnTo>
                  <a:cubicBezTo>
                    <a:pt x="1798" y="317"/>
                    <a:pt x="1798" y="0"/>
                    <a:pt x="1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498;p53">
              <a:extLst>
                <a:ext uri="{FF2B5EF4-FFF2-40B4-BE49-F238E27FC236}">
                  <a16:creationId xmlns:a16="http://schemas.microsoft.com/office/drawing/2014/main" id="{D990B84B-8436-2F0D-B1FE-E21C6CF94645}"/>
                </a:ext>
              </a:extLst>
            </p:cNvPr>
            <p:cNvSpPr/>
            <p:nvPr/>
          </p:nvSpPr>
          <p:spPr>
            <a:xfrm>
              <a:off x="-405943" y="2579051"/>
              <a:ext cx="187492" cy="179950"/>
            </a:xfrm>
            <a:custGeom>
              <a:avLst/>
              <a:gdLst/>
              <a:ahLst/>
              <a:cxnLst/>
              <a:rect l="l" t="t" r="r" b="b"/>
              <a:pathLst>
                <a:path w="2138" h="2052" extrusionOk="0">
                  <a:moveTo>
                    <a:pt x="932" y="0"/>
                  </a:moveTo>
                  <a:lnTo>
                    <a:pt x="932" y="529"/>
                  </a:lnTo>
                  <a:lnTo>
                    <a:pt x="826" y="550"/>
                  </a:lnTo>
                  <a:cubicBezTo>
                    <a:pt x="1" y="825"/>
                    <a:pt x="191" y="2052"/>
                    <a:pt x="1058" y="2052"/>
                  </a:cubicBezTo>
                  <a:cubicBezTo>
                    <a:pt x="1947" y="2052"/>
                    <a:pt x="2137" y="825"/>
                    <a:pt x="1312" y="550"/>
                  </a:cubicBezTo>
                  <a:lnTo>
                    <a:pt x="1206" y="529"/>
                  </a:lnTo>
                  <a:lnTo>
                    <a:pt x="1206" y="0"/>
                  </a:lnTo>
                  <a:close/>
                </a:path>
              </a:pathLst>
            </a:custGeom>
            <a:solidFill>
              <a:srgbClr val="E5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499;p53">
              <a:extLst>
                <a:ext uri="{FF2B5EF4-FFF2-40B4-BE49-F238E27FC236}">
                  <a16:creationId xmlns:a16="http://schemas.microsoft.com/office/drawing/2014/main" id="{442A6D10-FF5A-2D5F-061C-DE3C76610DFB}"/>
                </a:ext>
              </a:extLst>
            </p:cNvPr>
            <p:cNvSpPr/>
            <p:nvPr/>
          </p:nvSpPr>
          <p:spPr>
            <a:xfrm>
              <a:off x="-398489" y="2655082"/>
              <a:ext cx="172584" cy="103919"/>
            </a:xfrm>
            <a:custGeom>
              <a:avLst/>
              <a:gdLst/>
              <a:ahLst/>
              <a:cxnLst/>
              <a:rect l="l" t="t" r="r" b="b"/>
              <a:pathLst>
                <a:path w="1968" h="1185" extrusionOk="0">
                  <a:moveTo>
                    <a:pt x="360" y="1"/>
                  </a:moveTo>
                  <a:cubicBezTo>
                    <a:pt x="1" y="508"/>
                    <a:pt x="381" y="1185"/>
                    <a:pt x="995" y="1185"/>
                  </a:cubicBezTo>
                  <a:cubicBezTo>
                    <a:pt x="1608" y="1185"/>
                    <a:pt x="1967" y="508"/>
                    <a:pt x="1629" y="1"/>
                  </a:cubicBezTo>
                  <a:close/>
                </a:path>
              </a:pathLst>
            </a:custGeom>
            <a:solidFill>
              <a:srgbClr val="F2C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500;p53">
              <a:extLst>
                <a:ext uri="{FF2B5EF4-FFF2-40B4-BE49-F238E27FC236}">
                  <a16:creationId xmlns:a16="http://schemas.microsoft.com/office/drawing/2014/main" id="{6C5C65D2-B042-AA35-4F52-76391C8C5039}"/>
                </a:ext>
              </a:extLst>
            </p:cNvPr>
            <p:cNvSpPr/>
            <p:nvPr/>
          </p:nvSpPr>
          <p:spPr>
            <a:xfrm>
              <a:off x="4408841" y="2577209"/>
              <a:ext cx="385858" cy="385858"/>
            </a:xfrm>
            <a:custGeom>
              <a:avLst/>
              <a:gdLst/>
              <a:ahLst/>
              <a:cxnLst/>
              <a:rect l="l" t="t" r="r" b="b"/>
              <a:pathLst>
                <a:path w="4400" h="4400" extrusionOk="0">
                  <a:moveTo>
                    <a:pt x="2200" y="0"/>
                  </a:moveTo>
                  <a:cubicBezTo>
                    <a:pt x="974" y="0"/>
                    <a:pt x="1" y="973"/>
                    <a:pt x="1" y="2200"/>
                  </a:cubicBezTo>
                  <a:cubicBezTo>
                    <a:pt x="1" y="3427"/>
                    <a:pt x="974" y="4399"/>
                    <a:pt x="2200" y="4399"/>
                  </a:cubicBezTo>
                  <a:cubicBezTo>
                    <a:pt x="3427" y="4399"/>
                    <a:pt x="4400" y="3427"/>
                    <a:pt x="4400" y="2200"/>
                  </a:cubicBezTo>
                  <a:cubicBezTo>
                    <a:pt x="4400" y="973"/>
                    <a:pt x="3427" y="0"/>
                    <a:pt x="2200"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501;p53">
              <a:extLst>
                <a:ext uri="{FF2B5EF4-FFF2-40B4-BE49-F238E27FC236}">
                  <a16:creationId xmlns:a16="http://schemas.microsoft.com/office/drawing/2014/main" id="{552FA36A-4EE8-FC94-85A6-DA3D1B3374ED}"/>
                </a:ext>
              </a:extLst>
            </p:cNvPr>
            <p:cNvSpPr/>
            <p:nvPr/>
          </p:nvSpPr>
          <p:spPr>
            <a:xfrm>
              <a:off x="4624043" y="2656924"/>
              <a:ext cx="94623" cy="92869"/>
            </a:xfrm>
            <a:custGeom>
              <a:avLst/>
              <a:gdLst/>
              <a:ahLst/>
              <a:cxnLst/>
              <a:rect l="l" t="t" r="r" b="b"/>
              <a:pathLst>
                <a:path w="1079" h="1059" extrusionOk="0">
                  <a:moveTo>
                    <a:pt x="550" y="1"/>
                  </a:moveTo>
                  <a:cubicBezTo>
                    <a:pt x="465" y="1"/>
                    <a:pt x="402" y="64"/>
                    <a:pt x="402" y="149"/>
                  </a:cubicBezTo>
                  <a:lnTo>
                    <a:pt x="402" y="403"/>
                  </a:lnTo>
                  <a:lnTo>
                    <a:pt x="148" y="403"/>
                  </a:lnTo>
                  <a:cubicBezTo>
                    <a:pt x="64" y="403"/>
                    <a:pt x="0" y="466"/>
                    <a:pt x="21" y="529"/>
                  </a:cubicBezTo>
                  <a:cubicBezTo>
                    <a:pt x="21" y="614"/>
                    <a:pt x="64" y="678"/>
                    <a:pt x="148" y="678"/>
                  </a:cubicBezTo>
                  <a:lnTo>
                    <a:pt x="402" y="678"/>
                  </a:lnTo>
                  <a:lnTo>
                    <a:pt x="402" y="931"/>
                  </a:lnTo>
                  <a:cubicBezTo>
                    <a:pt x="402" y="1016"/>
                    <a:pt x="465" y="1058"/>
                    <a:pt x="550" y="1058"/>
                  </a:cubicBezTo>
                  <a:cubicBezTo>
                    <a:pt x="614" y="1058"/>
                    <a:pt x="677" y="1016"/>
                    <a:pt x="677" y="931"/>
                  </a:cubicBezTo>
                  <a:lnTo>
                    <a:pt x="677" y="678"/>
                  </a:lnTo>
                  <a:lnTo>
                    <a:pt x="931" y="678"/>
                  </a:lnTo>
                  <a:cubicBezTo>
                    <a:pt x="1015" y="678"/>
                    <a:pt x="1079" y="614"/>
                    <a:pt x="1079" y="529"/>
                  </a:cubicBezTo>
                  <a:cubicBezTo>
                    <a:pt x="1079" y="466"/>
                    <a:pt x="1015" y="403"/>
                    <a:pt x="931" y="403"/>
                  </a:cubicBezTo>
                  <a:lnTo>
                    <a:pt x="677" y="403"/>
                  </a:lnTo>
                  <a:lnTo>
                    <a:pt x="677" y="149"/>
                  </a:lnTo>
                  <a:cubicBezTo>
                    <a:pt x="677" y="64"/>
                    <a:pt x="614"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502;p53">
              <a:extLst>
                <a:ext uri="{FF2B5EF4-FFF2-40B4-BE49-F238E27FC236}">
                  <a16:creationId xmlns:a16="http://schemas.microsoft.com/office/drawing/2014/main" id="{2565439B-279E-1611-ACBD-3F263229635E}"/>
                </a:ext>
              </a:extLst>
            </p:cNvPr>
            <p:cNvSpPr/>
            <p:nvPr/>
          </p:nvSpPr>
          <p:spPr>
            <a:xfrm>
              <a:off x="4484872" y="2692177"/>
              <a:ext cx="94711" cy="24204"/>
            </a:xfrm>
            <a:custGeom>
              <a:avLst/>
              <a:gdLst/>
              <a:ahLst/>
              <a:cxnLst/>
              <a:rect l="l" t="t" r="r" b="b"/>
              <a:pathLst>
                <a:path w="1080" h="276" extrusionOk="0">
                  <a:moveTo>
                    <a:pt x="128" y="1"/>
                  </a:moveTo>
                  <a:cubicBezTo>
                    <a:pt x="64" y="1"/>
                    <a:pt x="1" y="64"/>
                    <a:pt x="1" y="127"/>
                  </a:cubicBezTo>
                  <a:cubicBezTo>
                    <a:pt x="1" y="212"/>
                    <a:pt x="64" y="276"/>
                    <a:pt x="128" y="276"/>
                  </a:cubicBezTo>
                  <a:lnTo>
                    <a:pt x="953" y="276"/>
                  </a:lnTo>
                  <a:cubicBezTo>
                    <a:pt x="1016" y="276"/>
                    <a:pt x="1080" y="212"/>
                    <a:pt x="1080" y="127"/>
                  </a:cubicBezTo>
                  <a:cubicBezTo>
                    <a:pt x="1080" y="64"/>
                    <a:pt x="1016" y="1"/>
                    <a:pt x="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503;p53">
              <a:extLst>
                <a:ext uri="{FF2B5EF4-FFF2-40B4-BE49-F238E27FC236}">
                  <a16:creationId xmlns:a16="http://schemas.microsoft.com/office/drawing/2014/main" id="{3FAEF42E-E2BC-F1EB-DBA3-46C126895CBF}"/>
                </a:ext>
              </a:extLst>
            </p:cNvPr>
            <p:cNvSpPr/>
            <p:nvPr/>
          </p:nvSpPr>
          <p:spPr>
            <a:xfrm>
              <a:off x="4624043" y="2788642"/>
              <a:ext cx="99446" cy="92781"/>
            </a:xfrm>
            <a:custGeom>
              <a:avLst/>
              <a:gdLst/>
              <a:ahLst/>
              <a:cxnLst/>
              <a:rect l="l" t="t" r="r" b="b"/>
              <a:pathLst>
                <a:path w="1134" h="1058" extrusionOk="0">
                  <a:moveTo>
                    <a:pt x="940" y="1"/>
                  </a:moveTo>
                  <a:cubicBezTo>
                    <a:pt x="909" y="1"/>
                    <a:pt x="876" y="13"/>
                    <a:pt x="846" y="43"/>
                  </a:cubicBezTo>
                  <a:lnTo>
                    <a:pt x="550" y="339"/>
                  </a:lnTo>
                  <a:lnTo>
                    <a:pt x="254" y="43"/>
                  </a:lnTo>
                  <a:cubicBezTo>
                    <a:pt x="222" y="21"/>
                    <a:pt x="185" y="11"/>
                    <a:pt x="151" y="11"/>
                  </a:cubicBezTo>
                  <a:cubicBezTo>
                    <a:pt x="117" y="11"/>
                    <a:pt x="85" y="21"/>
                    <a:pt x="64" y="43"/>
                  </a:cubicBezTo>
                  <a:cubicBezTo>
                    <a:pt x="0" y="85"/>
                    <a:pt x="0" y="170"/>
                    <a:pt x="64" y="233"/>
                  </a:cubicBezTo>
                  <a:lnTo>
                    <a:pt x="360" y="529"/>
                  </a:lnTo>
                  <a:lnTo>
                    <a:pt x="64" y="825"/>
                  </a:lnTo>
                  <a:cubicBezTo>
                    <a:pt x="0" y="867"/>
                    <a:pt x="0" y="952"/>
                    <a:pt x="64" y="1016"/>
                  </a:cubicBezTo>
                  <a:cubicBezTo>
                    <a:pt x="85" y="1037"/>
                    <a:pt x="127" y="1058"/>
                    <a:pt x="148" y="1058"/>
                  </a:cubicBezTo>
                  <a:cubicBezTo>
                    <a:pt x="191" y="1058"/>
                    <a:pt x="233" y="1037"/>
                    <a:pt x="254" y="1016"/>
                  </a:cubicBezTo>
                  <a:lnTo>
                    <a:pt x="550" y="719"/>
                  </a:lnTo>
                  <a:lnTo>
                    <a:pt x="846" y="1016"/>
                  </a:lnTo>
                  <a:cubicBezTo>
                    <a:pt x="867" y="1037"/>
                    <a:pt x="910" y="1058"/>
                    <a:pt x="931" y="1058"/>
                  </a:cubicBezTo>
                  <a:cubicBezTo>
                    <a:pt x="973" y="1058"/>
                    <a:pt x="1015" y="1037"/>
                    <a:pt x="1037" y="1016"/>
                  </a:cubicBezTo>
                  <a:cubicBezTo>
                    <a:pt x="1079" y="952"/>
                    <a:pt x="1079" y="867"/>
                    <a:pt x="1037" y="825"/>
                  </a:cubicBezTo>
                  <a:lnTo>
                    <a:pt x="740" y="529"/>
                  </a:lnTo>
                  <a:lnTo>
                    <a:pt x="1037" y="233"/>
                  </a:lnTo>
                  <a:cubicBezTo>
                    <a:pt x="1134" y="136"/>
                    <a:pt x="1044" y="1"/>
                    <a:pt x="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504;p53">
              <a:extLst>
                <a:ext uri="{FF2B5EF4-FFF2-40B4-BE49-F238E27FC236}">
                  <a16:creationId xmlns:a16="http://schemas.microsoft.com/office/drawing/2014/main" id="{40A3ED87-38D5-58E7-F117-1CE38E2B38DD}"/>
                </a:ext>
              </a:extLst>
            </p:cNvPr>
            <p:cNvSpPr/>
            <p:nvPr/>
          </p:nvSpPr>
          <p:spPr>
            <a:xfrm>
              <a:off x="4483819" y="2823544"/>
              <a:ext cx="96903" cy="22976"/>
            </a:xfrm>
            <a:custGeom>
              <a:avLst/>
              <a:gdLst/>
              <a:ahLst/>
              <a:cxnLst/>
              <a:rect l="l" t="t" r="r" b="b"/>
              <a:pathLst>
                <a:path w="1105" h="262" extrusionOk="0">
                  <a:moveTo>
                    <a:pt x="115" y="1"/>
                  </a:moveTo>
                  <a:cubicBezTo>
                    <a:pt x="0" y="1"/>
                    <a:pt x="0" y="262"/>
                    <a:pt x="115" y="262"/>
                  </a:cubicBezTo>
                  <a:cubicBezTo>
                    <a:pt x="123" y="262"/>
                    <a:pt x="131" y="260"/>
                    <a:pt x="140" y="258"/>
                  </a:cubicBezTo>
                  <a:lnTo>
                    <a:pt x="965" y="258"/>
                  </a:lnTo>
                  <a:cubicBezTo>
                    <a:pt x="973" y="260"/>
                    <a:pt x="982" y="262"/>
                    <a:pt x="989" y="262"/>
                  </a:cubicBezTo>
                  <a:cubicBezTo>
                    <a:pt x="1105" y="262"/>
                    <a:pt x="1105" y="1"/>
                    <a:pt x="989" y="1"/>
                  </a:cubicBezTo>
                  <a:cubicBezTo>
                    <a:pt x="982" y="1"/>
                    <a:pt x="973" y="2"/>
                    <a:pt x="965" y="4"/>
                  </a:cubicBezTo>
                  <a:lnTo>
                    <a:pt x="140" y="4"/>
                  </a:lnTo>
                  <a:cubicBezTo>
                    <a:pt x="131" y="2"/>
                    <a:pt x="123"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505;p53">
              <a:extLst>
                <a:ext uri="{FF2B5EF4-FFF2-40B4-BE49-F238E27FC236}">
                  <a16:creationId xmlns:a16="http://schemas.microsoft.com/office/drawing/2014/main" id="{D0C4065B-DD8C-2792-4424-3DE00747197F}"/>
                </a:ext>
              </a:extLst>
            </p:cNvPr>
            <p:cNvSpPr/>
            <p:nvPr/>
          </p:nvSpPr>
          <p:spPr>
            <a:xfrm>
              <a:off x="4523896" y="2787940"/>
              <a:ext cx="22275" cy="23064"/>
            </a:xfrm>
            <a:custGeom>
              <a:avLst/>
              <a:gdLst/>
              <a:ahLst/>
              <a:cxnLst/>
              <a:rect l="l" t="t" r="r" b="b"/>
              <a:pathLst>
                <a:path w="254" h="263" extrusionOk="0">
                  <a:moveTo>
                    <a:pt x="119" y="0"/>
                  </a:moveTo>
                  <a:cubicBezTo>
                    <a:pt x="107" y="0"/>
                    <a:pt x="96" y="3"/>
                    <a:pt x="85" y="8"/>
                  </a:cubicBezTo>
                  <a:lnTo>
                    <a:pt x="42" y="8"/>
                  </a:lnTo>
                  <a:lnTo>
                    <a:pt x="21" y="29"/>
                  </a:lnTo>
                  <a:lnTo>
                    <a:pt x="0" y="51"/>
                  </a:lnTo>
                  <a:lnTo>
                    <a:pt x="21" y="93"/>
                  </a:lnTo>
                  <a:lnTo>
                    <a:pt x="21" y="114"/>
                  </a:lnTo>
                  <a:lnTo>
                    <a:pt x="21" y="135"/>
                  </a:lnTo>
                  <a:lnTo>
                    <a:pt x="21" y="178"/>
                  </a:lnTo>
                  <a:lnTo>
                    <a:pt x="21" y="199"/>
                  </a:lnTo>
                  <a:cubicBezTo>
                    <a:pt x="21" y="199"/>
                    <a:pt x="21" y="220"/>
                    <a:pt x="21" y="220"/>
                  </a:cubicBezTo>
                  <a:lnTo>
                    <a:pt x="42" y="241"/>
                  </a:lnTo>
                  <a:lnTo>
                    <a:pt x="64" y="262"/>
                  </a:lnTo>
                  <a:lnTo>
                    <a:pt x="127" y="262"/>
                  </a:lnTo>
                  <a:cubicBezTo>
                    <a:pt x="169" y="262"/>
                    <a:pt x="212" y="262"/>
                    <a:pt x="233" y="241"/>
                  </a:cubicBezTo>
                  <a:lnTo>
                    <a:pt x="254" y="220"/>
                  </a:lnTo>
                  <a:cubicBezTo>
                    <a:pt x="254" y="199"/>
                    <a:pt x="254" y="199"/>
                    <a:pt x="254" y="178"/>
                  </a:cubicBezTo>
                  <a:cubicBezTo>
                    <a:pt x="254" y="178"/>
                    <a:pt x="254" y="178"/>
                    <a:pt x="254" y="156"/>
                  </a:cubicBezTo>
                  <a:cubicBezTo>
                    <a:pt x="254" y="156"/>
                    <a:pt x="254" y="135"/>
                    <a:pt x="254" y="135"/>
                  </a:cubicBezTo>
                  <a:cubicBezTo>
                    <a:pt x="254" y="93"/>
                    <a:pt x="233" y="72"/>
                    <a:pt x="212" y="51"/>
                  </a:cubicBezTo>
                  <a:cubicBezTo>
                    <a:pt x="181" y="20"/>
                    <a:pt x="150"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506;p53">
              <a:extLst>
                <a:ext uri="{FF2B5EF4-FFF2-40B4-BE49-F238E27FC236}">
                  <a16:creationId xmlns:a16="http://schemas.microsoft.com/office/drawing/2014/main" id="{CEBF9907-043F-708C-D734-646C881C3D81}"/>
                </a:ext>
              </a:extLst>
            </p:cNvPr>
            <p:cNvSpPr/>
            <p:nvPr/>
          </p:nvSpPr>
          <p:spPr>
            <a:xfrm>
              <a:off x="4521967" y="2860990"/>
              <a:ext cx="27449" cy="22450"/>
            </a:xfrm>
            <a:custGeom>
              <a:avLst/>
              <a:gdLst/>
              <a:ahLst/>
              <a:cxnLst/>
              <a:rect l="l" t="t" r="r" b="b"/>
              <a:pathLst>
                <a:path w="313" h="256" extrusionOk="0">
                  <a:moveTo>
                    <a:pt x="86" y="0"/>
                  </a:moveTo>
                  <a:lnTo>
                    <a:pt x="64" y="21"/>
                  </a:lnTo>
                  <a:lnTo>
                    <a:pt x="43" y="42"/>
                  </a:lnTo>
                  <a:cubicBezTo>
                    <a:pt x="1" y="85"/>
                    <a:pt x="1" y="169"/>
                    <a:pt x="43" y="233"/>
                  </a:cubicBezTo>
                  <a:cubicBezTo>
                    <a:pt x="64" y="254"/>
                    <a:pt x="107" y="254"/>
                    <a:pt x="128" y="254"/>
                  </a:cubicBezTo>
                  <a:cubicBezTo>
                    <a:pt x="136" y="255"/>
                    <a:pt x="144" y="256"/>
                    <a:pt x="152" y="256"/>
                  </a:cubicBezTo>
                  <a:cubicBezTo>
                    <a:pt x="262" y="256"/>
                    <a:pt x="313" y="122"/>
                    <a:pt x="234" y="42"/>
                  </a:cubicBezTo>
                  <a:cubicBezTo>
                    <a:pt x="191" y="0"/>
                    <a:pt x="149" y="0"/>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507;p53">
              <a:extLst>
                <a:ext uri="{FF2B5EF4-FFF2-40B4-BE49-F238E27FC236}">
                  <a16:creationId xmlns:a16="http://schemas.microsoft.com/office/drawing/2014/main" id="{A69C2B1D-8244-4DF9-A03E-369B12CA6734}"/>
                </a:ext>
              </a:extLst>
            </p:cNvPr>
            <p:cNvSpPr/>
            <p:nvPr/>
          </p:nvSpPr>
          <p:spPr>
            <a:xfrm>
              <a:off x="4010093" y="2013332"/>
              <a:ext cx="168901" cy="148468"/>
            </a:xfrm>
            <a:custGeom>
              <a:avLst/>
              <a:gdLst/>
              <a:ahLst/>
              <a:cxnLst/>
              <a:rect l="l" t="t" r="r" b="b"/>
              <a:pathLst>
                <a:path w="1926" h="1693" extrusionOk="0">
                  <a:moveTo>
                    <a:pt x="297" y="1"/>
                  </a:moveTo>
                  <a:cubicBezTo>
                    <a:pt x="149" y="1"/>
                    <a:pt x="1" y="128"/>
                    <a:pt x="1" y="297"/>
                  </a:cubicBezTo>
                  <a:lnTo>
                    <a:pt x="1" y="1143"/>
                  </a:lnTo>
                  <a:cubicBezTo>
                    <a:pt x="1" y="1291"/>
                    <a:pt x="149" y="1439"/>
                    <a:pt x="297" y="1439"/>
                  </a:cubicBezTo>
                  <a:lnTo>
                    <a:pt x="699" y="1439"/>
                  </a:lnTo>
                  <a:lnTo>
                    <a:pt x="974" y="1693"/>
                  </a:lnTo>
                  <a:lnTo>
                    <a:pt x="1227" y="1439"/>
                  </a:lnTo>
                  <a:lnTo>
                    <a:pt x="1629" y="1439"/>
                  </a:lnTo>
                  <a:cubicBezTo>
                    <a:pt x="1798" y="1439"/>
                    <a:pt x="1925" y="1291"/>
                    <a:pt x="1925" y="1143"/>
                  </a:cubicBezTo>
                  <a:lnTo>
                    <a:pt x="1925" y="297"/>
                  </a:lnTo>
                  <a:cubicBezTo>
                    <a:pt x="1925" y="128"/>
                    <a:pt x="1798" y="1"/>
                    <a:pt x="1650" y="1"/>
                  </a:cubicBezTo>
                  <a:close/>
                </a:path>
              </a:pathLst>
            </a:custGeom>
            <a:solidFill>
              <a:srgbClr val="E58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508;p53">
              <a:extLst>
                <a:ext uri="{FF2B5EF4-FFF2-40B4-BE49-F238E27FC236}">
                  <a16:creationId xmlns:a16="http://schemas.microsoft.com/office/drawing/2014/main" id="{E900831D-2B17-D259-0735-B18FAF00B486}"/>
                </a:ext>
              </a:extLst>
            </p:cNvPr>
            <p:cNvSpPr/>
            <p:nvPr/>
          </p:nvSpPr>
          <p:spPr>
            <a:xfrm>
              <a:off x="4062008" y="2049813"/>
              <a:ext cx="65070" cy="52705"/>
            </a:xfrm>
            <a:custGeom>
              <a:avLst/>
              <a:gdLst/>
              <a:ahLst/>
              <a:cxnLst/>
              <a:rect l="l" t="t" r="r" b="b"/>
              <a:pathLst>
                <a:path w="742" h="601" extrusionOk="0">
                  <a:moveTo>
                    <a:pt x="197" y="0"/>
                  </a:moveTo>
                  <a:cubicBezTo>
                    <a:pt x="97" y="0"/>
                    <a:pt x="1" y="73"/>
                    <a:pt x="1" y="198"/>
                  </a:cubicBezTo>
                  <a:cubicBezTo>
                    <a:pt x="1" y="241"/>
                    <a:pt x="1" y="367"/>
                    <a:pt x="276" y="537"/>
                  </a:cubicBezTo>
                  <a:lnTo>
                    <a:pt x="382" y="600"/>
                  </a:lnTo>
                  <a:lnTo>
                    <a:pt x="466" y="537"/>
                  </a:lnTo>
                  <a:cubicBezTo>
                    <a:pt x="741" y="367"/>
                    <a:pt x="741" y="241"/>
                    <a:pt x="741" y="198"/>
                  </a:cubicBezTo>
                  <a:cubicBezTo>
                    <a:pt x="741" y="93"/>
                    <a:pt x="657" y="8"/>
                    <a:pt x="551" y="8"/>
                  </a:cubicBezTo>
                  <a:cubicBezTo>
                    <a:pt x="466" y="8"/>
                    <a:pt x="403" y="50"/>
                    <a:pt x="382" y="114"/>
                  </a:cubicBezTo>
                  <a:cubicBezTo>
                    <a:pt x="338" y="36"/>
                    <a:pt x="266"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509;p53">
              <a:extLst>
                <a:ext uri="{FF2B5EF4-FFF2-40B4-BE49-F238E27FC236}">
                  <a16:creationId xmlns:a16="http://schemas.microsoft.com/office/drawing/2014/main" id="{8CB7CD54-1574-7DE0-290E-E4052C1E90C9}"/>
                </a:ext>
              </a:extLst>
            </p:cNvPr>
            <p:cNvSpPr/>
            <p:nvPr/>
          </p:nvSpPr>
          <p:spPr>
            <a:xfrm>
              <a:off x="2926977" y="2165482"/>
              <a:ext cx="853272" cy="550988"/>
            </a:xfrm>
            <a:custGeom>
              <a:avLst/>
              <a:gdLst/>
              <a:ahLst/>
              <a:cxnLst/>
              <a:rect l="l" t="t" r="r" b="b"/>
              <a:pathLst>
                <a:path w="9730" h="6283" extrusionOk="0">
                  <a:moveTo>
                    <a:pt x="3257" y="0"/>
                  </a:moveTo>
                  <a:cubicBezTo>
                    <a:pt x="1460" y="0"/>
                    <a:pt x="0" y="1248"/>
                    <a:pt x="0" y="2771"/>
                  </a:cubicBezTo>
                  <a:cubicBezTo>
                    <a:pt x="0" y="4293"/>
                    <a:pt x="1460" y="5520"/>
                    <a:pt x="3257" y="5520"/>
                  </a:cubicBezTo>
                  <a:cubicBezTo>
                    <a:pt x="3807" y="5520"/>
                    <a:pt x="4378" y="5393"/>
                    <a:pt x="4886" y="5161"/>
                  </a:cubicBezTo>
                  <a:cubicBezTo>
                    <a:pt x="5864" y="5898"/>
                    <a:pt x="7057" y="6282"/>
                    <a:pt x="8266" y="6282"/>
                  </a:cubicBezTo>
                  <a:cubicBezTo>
                    <a:pt x="8755" y="6282"/>
                    <a:pt x="9248" y="6219"/>
                    <a:pt x="9729" y="6091"/>
                  </a:cubicBezTo>
                  <a:lnTo>
                    <a:pt x="9729" y="6091"/>
                  </a:lnTo>
                  <a:cubicBezTo>
                    <a:pt x="9393" y="6164"/>
                    <a:pt x="9054" y="6199"/>
                    <a:pt x="8717" y="6199"/>
                  </a:cubicBezTo>
                  <a:cubicBezTo>
                    <a:pt x="7487" y="6199"/>
                    <a:pt x="6290" y="5724"/>
                    <a:pt x="5394" y="4843"/>
                  </a:cubicBezTo>
                  <a:cubicBezTo>
                    <a:pt x="6070" y="4378"/>
                    <a:pt x="6493" y="3596"/>
                    <a:pt x="6514" y="2771"/>
                  </a:cubicBezTo>
                  <a:cubicBezTo>
                    <a:pt x="6514" y="1248"/>
                    <a:pt x="5055" y="0"/>
                    <a:pt x="3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510;p53">
              <a:extLst>
                <a:ext uri="{FF2B5EF4-FFF2-40B4-BE49-F238E27FC236}">
                  <a16:creationId xmlns:a16="http://schemas.microsoft.com/office/drawing/2014/main" id="{A6A43288-D454-0CC5-09DD-BF071076C241}"/>
                </a:ext>
              </a:extLst>
            </p:cNvPr>
            <p:cNvSpPr/>
            <p:nvPr/>
          </p:nvSpPr>
          <p:spPr>
            <a:xfrm>
              <a:off x="3075357" y="2426988"/>
              <a:ext cx="85415" cy="98394"/>
            </a:xfrm>
            <a:custGeom>
              <a:avLst/>
              <a:gdLst/>
              <a:ahLst/>
              <a:cxnLst/>
              <a:rect l="l" t="t" r="r" b="b"/>
              <a:pathLst>
                <a:path w="974" h="1122" extrusionOk="0">
                  <a:moveTo>
                    <a:pt x="508" y="275"/>
                  </a:moveTo>
                  <a:lnTo>
                    <a:pt x="656" y="635"/>
                  </a:lnTo>
                  <a:lnTo>
                    <a:pt x="360" y="635"/>
                  </a:lnTo>
                  <a:lnTo>
                    <a:pt x="508" y="275"/>
                  </a:lnTo>
                  <a:close/>
                  <a:moveTo>
                    <a:pt x="487" y="0"/>
                  </a:moveTo>
                  <a:cubicBezTo>
                    <a:pt x="466" y="0"/>
                    <a:pt x="423" y="21"/>
                    <a:pt x="423" y="64"/>
                  </a:cubicBezTo>
                  <a:lnTo>
                    <a:pt x="0" y="994"/>
                  </a:lnTo>
                  <a:cubicBezTo>
                    <a:pt x="0" y="1015"/>
                    <a:pt x="0" y="1037"/>
                    <a:pt x="0" y="1037"/>
                  </a:cubicBezTo>
                  <a:cubicBezTo>
                    <a:pt x="0" y="1079"/>
                    <a:pt x="22" y="1100"/>
                    <a:pt x="64" y="1121"/>
                  </a:cubicBezTo>
                  <a:lnTo>
                    <a:pt x="127" y="1121"/>
                  </a:lnTo>
                  <a:cubicBezTo>
                    <a:pt x="148" y="1100"/>
                    <a:pt x="170" y="1100"/>
                    <a:pt x="170" y="1079"/>
                  </a:cubicBezTo>
                  <a:lnTo>
                    <a:pt x="275" y="804"/>
                  </a:lnTo>
                  <a:lnTo>
                    <a:pt x="719" y="804"/>
                  </a:lnTo>
                  <a:lnTo>
                    <a:pt x="825" y="1079"/>
                  </a:lnTo>
                  <a:cubicBezTo>
                    <a:pt x="846" y="1079"/>
                    <a:pt x="846" y="1100"/>
                    <a:pt x="868" y="1121"/>
                  </a:cubicBezTo>
                  <a:lnTo>
                    <a:pt x="931" y="1121"/>
                  </a:lnTo>
                  <a:cubicBezTo>
                    <a:pt x="952" y="1100"/>
                    <a:pt x="973" y="1079"/>
                    <a:pt x="973" y="1037"/>
                  </a:cubicBezTo>
                  <a:cubicBezTo>
                    <a:pt x="973" y="1037"/>
                    <a:pt x="973" y="1015"/>
                    <a:pt x="973" y="994"/>
                  </a:cubicBezTo>
                  <a:lnTo>
                    <a:pt x="571" y="64"/>
                  </a:lnTo>
                  <a:cubicBezTo>
                    <a:pt x="571" y="21"/>
                    <a:pt x="529" y="0"/>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511;p53">
              <a:extLst>
                <a:ext uri="{FF2B5EF4-FFF2-40B4-BE49-F238E27FC236}">
                  <a16:creationId xmlns:a16="http://schemas.microsoft.com/office/drawing/2014/main" id="{FF62BDE1-286B-C887-992B-CF3CBE885D5E}"/>
                </a:ext>
              </a:extLst>
            </p:cNvPr>
            <p:cNvSpPr/>
            <p:nvPr/>
          </p:nvSpPr>
          <p:spPr>
            <a:xfrm>
              <a:off x="3173662" y="2426988"/>
              <a:ext cx="64982" cy="98394"/>
            </a:xfrm>
            <a:custGeom>
              <a:avLst/>
              <a:gdLst/>
              <a:ahLst/>
              <a:cxnLst/>
              <a:rect l="l" t="t" r="r" b="b"/>
              <a:pathLst>
                <a:path w="741" h="1122" extrusionOk="0">
                  <a:moveTo>
                    <a:pt x="381" y="191"/>
                  </a:moveTo>
                  <a:cubicBezTo>
                    <a:pt x="423" y="191"/>
                    <a:pt x="466" y="191"/>
                    <a:pt x="487" y="233"/>
                  </a:cubicBezTo>
                  <a:cubicBezTo>
                    <a:pt x="508" y="254"/>
                    <a:pt x="529" y="275"/>
                    <a:pt x="529" y="317"/>
                  </a:cubicBezTo>
                  <a:cubicBezTo>
                    <a:pt x="529" y="360"/>
                    <a:pt x="508" y="381"/>
                    <a:pt x="487" y="423"/>
                  </a:cubicBezTo>
                  <a:cubicBezTo>
                    <a:pt x="466" y="444"/>
                    <a:pt x="423" y="466"/>
                    <a:pt x="402" y="466"/>
                  </a:cubicBezTo>
                  <a:lnTo>
                    <a:pt x="191" y="466"/>
                  </a:lnTo>
                  <a:lnTo>
                    <a:pt x="191" y="191"/>
                  </a:lnTo>
                  <a:close/>
                  <a:moveTo>
                    <a:pt x="402" y="614"/>
                  </a:moveTo>
                  <a:cubicBezTo>
                    <a:pt x="444" y="614"/>
                    <a:pt x="487" y="635"/>
                    <a:pt x="508" y="677"/>
                  </a:cubicBezTo>
                  <a:cubicBezTo>
                    <a:pt x="550" y="698"/>
                    <a:pt x="571" y="740"/>
                    <a:pt x="571" y="783"/>
                  </a:cubicBezTo>
                  <a:cubicBezTo>
                    <a:pt x="571" y="867"/>
                    <a:pt x="487" y="952"/>
                    <a:pt x="402" y="952"/>
                  </a:cubicBezTo>
                  <a:lnTo>
                    <a:pt x="191" y="952"/>
                  </a:lnTo>
                  <a:lnTo>
                    <a:pt x="191" y="614"/>
                  </a:lnTo>
                  <a:close/>
                  <a:moveTo>
                    <a:pt x="106" y="0"/>
                  </a:moveTo>
                  <a:cubicBezTo>
                    <a:pt x="43" y="0"/>
                    <a:pt x="0" y="43"/>
                    <a:pt x="0" y="85"/>
                  </a:cubicBezTo>
                  <a:lnTo>
                    <a:pt x="0" y="1037"/>
                  </a:lnTo>
                  <a:cubicBezTo>
                    <a:pt x="0" y="1079"/>
                    <a:pt x="43" y="1121"/>
                    <a:pt x="106" y="1121"/>
                  </a:cubicBezTo>
                  <a:lnTo>
                    <a:pt x="423" y="1121"/>
                  </a:lnTo>
                  <a:cubicBezTo>
                    <a:pt x="508" y="1121"/>
                    <a:pt x="593" y="1079"/>
                    <a:pt x="656" y="1037"/>
                  </a:cubicBezTo>
                  <a:cubicBezTo>
                    <a:pt x="719" y="973"/>
                    <a:pt x="741" y="889"/>
                    <a:pt x="741" y="804"/>
                  </a:cubicBezTo>
                  <a:cubicBezTo>
                    <a:pt x="741" y="698"/>
                    <a:pt x="698" y="592"/>
                    <a:pt x="614" y="529"/>
                  </a:cubicBezTo>
                  <a:cubicBezTo>
                    <a:pt x="677" y="466"/>
                    <a:pt x="698" y="402"/>
                    <a:pt x="698" y="317"/>
                  </a:cubicBezTo>
                  <a:cubicBezTo>
                    <a:pt x="719" y="148"/>
                    <a:pt x="571" y="0"/>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512;p53">
              <a:extLst>
                <a:ext uri="{FF2B5EF4-FFF2-40B4-BE49-F238E27FC236}">
                  <a16:creationId xmlns:a16="http://schemas.microsoft.com/office/drawing/2014/main" id="{CC9CC05D-1EA9-0DF2-43AD-0A5FAC019A32}"/>
                </a:ext>
              </a:extLst>
            </p:cNvPr>
            <p:cNvSpPr/>
            <p:nvPr/>
          </p:nvSpPr>
          <p:spPr>
            <a:xfrm>
              <a:off x="3247852" y="2426988"/>
              <a:ext cx="87257" cy="98394"/>
            </a:xfrm>
            <a:custGeom>
              <a:avLst/>
              <a:gdLst/>
              <a:ahLst/>
              <a:cxnLst/>
              <a:rect l="l" t="t" r="r" b="b"/>
              <a:pathLst>
                <a:path w="995" h="1122" extrusionOk="0">
                  <a:moveTo>
                    <a:pt x="550" y="0"/>
                  </a:moveTo>
                  <a:cubicBezTo>
                    <a:pt x="444" y="0"/>
                    <a:pt x="360" y="21"/>
                    <a:pt x="275" y="85"/>
                  </a:cubicBezTo>
                  <a:cubicBezTo>
                    <a:pt x="191" y="127"/>
                    <a:pt x="106" y="212"/>
                    <a:pt x="64" y="296"/>
                  </a:cubicBezTo>
                  <a:cubicBezTo>
                    <a:pt x="21" y="381"/>
                    <a:pt x="0" y="466"/>
                    <a:pt x="0" y="571"/>
                  </a:cubicBezTo>
                  <a:cubicBezTo>
                    <a:pt x="0" y="677"/>
                    <a:pt x="21" y="762"/>
                    <a:pt x="64" y="846"/>
                  </a:cubicBezTo>
                  <a:cubicBezTo>
                    <a:pt x="127" y="931"/>
                    <a:pt x="191" y="1015"/>
                    <a:pt x="275" y="1058"/>
                  </a:cubicBezTo>
                  <a:cubicBezTo>
                    <a:pt x="360" y="1100"/>
                    <a:pt x="444" y="1121"/>
                    <a:pt x="550" y="1121"/>
                  </a:cubicBezTo>
                  <a:cubicBezTo>
                    <a:pt x="698" y="1121"/>
                    <a:pt x="846" y="1058"/>
                    <a:pt x="952" y="952"/>
                  </a:cubicBezTo>
                  <a:cubicBezTo>
                    <a:pt x="994" y="931"/>
                    <a:pt x="994" y="867"/>
                    <a:pt x="952" y="825"/>
                  </a:cubicBezTo>
                  <a:cubicBezTo>
                    <a:pt x="931" y="825"/>
                    <a:pt x="910" y="804"/>
                    <a:pt x="889" y="804"/>
                  </a:cubicBezTo>
                  <a:cubicBezTo>
                    <a:pt x="867" y="804"/>
                    <a:pt x="846" y="825"/>
                    <a:pt x="825" y="825"/>
                  </a:cubicBezTo>
                  <a:cubicBezTo>
                    <a:pt x="762" y="910"/>
                    <a:pt x="656" y="952"/>
                    <a:pt x="550" y="952"/>
                  </a:cubicBezTo>
                  <a:cubicBezTo>
                    <a:pt x="444" y="952"/>
                    <a:pt x="360" y="910"/>
                    <a:pt x="275" y="825"/>
                  </a:cubicBezTo>
                  <a:cubicBezTo>
                    <a:pt x="212" y="762"/>
                    <a:pt x="170" y="656"/>
                    <a:pt x="170" y="571"/>
                  </a:cubicBezTo>
                  <a:cubicBezTo>
                    <a:pt x="170" y="466"/>
                    <a:pt x="212" y="360"/>
                    <a:pt x="275" y="296"/>
                  </a:cubicBezTo>
                  <a:cubicBezTo>
                    <a:pt x="360" y="212"/>
                    <a:pt x="460" y="169"/>
                    <a:pt x="561" y="169"/>
                  </a:cubicBezTo>
                  <a:cubicBezTo>
                    <a:pt x="661" y="169"/>
                    <a:pt x="762" y="212"/>
                    <a:pt x="846" y="296"/>
                  </a:cubicBezTo>
                  <a:cubicBezTo>
                    <a:pt x="846" y="296"/>
                    <a:pt x="867" y="317"/>
                    <a:pt x="889" y="317"/>
                  </a:cubicBezTo>
                  <a:cubicBezTo>
                    <a:pt x="931" y="317"/>
                    <a:pt x="952" y="296"/>
                    <a:pt x="952" y="296"/>
                  </a:cubicBezTo>
                  <a:cubicBezTo>
                    <a:pt x="973" y="275"/>
                    <a:pt x="994" y="254"/>
                    <a:pt x="994" y="233"/>
                  </a:cubicBezTo>
                  <a:cubicBezTo>
                    <a:pt x="994" y="212"/>
                    <a:pt x="973" y="191"/>
                    <a:pt x="952" y="169"/>
                  </a:cubicBezTo>
                  <a:cubicBezTo>
                    <a:pt x="846" y="64"/>
                    <a:pt x="719"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513;p53">
              <a:extLst>
                <a:ext uri="{FF2B5EF4-FFF2-40B4-BE49-F238E27FC236}">
                  <a16:creationId xmlns:a16="http://schemas.microsoft.com/office/drawing/2014/main" id="{82DD5179-C44F-3A8E-3AC2-6781930FEC16}"/>
                </a:ext>
              </a:extLst>
            </p:cNvPr>
            <p:cNvSpPr/>
            <p:nvPr/>
          </p:nvSpPr>
          <p:spPr>
            <a:xfrm>
              <a:off x="3077198" y="2298954"/>
              <a:ext cx="31658" cy="98043"/>
            </a:xfrm>
            <a:custGeom>
              <a:avLst/>
              <a:gdLst/>
              <a:ahLst/>
              <a:cxnLst/>
              <a:rect l="l" t="t" r="r" b="b"/>
              <a:pathLst>
                <a:path w="361" h="1118" extrusionOk="0">
                  <a:moveTo>
                    <a:pt x="233" y="1"/>
                  </a:moveTo>
                  <a:lnTo>
                    <a:pt x="43" y="107"/>
                  </a:lnTo>
                  <a:cubicBezTo>
                    <a:pt x="22" y="128"/>
                    <a:pt x="1" y="149"/>
                    <a:pt x="1" y="170"/>
                  </a:cubicBezTo>
                  <a:cubicBezTo>
                    <a:pt x="1" y="170"/>
                    <a:pt x="1" y="191"/>
                    <a:pt x="1" y="191"/>
                  </a:cubicBezTo>
                  <a:cubicBezTo>
                    <a:pt x="1" y="212"/>
                    <a:pt x="1" y="212"/>
                    <a:pt x="22" y="234"/>
                  </a:cubicBezTo>
                  <a:cubicBezTo>
                    <a:pt x="22" y="255"/>
                    <a:pt x="64" y="276"/>
                    <a:pt x="85" y="276"/>
                  </a:cubicBezTo>
                  <a:lnTo>
                    <a:pt x="127" y="276"/>
                  </a:lnTo>
                  <a:lnTo>
                    <a:pt x="191" y="234"/>
                  </a:lnTo>
                  <a:lnTo>
                    <a:pt x="191" y="1037"/>
                  </a:lnTo>
                  <a:cubicBezTo>
                    <a:pt x="191" y="1058"/>
                    <a:pt x="191" y="1080"/>
                    <a:pt x="212" y="1101"/>
                  </a:cubicBezTo>
                  <a:lnTo>
                    <a:pt x="191" y="1101"/>
                  </a:lnTo>
                  <a:cubicBezTo>
                    <a:pt x="209" y="1113"/>
                    <a:pt x="228" y="1118"/>
                    <a:pt x="247" y="1118"/>
                  </a:cubicBezTo>
                  <a:cubicBezTo>
                    <a:pt x="295" y="1118"/>
                    <a:pt x="339" y="1083"/>
                    <a:pt x="339" y="1037"/>
                  </a:cubicBezTo>
                  <a:lnTo>
                    <a:pt x="339" y="86"/>
                  </a:lnTo>
                  <a:cubicBezTo>
                    <a:pt x="360" y="43"/>
                    <a:pt x="318" y="1"/>
                    <a:pt x="254" y="1"/>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514;p53">
              <a:extLst>
                <a:ext uri="{FF2B5EF4-FFF2-40B4-BE49-F238E27FC236}">
                  <a16:creationId xmlns:a16="http://schemas.microsoft.com/office/drawing/2014/main" id="{5352B8FA-B253-2509-2AA2-4DFF1FB48FF1}"/>
                </a:ext>
              </a:extLst>
            </p:cNvPr>
            <p:cNvSpPr/>
            <p:nvPr/>
          </p:nvSpPr>
          <p:spPr>
            <a:xfrm>
              <a:off x="3121747" y="2300883"/>
              <a:ext cx="66385" cy="98481"/>
            </a:xfrm>
            <a:custGeom>
              <a:avLst/>
              <a:gdLst/>
              <a:ahLst/>
              <a:cxnLst/>
              <a:rect l="l" t="t" r="r" b="b"/>
              <a:pathLst>
                <a:path w="757" h="1123" extrusionOk="0">
                  <a:moveTo>
                    <a:pt x="360" y="0"/>
                  </a:moveTo>
                  <a:cubicBezTo>
                    <a:pt x="275" y="0"/>
                    <a:pt x="190" y="21"/>
                    <a:pt x="127" y="85"/>
                  </a:cubicBezTo>
                  <a:cubicBezTo>
                    <a:pt x="64" y="148"/>
                    <a:pt x="21" y="212"/>
                    <a:pt x="21" y="275"/>
                  </a:cubicBezTo>
                  <a:lnTo>
                    <a:pt x="21" y="296"/>
                  </a:lnTo>
                  <a:cubicBezTo>
                    <a:pt x="21" y="338"/>
                    <a:pt x="64" y="381"/>
                    <a:pt x="106" y="381"/>
                  </a:cubicBezTo>
                  <a:cubicBezTo>
                    <a:pt x="148" y="381"/>
                    <a:pt x="190" y="360"/>
                    <a:pt x="190" y="317"/>
                  </a:cubicBezTo>
                  <a:cubicBezTo>
                    <a:pt x="190" y="275"/>
                    <a:pt x="212" y="233"/>
                    <a:pt x="254" y="212"/>
                  </a:cubicBezTo>
                  <a:cubicBezTo>
                    <a:pt x="275" y="190"/>
                    <a:pt x="317" y="169"/>
                    <a:pt x="381" y="169"/>
                  </a:cubicBezTo>
                  <a:cubicBezTo>
                    <a:pt x="423" y="169"/>
                    <a:pt x="465" y="190"/>
                    <a:pt x="508" y="212"/>
                  </a:cubicBezTo>
                  <a:cubicBezTo>
                    <a:pt x="529" y="254"/>
                    <a:pt x="550" y="296"/>
                    <a:pt x="550" y="338"/>
                  </a:cubicBezTo>
                  <a:cubicBezTo>
                    <a:pt x="550" y="381"/>
                    <a:pt x="529" y="423"/>
                    <a:pt x="508" y="444"/>
                  </a:cubicBezTo>
                  <a:cubicBezTo>
                    <a:pt x="487" y="465"/>
                    <a:pt x="465" y="508"/>
                    <a:pt x="444" y="529"/>
                  </a:cubicBezTo>
                  <a:lnTo>
                    <a:pt x="21" y="973"/>
                  </a:lnTo>
                  <a:cubicBezTo>
                    <a:pt x="21" y="973"/>
                    <a:pt x="0" y="994"/>
                    <a:pt x="0" y="1015"/>
                  </a:cubicBezTo>
                  <a:cubicBezTo>
                    <a:pt x="0" y="1036"/>
                    <a:pt x="21" y="1058"/>
                    <a:pt x="21" y="1079"/>
                  </a:cubicBezTo>
                  <a:cubicBezTo>
                    <a:pt x="42" y="1100"/>
                    <a:pt x="64" y="1100"/>
                    <a:pt x="85" y="1100"/>
                  </a:cubicBezTo>
                  <a:lnTo>
                    <a:pt x="656" y="1121"/>
                  </a:lnTo>
                  <a:cubicBezTo>
                    <a:pt x="661" y="1122"/>
                    <a:pt x="666" y="1122"/>
                    <a:pt x="670" y="1122"/>
                  </a:cubicBezTo>
                  <a:cubicBezTo>
                    <a:pt x="757" y="1122"/>
                    <a:pt x="757" y="950"/>
                    <a:pt x="670" y="950"/>
                  </a:cubicBezTo>
                  <a:cubicBezTo>
                    <a:pt x="666" y="950"/>
                    <a:pt x="661" y="951"/>
                    <a:pt x="656" y="952"/>
                  </a:cubicBezTo>
                  <a:lnTo>
                    <a:pt x="275" y="952"/>
                  </a:lnTo>
                  <a:lnTo>
                    <a:pt x="571" y="635"/>
                  </a:lnTo>
                  <a:cubicBezTo>
                    <a:pt x="613" y="592"/>
                    <a:pt x="656" y="529"/>
                    <a:pt x="698" y="487"/>
                  </a:cubicBezTo>
                  <a:cubicBezTo>
                    <a:pt x="719" y="423"/>
                    <a:pt x="740" y="381"/>
                    <a:pt x="740" y="317"/>
                  </a:cubicBezTo>
                  <a:cubicBezTo>
                    <a:pt x="740" y="233"/>
                    <a:pt x="698" y="148"/>
                    <a:pt x="635" y="85"/>
                  </a:cubicBezTo>
                  <a:cubicBezTo>
                    <a:pt x="550" y="21"/>
                    <a:pt x="465" y="0"/>
                    <a:pt x="360"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515;p53">
              <a:extLst>
                <a:ext uri="{FF2B5EF4-FFF2-40B4-BE49-F238E27FC236}">
                  <a16:creationId xmlns:a16="http://schemas.microsoft.com/office/drawing/2014/main" id="{64D8CEA0-E4D7-39DB-B342-F6481D523F6B}"/>
                </a:ext>
              </a:extLst>
            </p:cNvPr>
            <p:cNvSpPr/>
            <p:nvPr/>
          </p:nvSpPr>
          <p:spPr>
            <a:xfrm>
              <a:off x="3194007" y="2300094"/>
              <a:ext cx="66911" cy="99095"/>
            </a:xfrm>
            <a:custGeom>
              <a:avLst/>
              <a:gdLst/>
              <a:ahLst/>
              <a:cxnLst/>
              <a:rect l="l" t="t" r="r" b="b"/>
              <a:pathLst>
                <a:path w="763" h="1130" extrusionOk="0">
                  <a:moveTo>
                    <a:pt x="109" y="0"/>
                  </a:moveTo>
                  <a:cubicBezTo>
                    <a:pt x="94" y="0"/>
                    <a:pt x="79" y="15"/>
                    <a:pt x="64" y="30"/>
                  </a:cubicBezTo>
                  <a:cubicBezTo>
                    <a:pt x="43" y="51"/>
                    <a:pt x="43" y="73"/>
                    <a:pt x="43" y="94"/>
                  </a:cubicBezTo>
                  <a:cubicBezTo>
                    <a:pt x="43" y="136"/>
                    <a:pt x="86" y="178"/>
                    <a:pt x="128" y="178"/>
                  </a:cubicBezTo>
                  <a:lnTo>
                    <a:pt x="466" y="178"/>
                  </a:lnTo>
                  <a:lnTo>
                    <a:pt x="234" y="390"/>
                  </a:lnTo>
                  <a:cubicBezTo>
                    <a:pt x="212" y="411"/>
                    <a:pt x="212" y="432"/>
                    <a:pt x="191" y="453"/>
                  </a:cubicBezTo>
                  <a:cubicBezTo>
                    <a:pt x="212" y="474"/>
                    <a:pt x="212" y="496"/>
                    <a:pt x="234" y="517"/>
                  </a:cubicBezTo>
                  <a:cubicBezTo>
                    <a:pt x="234" y="538"/>
                    <a:pt x="255" y="538"/>
                    <a:pt x="297" y="538"/>
                  </a:cubicBezTo>
                  <a:lnTo>
                    <a:pt x="361" y="538"/>
                  </a:lnTo>
                  <a:cubicBezTo>
                    <a:pt x="424" y="538"/>
                    <a:pt x="466" y="559"/>
                    <a:pt x="530" y="601"/>
                  </a:cubicBezTo>
                  <a:cubicBezTo>
                    <a:pt x="572" y="622"/>
                    <a:pt x="593" y="686"/>
                    <a:pt x="593" y="728"/>
                  </a:cubicBezTo>
                  <a:cubicBezTo>
                    <a:pt x="593" y="792"/>
                    <a:pt x="572" y="834"/>
                    <a:pt x="530" y="876"/>
                  </a:cubicBezTo>
                  <a:cubicBezTo>
                    <a:pt x="487" y="918"/>
                    <a:pt x="424" y="961"/>
                    <a:pt x="361" y="961"/>
                  </a:cubicBezTo>
                  <a:cubicBezTo>
                    <a:pt x="276" y="961"/>
                    <a:pt x="212" y="897"/>
                    <a:pt x="170" y="834"/>
                  </a:cubicBezTo>
                  <a:cubicBezTo>
                    <a:pt x="149" y="813"/>
                    <a:pt x="128" y="792"/>
                    <a:pt x="107" y="792"/>
                  </a:cubicBezTo>
                  <a:lnTo>
                    <a:pt x="43" y="792"/>
                  </a:lnTo>
                  <a:cubicBezTo>
                    <a:pt x="22" y="813"/>
                    <a:pt x="1" y="834"/>
                    <a:pt x="1" y="855"/>
                  </a:cubicBezTo>
                  <a:cubicBezTo>
                    <a:pt x="1" y="876"/>
                    <a:pt x="1" y="897"/>
                    <a:pt x="22" y="918"/>
                  </a:cubicBezTo>
                  <a:cubicBezTo>
                    <a:pt x="43" y="982"/>
                    <a:pt x="107" y="1024"/>
                    <a:pt x="170" y="1067"/>
                  </a:cubicBezTo>
                  <a:cubicBezTo>
                    <a:pt x="212" y="1109"/>
                    <a:pt x="297" y="1130"/>
                    <a:pt x="361" y="1130"/>
                  </a:cubicBezTo>
                  <a:cubicBezTo>
                    <a:pt x="572" y="1130"/>
                    <a:pt x="762" y="961"/>
                    <a:pt x="762" y="728"/>
                  </a:cubicBezTo>
                  <a:cubicBezTo>
                    <a:pt x="762" y="644"/>
                    <a:pt x="720" y="580"/>
                    <a:pt x="678" y="517"/>
                  </a:cubicBezTo>
                  <a:cubicBezTo>
                    <a:pt x="614" y="453"/>
                    <a:pt x="551" y="411"/>
                    <a:pt x="487" y="390"/>
                  </a:cubicBezTo>
                  <a:lnTo>
                    <a:pt x="720" y="157"/>
                  </a:lnTo>
                  <a:cubicBezTo>
                    <a:pt x="741" y="136"/>
                    <a:pt x="741" y="115"/>
                    <a:pt x="741" y="94"/>
                  </a:cubicBezTo>
                  <a:cubicBezTo>
                    <a:pt x="741" y="73"/>
                    <a:pt x="741" y="73"/>
                    <a:pt x="741" y="51"/>
                  </a:cubicBezTo>
                  <a:cubicBezTo>
                    <a:pt x="741" y="34"/>
                    <a:pt x="714" y="3"/>
                    <a:pt x="692" y="3"/>
                  </a:cubicBezTo>
                  <a:cubicBezTo>
                    <a:pt x="687" y="3"/>
                    <a:pt x="682" y="5"/>
                    <a:pt x="678" y="9"/>
                  </a:cubicBezTo>
                  <a:lnTo>
                    <a:pt x="128" y="9"/>
                  </a:lnTo>
                  <a:cubicBezTo>
                    <a:pt x="122" y="3"/>
                    <a:pt x="115" y="0"/>
                    <a:pt x="109" y="0"/>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516;p53">
              <a:extLst>
                <a:ext uri="{FF2B5EF4-FFF2-40B4-BE49-F238E27FC236}">
                  <a16:creationId xmlns:a16="http://schemas.microsoft.com/office/drawing/2014/main" id="{AA0A197F-8D8B-385F-C7CC-9B3C799EE6D5}"/>
                </a:ext>
              </a:extLst>
            </p:cNvPr>
            <p:cNvSpPr/>
            <p:nvPr/>
          </p:nvSpPr>
          <p:spPr>
            <a:xfrm>
              <a:off x="3268197" y="2298954"/>
              <a:ext cx="66911" cy="98394"/>
            </a:xfrm>
            <a:custGeom>
              <a:avLst/>
              <a:gdLst/>
              <a:ahLst/>
              <a:cxnLst/>
              <a:rect l="l" t="t" r="r" b="b"/>
              <a:pathLst>
                <a:path w="763" h="1122" extrusionOk="0">
                  <a:moveTo>
                    <a:pt x="424" y="382"/>
                  </a:moveTo>
                  <a:lnTo>
                    <a:pt x="424" y="720"/>
                  </a:lnTo>
                  <a:lnTo>
                    <a:pt x="212" y="720"/>
                  </a:lnTo>
                  <a:lnTo>
                    <a:pt x="424" y="382"/>
                  </a:lnTo>
                  <a:close/>
                  <a:moveTo>
                    <a:pt x="509" y="1"/>
                  </a:moveTo>
                  <a:cubicBezTo>
                    <a:pt x="466" y="1"/>
                    <a:pt x="445" y="22"/>
                    <a:pt x="424" y="43"/>
                  </a:cubicBezTo>
                  <a:lnTo>
                    <a:pt x="1" y="762"/>
                  </a:lnTo>
                  <a:cubicBezTo>
                    <a:pt x="1" y="762"/>
                    <a:pt x="1" y="783"/>
                    <a:pt x="1" y="805"/>
                  </a:cubicBezTo>
                  <a:cubicBezTo>
                    <a:pt x="1" y="847"/>
                    <a:pt x="43" y="889"/>
                    <a:pt x="86" y="889"/>
                  </a:cubicBezTo>
                  <a:lnTo>
                    <a:pt x="424" y="889"/>
                  </a:lnTo>
                  <a:lnTo>
                    <a:pt x="424" y="1037"/>
                  </a:lnTo>
                  <a:cubicBezTo>
                    <a:pt x="424" y="1080"/>
                    <a:pt x="466" y="1122"/>
                    <a:pt x="509" y="1122"/>
                  </a:cubicBezTo>
                  <a:cubicBezTo>
                    <a:pt x="551" y="1122"/>
                    <a:pt x="593" y="1080"/>
                    <a:pt x="593" y="1037"/>
                  </a:cubicBezTo>
                  <a:lnTo>
                    <a:pt x="593" y="889"/>
                  </a:lnTo>
                  <a:lnTo>
                    <a:pt x="678" y="889"/>
                  </a:lnTo>
                  <a:cubicBezTo>
                    <a:pt x="720" y="889"/>
                    <a:pt x="762" y="847"/>
                    <a:pt x="762" y="805"/>
                  </a:cubicBezTo>
                  <a:cubicBezTo>
                    <a:pt x="762" y="783"/>
                    <a:pt x="741" y="762"/>
                    <a:pt x="741" y="741"/>
                  </a:cubicBezTo>
                  <a:cubicBezTo>
                    <a:pt x="720" y="720"/>
                    <a:pt x="699" y="720"/>
                    <a:pt x="678" y="720"/>
                  </a:cubicBezTo>
                  <a:lnTo>
                    <a:pt x="593" y="720"/>
                  </a:lnTo>
                  <a:lnTo>
                    <a:pt x="593" y="107"/>
                  </a:lnTo>
                  <a:cubicBezTo>
                    <a:pt x="593" y="86"/>
                    <a:pt x="593" y="43"/>
                    <a:pt x="572" y="43"/>
                  </a:cubicBezTo>
                  <a:cubicBezTo>
                    <a:pt x="551" y="22"/>
                    <a:pt x="530" y="1"/>
                    <a:pt x="509" y="1"/>
                  </a:cubicBezTo>
                  <a:close/>
                </a:path>
              </a:pathLst>
            </a:custGeom>
            <a:solidFill>
              <a:srgbClr val="733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517;p53">
              <a:extLst>
                <a:ext uri="{FF2B5EF4-FFF2-40B4-BE49-F238E27FC236}">
                  <a16:creationId xmlns:a16="http://schemas.microsoft.com/office/drawing/2014/main" id="{BE89BCD2-440D-DBB0-9E5D-DC9DB395166A}"/>
                </a:ext>
              </a:extLst>
            </p:cNvPr>
            <p:cNvSpPr/>
            <p:nvPr/>
          </p:nvSpPr>
          <p:spPr>
            <a:xfrm>
              <a:off x="3229261" y="1442088"/>
              <a:ext cx="762420" cy="762420"/>
            </a:xfrm>
            <a:custGeom>
              <a:avLst/>
              <a:gdLst/>
              <a:ahLst/>
              <a:cxnLst/>
              <a:rect l="l" t="t" r="r" b="b"/>
              <a:pathLst>
                <a:path w="8694" h="8694" extrusionOk="0">
                  <a:moveTo>
                    <a:pt x="4336" y="1"/>
                  </a:moveTo>
                  <a:cubicBezTo>
                    <a:pt x="1947" y="1"/>
                    <a:pt x="1" y="1947"/>
                    <a:pt x="1" y="4337"/>
                  </a:cubicBezTo>
                  <a:cubicBezTo>
                    <a:pt x="1" y="6748"/>
                    <a:pt x="1947" y="8693"/>
                    <a:pt x="4336" y="8693"/>
                  </a:cubicBezTo>
                  <a:cubicBezTo>
                    <a:pt x="6747" y="8693"/>
                    <a:pt x="8693" y="6748"/>
                    <a:pt x="8693" y="4337"/>
                  </a:cubicBezTo>
                  <a:cubicBezTo>
                    <a:pt x="8693" y="1947"/>
                    <a:pt x="6747" y="1"/>
                    <a:pt x="4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518;p53">
              <a:extLst>
                <a:ext uri="{FF2B5EF4-FFF2-40B4-BE49-F238E27FC236}">
                  <a16:creationId xmlns:a16="http://schemas.microsoft.com/office/drawing/2014/main" id="{C09910F2-AED8-519B-7AD0-3292955C39C3}"/>
                </a:ext>
              </a:extLst>
            </p:cNvPr>
            <p:cNvSpPr/>
            <p:nvPr/>
          </p:nvSpPr>
          <p:spPr>
            <a:xfrm>
              <a:off x="3540839" y="1968870"/>
              <a:ext cx="139260" cy="37183"/>
            </a:xfrm>
            <a:custGeom>
              <a:avLst/>
              <a:gdLst/>
              <a:ahLst/>
              <a:cxnLst/>
              <a:rect l="l" t="t" r="r" b="b"/>
              <a:pathLst>
                <a:path w="1588" h="424" extrusionOk="0">
                  <a:moveTo>
                    <a:pt x="212" y="0"/>
                  </a:moveTo>
                  <a:cubicBezTo>
                    <a:pt x="86" y="0"/>
                    <a:pt x="1" y="85"/>
                    <a:pt x="1" y="212"/>
                  </a:cubicBezTo>
                  <a:cubicBezTo>
                    <a:pt x="1" y="318"/>
                    <a:pt x="86" y="423"/>
                    <a:pt x="212" y="423"/>
                  </a:cubicBezTo>
                  <a:lnTo>
                    <a:pt x="1376" y="423"/>
                  </a:lnTo>
                  <a:cubicBezTo>
                    <a:pt x="1503" y="423"/>
                    <a:pt x="1587" y="318"/>
                    <a:pt x="1587" y="212"/>
                  </a:cubicBezTo>
                  <a:cubicBezTo>
                    <a:pt x="1587" y="85"/>
                    <a:pt x="1503" y="0"/>
                    <a:pt x="1376"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519;p53">
              <a:extLst>
                <a:ext uri="{FF2B5EF4-FFF2-40B4-BE49-F238E27FC236}">
                  <a16:creationId xmlns:a16="http://schemas.microsoft.com/office/drawing/2014/main" id="{178AEE9C-D584-73A1-04D2-D661AEB4D0C4}"/>
                </a:ext>
              </a:extLst>
            </p:cNvPr>
            <p:cNvSpPr/>
            <p:nvPr/>
          </p:nvSpPr>
          <p:spPr>
            <a:xfrm>
              <a:off x="3555748" y="2018944"/>
              <a:ext cx="109443" cy="27887"/>
            </a:xfrm>
            <a:custGeom>
              <a:avLst/>
              <a:gdLst/>
              <a:ahLst/>
              <a:cxnLst/>
              <a:rect l="l" t="t" r="r" b="b"/>
              <a:pathLst>
                <a:path w="1248" h="318" extrusionOk="0">
                  <a:moveTo>
                    <a:pt x="169" y="0"/>
                  </a:moveTo>
                  <a:cubicBezTo>
                    <a:pt x="85" y="0"/>
                    <a:pt x="0" y="64"/>
                    <a:pt x="0" y="148"/>
                  </a:cubicBezTo>
                  <a:cubicBezTo>
                    <a:pt x="0" y="254"/>
                    <a:pt x="85" y="318"/>
                    <a:pt x="169" y="318"/>
                  </a:cubicBezTo>
                  <a:lnTo>
                    <a:pt x="1079" y="318"/>
                  </a:lnTo>
                  <a:cubicBezTo>
                    <a:pt x="1163" y="318"/>
                    <a:pt x="1248" y="254"/>
                    <a:pt x="1248" y="148"/>
                  </a:cubicBezTo>
                  <a:cubicBezTo>
                    <a:pt x="1248" y="64"/>
                    <a:pt x="1163" y="0"/>
                    <a:pt x="1079" y="0"/>
                  </a:cubicBezTo>
                  <a:close/>
                </a:path>
              </a:pathLst>
            </a:custGeom>
            <a:solidFill>
              <a:srgbClr val="4B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520;p53">
              <a:extLst>
                <a:ext uri="{FF2B5EF4-FFF2-40B4-BE49-F238E27FC236}">
                  <a16:creationId xmlns:a16="http://schemas.microsoft.com/office/drawing/2014/main" id="{B26A878F-90B0-1CAB-B4F5-5D9ED01B22B9}"/>
                </a:ext>
              </a:extLst>
            </p:cNvPr>
            <p:cNvSpPr/>
            <p:nvPr/>
          </p:nvSpPr>
          <p:spPr>
            <a:xfrm>
              <a:off x="3390619" y="1599763"/>
              <a:ext cx="439703" cy="354375"/>
            </a:xfrm>
            <a:custGeom>
              <a:avLst/>
              <a:gdLst/>
              <a:ahLst/>
              <a:cxnLst/>
              <a:rect l="l" t="t" r="r" b="b"/>
              <a:pathLst>
                <a:path w="5014" h="4041" extrusionOk="0">
                  <a:moveTo>
                    <a:pt x="2496" y="1"/>
                  </a:moveTo>
                  <a:cubicBezTo>
                    <a:pt x="530" y="1"/>
                    <a:pt x="1" y="2729"/>
                    <a:pt x="1820" y="3469"/>
                  </a:cubicBezTo>
                  <a:lnTo>
                    <a:pt x="1820" y="4040"/>
                  </a:lnTo>
                  <a:lnTo>
                    <a:pt x="3173" y="4040"/>
                  </a:lnTo>
                  <a:lnTo>
                    <a:pt x="3173" y="3469"/>
                  </a:lnTo>
                  <a:cubicBezTo>
                    <a:pt x="5013" y="2729"/>
                    <a:pt x="4485" y="1"/>
                    <a:pt x="24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cxnSp>
        <p:nvCxnSpPr>
          <p:cNvPr id="352" name="Google Shape;352;p38"/>
          <p:cNvCxnSpPr/>
          <p:nvPr/>
        </p:nvCxnSpPr>
        <p:spPr>
          <a:xfrm>
            <a:off x="704850" y="2814675"/>
            <a:ext cx="7734300" cy="0"/>
          </a:xfrm>
          <a:prstGeom prst="straightConnector1">
            <a:avLst/>
          </a:prstGeom>
          <a:noFill/>
          <a:ln w="9525" cap="flat" cmpd="sng">
            <a:solidFill>
              <a:schemeClr val="accent3"/>
            </a:solidFill>
            <a:prstDash val="solid"/>
            <a:round/>
            <a:headEnd type="none" w="med" len="med"/>
            <a:tailEnd type="none" w="med" len="med"/>
          </a:ln>
        </p:spPr>
      </p:cxnSp>
      <p:sp>
        <p:nvSpPr>
          <p:cNvPr id="353" name="Google Shape;353;p38"/>
          <p:cNvSpPr/>
          <p:nvPr/>
        </p:nvSpPr>
        <p:spPr>
          <a:xfrm>
            <a:off x="1393025" y="2466825"/>
            <a:ext cx="657600" cy="65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818113" y="2466825"/>
            <a:ext cx="657600" cy="65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4243200" y="2466825"/>
            <a:ext cx="657600" cy="65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5668288" y="2466825"/>
            <a:ext cx="657600" cy="65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7093375" y="2466825"/>
            <a:ext cx="657600" cy="65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Key Objectives</a:t>
            </a:r>
            <a:endParaRPr dirty="0"/>
          </a:p>
        </p:txBody>
      </p:sp>
      <p:grpSp>
        <p:nvGrpSpPr>
          <p:cNvPr id="359" name="Google Shape;359;p38"/>
          <p:cNvGrpSpPr/>
          <p:nvPr/>
        </p:nvGrpSpPr>
        <p:grpSpPr>
          <a:xfrm>
            <a:off x="4396036" y="2621530"/>
            <a:ext cx="351940" cy="348188"/>
            <a:chOff x="581525" y="3254850"/>
            <a:chExt cx="297750" cy="294575"/>
          </a:xfrm>
        </p:grpSpPr>
        <p:sp>
          <p:nvSpPr>
            <p:cNvPr id="360" name="Google Shape;360;p38"/>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38"/>
          <p:cNvGrpSpPr/>
          <p:nvPr/>
        </p:nvGrpSpPr>
        <p:grpSpPr>
          <a:xfrm>
            <a:off x="7246674" y="2621054"/>
            <a:ext cx="350995" cy="349133"/>
            <a:chOff x="2404875" y="3955825"/>
            <a:chExt cx="296950" cy="295375"/>
          </a:xfrm>
        </p:grpSpPr>
        <p:sp>
          <p:nvSpPr>
            <p:cNvPr id="364" name="Google Shape;364;p38"/>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5820641" y="2620612"/>
            <a:ext cx="352886" cy="350049"/>
            <a:chOff x="946175" y="3253275"/>
            <a:chExt cx="298550" cy="296150"/>
          </a:xfrm>
        </p:grpSpPr>
        <p:sp>
          <p:nvSpPr>
            <p:cNvPr id="369" name="Google Shape;369;p38"/>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38"/>
          <p:cNvGrpSpPr/>
          <p:nvPr/>
        </p:nvGrpSpPr>
        <p:grpSpPr>
          <a:xfrm>
            <a:off x="1543581" y="2619888"/>
            <a:ext cx="353757" cy="351463"/>
            <a:chOff x="-22845575" y="3504075"/>
            <a:chExt cx="296950" cy="295025"/>
          </a:xfrm>
        </p:grpSpPr>
        <p:sp>
          <p:nvSpPr>
            <p:cNvPr id="375" name="Google Shape;375;p38"/>
            <p:cNvSpPr/>
            <p:nvPr/>
          </p:nvSpPr>
          <p:spPr>
            <a:xfrm>
              <a:off x="-22688825" y="3504100"/>
              <a:ext cx="140200" cy="295000"/>
            </a:xfrm>
            <a:custGeom>
              <a:avLst/>
              <a:gdLst/>
              <a:ahLst/>
              <a:cxnLst/>
              <a:rect l="l" t="t" r="r" b="b"/>
              <a:pathLst>
                <a:path w="5608" h="11800" extrusionOk="0">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2845575" y="3504075"/>
              <a:ext cx="139425" cy="294250"/>
            </a:xfrm>
            <a:custGeom>
              <a:avLst/>
              <a:gdLst/>
              <a:ahLst/>
              <a:cxnLst/>
              <a:rect l="l" t="t" r="r" b="b"/>
              <a:pathLst>
                <a:path w="5577" h="11770" extrusionOk="0">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8"/>
          <p:cNvSpPr/>
          <p:nvPr/>
        </p:nvSpPr>
        <p:spPr>
          <a:xfrm>
            <a:off x="2965308" y="2618192"/>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txBox="1"/>
          <p:nvPr/>
        </p:nvSpPr>
        <p:spPr>
          <a:xfrm>
            <a:off x="708425" y="34952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Fira Sans"/>
                <a:ea typeface="Fira Sans"/>
                <a:cs typeface="Fira Sans"/>
                <a:sym typeface="Fira Sans"/>
              </a:rPr>
              <a:t>SQL Proficiency</a:t>
            </a:r>
            <a:endParaRPr dirty="0">
              <a:latin typeface="Fira Sans"/>
              <a:ea typeface="Fira Sans"/>
              <a:cs typeface="Fira Sans"/>
              <a:sym typeface="Fira Sans"/>
            </a:endParaRPr>
          </a:p>
        </p:txBody>
      </p:sp>
      <p:sp>
        <p:nvSpPr>
          <p:cNvPr id="379" name="Google Shape;379;p38"/>
          <p:cNvSpPr txBox="1"/>
          <p:nvPr/>
        </p:nvSpPr>
        <p:spPr>
          <a:xfrm>
            <a:off x="708425" y="32508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3"/>
                </a:solidFill>
                <a:latin typeface="Francois One"/>
                <a:ea typeface="Francois One"/>
                <a:cs typeface="Francois One"/>
                <a:sym typeface="Francois One"/>
              </a:rPr>
              <a:t>STEP 3</a:t>
            </a:r>
            <a:r>
              <a:rPr lang="en" dirty="0">
                <a:solidFill>
                  <a:schemeClr val="lt1"/>
                </a:solidFill>
                <a:latin typeface="Fira Sans"/>
                <a:ea typeface="Fira Sans"/>
                <a:cs typeface="Fira Sans"/>
                <a:sym typeface="Fira Sans"/>
              </a:rPr>
              <a:t> </a:t>
            </a:r>
            <a:endParaRPr dirty="0">
              <a:latin typeface="Fira Sans"/>
              <a:ea typeface="Fira Sans"/>
              <a:cs typeface="Fira Sans"/>
              <a:sym typeface="Fira Sans"/>
            </a:endParaRPr>
          </a:p>
        </p:txBody>
      </p:sp>
      <p:sp>
        <p:nvSpPr>
          <p:cNvPr id="380" name="Google Shape;380;p38"/>
          <p:cNvSpPr txBox="1"/>
          <p:nvPr/>
        </p:nvSpPr>
        <p:spPr>
          <a:xfrm>
            <a:off x="2133525" y="15548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Fira Sans"/>
                <a:ea typeface="Fira Sans"/>
                <a:cs typeface="Fira Sans"/>
                <a:sym typeface="Fira Sans"/>
              </a:rPr>
              <a:t>Data Importing</a:t>
            </a:r>
            <a:endParaRPr dirty="0">
              <a:latin typeface="Fira Sans"/>
              <a:ea typeface="Fira Sans"/>
              <a:cs typeface="Fira Sans"/>
              <a:sym typeface="Fira Sans"/>
            </a:endParaRPr>
          </a:p>
        </p:txBody>
      </p:sp>
      <p:sp>
        <p:nvSpPr>
          <p:cNvPr id="381" name="Google Shape;381;p38"/>
          <p:cNvSpPr txBox="1"/>
          <p:nvPr/>
        </p:nvSpPr>
        <p:spPr>
          <a:xfrm>
            <a:off x="2133525" y="13104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3"/>
                </a:solidFill>
                <a:latin typeface="Francois One"/>
                <a:ea typeface="Francois One"/>
                <a:cs typeface="Francois One"/>
                <a:sym typeface="Francois One"/>
              </a:rPr>
              <a:t>STEP 1</a:t>
            </a:r>
            <a:r>
              <a:rPr lang="en" dirty="0">
                <a:solidFill>
                  <a:schemeClr val="lt1"/>
                </a:solidFill>
                <a:latin typeface="Fira Sans"/>
                <a:ea typeface="Fira Sans"/>
                <a:cs typeface="Fira Sans"/>
                <a:sym typeface="Fira Sans"/>
              </a:rPr>
              <a:t> </a:t>
            </a:r>
            <a:endParaRPr dirty="0">
              <a:latin typeface="Fira Sans"/>
              <a:ea typeface="Fira Sans"/>
              <a:cs typeface="Fira Sans"/>
              <a:sym typeface="Fira Sans"/>
            </a:endParaRPr>
          </a:p>
        </p:txBody>
      </p:sp>
      <p:sp>
        <p:nvSpPr>
          <p:cNvPr id="382" name="Google Shape;382;p38"/>
          <p:cNvSpPr txBox="1"/>
          <p:nvPr/>
        </p:nvSpPr>
        <p:spPr>
          <a:xfrm>
            <a:off x="3558600" y="34952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Fira Sans"/>
                <a:ea typeface="Fira Sans"/>
                <a:cs typeface="Fira Sans"/>
                <a:sym typeface="Fira Sans"/>
              </a:rPr>
              <a:t>Data Analysis</a:t>
            </a:r>
            <a:endParaRPr dirty="0">
              <a:latin typeface="Fira Sans"/>
              <a:ea typeface="Fira Sans"/>
              <a:cs typeface="Fira Sans"/>
              <a:sym typeface="Fira Sans"/>
            </a:endParaRPr>
          </a:p>
        </p:txBody>
      </p:sp>
      <p:sp>
        <p:nvSpPr>
          <p:cNvPr id="383" name="Google Shape;383;p38"/>
          <p:cNvSpPr txBox="1"/>
          <p:nvPr/>
        </p:nvSpPr>
        <p:spPr>
          <a:xfrm>
            <a:off x="3558600" y="32508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3"/>
                </a:solidFill>
                <a:latin typeface="Francois One"/>
                <a:ea typeface="Francois One"/>
                <a:cs typeface="Francois One"/>
                <a:sym typeface="Francois One"/>
              </a:rPr>
              <a:t>STEP 4</a:t>
            </a:r>
            <a:endParaRPr dirty="0">
              <a:latin typeface="Fira Sans"/>
              <a:ea typeface="Fira Sans"/>
              <a:cs typeface="Fira Sans"/>
              <a:sym typeface="Fira Sans"/>
            </a:endParaRPr>
          </a:p>
        </p:txBody>
      </p:sp>
      <p:sp>
        <p:nvSpPr>
          <p:cNvPr id="384" name="Google Shape;384;p38"/>
          <p:cNvSpPr txBox="1"/>
          <p:nvPr/>
        </p:nvSpPr>
        <p:spPr>
          <a:xfrm>
            <a:off x="4983700" y="15548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Fira Sans"/>
                <a:ea typeface="Fira Sans"/>
                <a:cs typeface="Fira Sans"/>
                <a:sym typeface="Fira Sans"/>
              </a:rPr>
              <a:t>Data Exploration</a:t>
            </a:r>
            <a:endParaRPr dirty="0">
              <a:latin typeface="Fira Sans"/>
              <a:ea typeface="Fira Sans"/>
              <a:cs typeface="Fira Sans"/>
              <a:sym typeface="Fira Sans"/>
            </a:endParaRPr>
          </a:p>
        </p:txBody>
      </p:sp>
      <p:sp>
        <p:nvSpPr>
          <p:cNvPr id="385" name="Google Shape;385;p38"/>
          <p:cNvSpPr txBox="1"/>
          <p:nvPr/>
        </p:nvSpPr>
        <p:spPr>
          <a:xfrm>
            <a:off x="4983700" y="13104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3"/>
                </a:solidFill>
                <a:latin typeface="Francois One"/>
                <a:ea typeface="Francois One"/>
                <a:cs typeface="Francois One"/>
                <a:sym typeface="Francois One"/>
              </a:rPr>
              <a:t>STEP 2</a:t>
            </a:r>
            <a:r>
              <a:rPr lang="en" dirty="0">
                <a:solidFill>
                  <a:schemeClr val="lt1"/>
                </a:solidFill>
                <a:latin typeface="Fira Sans"/>
                <a:ea typeface="Fira Sans"/>
                <a:cs typeface="Fira Sans"/>
                <a:sym typeface="Fira Sans"/>
              </a:rPr>
              <a:t> </a:t>
            </a:r>
            <a:endParaRPr dirty="0">
              <a:latin typeface="Fira Sans"/>
              <a:ea typeface="Fira Sans"/>
              <a:cs typeface="Fira Sans"/>
              <a:sym typeface="Fira Sans"/>
            </a:endParaRPr>
          </a:p>
        </p:txBody>
      </p:sp>
      <p:sp>
        <p:nvSpPr>
          <p:cNvPr id="386" name="Google Shape;386;p38"/>
          <p:cNvSpPr txBox="1"/>
          <p:nvPr/>
        </p:nvSpPr>
        <p:spPr>
          <a:xfrm>
            <a:off x="6408775" y="34952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Fira Sans"/>
                <a:ea typeface="Fira Sans"/>
                <a:cs typeface="Fira Sans"/>
                <a:sym typeface="Fira Sans"/>
              </a:rPr>
              <a:t>Insights Generation</a:t>
            </a:r>
            <a:endParaRPr dirty="0">
              <a:latin typeface="Fira Sans"/>
              <a:ea typeface="Fira Sans"/>
              <a:cs typeface="Fira Sans"/>
              <a:sym typeface="Fira Sans"/>
            </a:endParaRPr>
          </a:p>
        </p:txBody>
      </p:sp>
      <p:sp>
        <p:nvSpPr>
          <p:cNvPr id="387" name="Google Shape;387;p38"/>
          <p:cNvSpPr txBox="1"/>
          <p:nvPr/>
        </p:nvSpPr>
        <p:spPr>
          <a:xfrm>
            <a:off x="6408775" y="32508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3"/>
                </a:solidFill>
                <a:latin typeface="Francois One"/>
                <a:ea typeface="Francois One"/>
                <a:cs typeface="Francois One"/>
                <a:sym typeface="Francois One"/>
              </a:rPr>
              <a:t>STEP 5</a:t>
            </a:r>
            <a:endParaRPr dirty="0">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9"/>
          <p:cNvSpPr txBox="1">
            <a:spLocks noGrp="1"/>
          </p:cNvSpPr>
          <p:nvPr>
            <p:ph type="title"/>
          </p:nvPr>
        </p:nvSpPr>
        <p:spPr>
          <a:xfrm>
            <a:off x="63851" y="839568"/>
            <a:ext cx="5220132" cy="1482300"/>
          </a:xfrm>
          <a:prstGeom prst="rect">
            <a:avLst/>
          </a:prstGeom>
        </p:spPr>
        <p:txBody>
          <a:bodyPr spcFirstLastPara="1" wrap="square" lIns="91425" tIns="91425" rIns="91425" bIns="91425" anchor="b" anchorCtr="0">
            <a:noAutofit/>
          </a:bodyPr>
          <a:lstStyle/>
          <a:p>
            <a:r>
              <a:rPr lang="en-US" sz="2800" dirty="0">
                <a:solidFill>
                  <a:schemeClr val="accent4">
                    <a:lumMod val="75000"/>
                  </a:schemeClr>
                </a:solidFill>
                <a:effectLst/>
                <a:latin typeface="Francois One" panose="020B0604020202020204" charset="0"/>
              </a:rPr>
              <a:t>Dataset: </a:t>
            </a:r>
            <a:br>
              <a:rPr lang="en-US" sz="2800" dirty="0">
                <a:solidFill>
                  <a:schemeClr val="accent4">
                    <a:lumMod val="75000"/>
                  </a:schemeClr>
                </a:solidFill>
                <a:latin typeface="Francois One" panose="020B0604020202020204" charset="0"/>
              </a:rPr>
            </a:br>
            <a:r>
              <a:rPr lang="en-US" sz="2800" dirty="0">
                <a:solidFill>
                  <a:schemeClr val="accent4">
                    <a:lumMod val="75000"/>
                  </a:schemeClr>
                </a:solidFill>
                <a:effectLst/>
                <a:latin typeface="Francois One" panose="020B0604020202020204" charset="0"/>
              </a:rPr>
              <a:t>Description of each column in dataset: </a:t>
            </a:r>
            <a:endParaRPr sz="2800" dirty="0">
              <a:solidFill>
                <a:schemeClr val="accent4">
                  <a:lumMod val="75000"/>
                </a:schemeClr>
              </a:solidFill>
              <a:latin typeface="Francois One" panose="020B0604020202020204" charset="0"/>
            </a:endParaRPr>
          </a:p>
        </p:txBody>
      </p:sp>
      <p:sp>
        <p:nvSpPr>
          <p:cNvPr id="393" name="Google Shape;393;p39"/>
          <p:cNvSpPr txBox="1">
            <a:spLocks noGrp="1"/>
          </p:cNvSpPr>
          <p:nvPr>
            <p:ph type="subTitle" idx="1"/>
          </p:nvPr>
        </p:nvSpPr>
        <p:spPr>
          <a:xfrm>
            <a:off x="196474" y="2209554"/>
            <a:ext cx="6840383" cy="2391138"/>
          </a:xfrm>
          <a:prstGeom prst="rect">
            <a:avLst/>
          </a:prstGeom>
        </p:spPr>
        <p:txBody>
          <a:bodyPr spcFirstLastPara="1" wrap="square" lIns="91425" tIns="91425" rIns="91425" bIns="91425" anchor="t" anchorCtr="0">
            <a:noAutofit/>
          </a:bodyPr>
          <a:lstStyle/>
          <a:p>
            <a:r>
              <a:rPr lang="en-US" sz="1800" b="1" dirty="0">
                <a:solidFill>
                  <a:schemeClr val="bg1"/>
                </a:solidFill>
                <a:effectLst/>
                <a:latin typeface="Fira Sans" panose="020B0503050000020004" pitchFamily="34" charset="0"/>
              </a:rPr>
              <a:t>Province: </a:t>
            </a:r>
            <a:r>
              <a:rPr lang="en-US" sz="1800" dirty="0">
                <a:solidFill>
                  <a:schemeClr val="bg1"/>
                </a:solidFill>
                <a:effectLst/>
                <a:latin typeface="Fira Sans" panose="020B0503050000020004" pitchFamily="34" charset="0"/>
              </a:rPr>
              <a:t>Geographic subdivision within a country/region. </a:t>
            </a:r>
            <a:endParaRPr lang="en-US" dirty="0">
              <a:solidFill>
                <a:schemeClr val="bg1"/>
              </a:solidFill>
              <a:latin typeface="Fira Sans" panose="020B0503050000020004" pitchFamily="34" charset="0"/>
            </a:endParaRPr>
          </a:p>
          <a:p>
            <a:r>
              <a:rPr lang="en-US" sz="1800" b="1" dirty="0">
                <a:solidFill>
                  <a:schemeClr val="bg1"/>
                </a:solidFill>
                <a:effectLst/>
                <a:latin typeface="Fira Sans" panose="020B0503050000020004" pitchFamily="34" charset="0"/>
              </a:rPr>
              <a:t>Country/Region: </a:t>
            </a:r>
            <a:r>
              <a:rPr lang="en-US" sz="1800" dirty="0">
                <a:solidFill>
                  <a:schemeClr val="bg1"/>
                </a:solidFill>
                <a:effectLst/>
                <a:latin typeface="Fira Sans" panose="020B0503050000020004" pitchFamily="34" charset="0"/>
              </a:rPr>
              <a:t>Geographic entity where data is recorded. </a:t>
            </a:r>
            <a:endParaRPr lang="en-US" dirty="0">
              <a:solidFill>
                <a:schemeClr val="bg1"/>
              </a:solidFill>
              <a:latin typeface="Fira Sans" panose="020B0503050000020004" pitchFamily="34" charset="0"/>
            </a:endParaRPr>
          </a:p>
          <a:p>
            <a:r>
              <a:rPr lang="en-US" sz="1800" b="1" dirty="0">
                <a:solidFill>
                  <a:schemeClr val="bg1"/>
                </a:solidFill>
                <a:effectLst/>
                <a:latin typeface="Fira Sans" panose="020B0503050000020004" pitchFamily="34" charset="0"/>
              </a:rPr>
              <a:t>Latitude: </a:t>
            </a:r>
            <a:r>
              <a:rPr lang="en-US" sz="1800" dirty="0">
                <a:solidFill>
                  <a:schemeClr val="bg1"/>
                </a:solidFill>
                <a:effectLst/>
                <a:latin typeface="Fira Sans" panose="020B0503050000020004" pitchFamily="34" charset="0"/>
              </a:rPr>
              <a:t>North-south position on Earth's surface. </a:t>
            </a:r>
            <a:endParaRPr lang="en-US" dirty="0">
              <a:solidFill>
                <a:schemeClr val="bg1"/>
              </a:solidFill>
              <a:latin typeface="Fira Sans" panose="020B0503050000020004" pitchFamily="34" charset="0"/>
            </a:endParaRPr>
          </a:p>
          <a:p>
            <a:r>
              <a:rPr lang="en-US" sz="1800" b="1" dirty="0">
                <a:solidFill>
                  <a:schemeClr val="bg1"/>
                </a:solidFill>
                <a:effectLst/>
                <a:latin typeface="Fira Sans" panose="020B0503050000020004" pitchFamily="34" charset="0"/>
              </a:rPr>
              <a:t>Longitude: </a:t>
            </a:r>
            <a:r>
              <a:rPr lang="en-US" sz="1800" dirty="0">
                <a:solidFill>
                  <a:schemeClr val="bg1"/>
                </a:solidFill>
                <a:effectLst/>
                <a:latin typeface="Fira Sans" panose="020B0503050000020004" pitchFamily="34" charset="0"/>
              </a:rPr>
              <a:t>East-west position on Earth's surface. </a:t>
            </a:r>
            <a:endParaRPr lang="en-US" dirty="0">
              <a:solidFill>
                <a:schemeClr val="bg1"/>
              </a:solidFill>
              <a:latin typeface="Fira Sans" panose="020B0503050000020004" pitchFamily="34" charset="0"/>
            </a:endParaRPr>
          </a:p>
          <a:p>
            <a:r>
              <a:rPr lang="en-US" sz="1800" b="1" dirty="0">
                <a:solidFill>
                  <a:schemeClr val="bg1"/>
                </a:solidFill>
                <a:effectLst/>
                <a:latin typeface="Fira Sans" panose="020B0503050000020004" pitchFamily="34" charset="0"/>
              </a:rPr>
              <a:t>Date: </a:t>
            </a:r>
            <a:r>
              <a:rPr lang="en-US" sz="1800" dirty="0">
                <a:solidFill>
                  <a:schemeClr val="bg1"/>
                </a:solidFill>
                <a:effectLst/>
                <a:latin typeface="Fira Sans" panose="020B0503050000020004" pitchFamily="34" charset="0"/>
              </a:rPr>
              <a:t>Recorded date of CORONA VIRUS data. </a:t>
            </a:r>
            <a:endParaRPr lang="en-US" dirty="0">
              <a:solidFill>
                <a:schemeClr val="bg1"/>
              </a:solidFill>
              <a:latin typeface="Fira Sans" panose="020B0503050000020004" pitchFamily="34" charset="0"/>
            </a:endParaRPr>
          </a:p>
          <a:p>
            <a:r>
              <a:rPr lang="en-US" sz="1800" b="1" dirty="0">
                <a:solidFill>
                  <a:schemeClr val="bg1"/>
                </a:solidFill>
                <a:effectLst/>
                <a:latin typeface="Fira Sans" panose="020B0503050000020004" pitchFamily="34" charset="0"/>
              </a:rPr>
              <a:t>Confirmed: </a:t>
            </a:r>
            <a:r>
              <a:rPr lang="en-US" sz="1800" dirty="0">
                <a:solidFill>
                  <a:schemeClr val="bg1"/>
                </a:solidFill>
                <a:effectLst/>
                <a:latin typeface="Fira Sans" panose="020B0503050000020004" pitchFamily="34" charset="0"/>
              </a:rPr>
              <a:t>Number of diagnosed CORONA VIRUS cases. </a:t>
            </a:r>
            <a:endParaRPr lang="en-US" dirty="0">
              <a:solidFill>
                <a:schemeClr val="bg1"/>
              </a:solidFill>
              <a:latin typeface="Fira Sans" panose="020B0503050000020004" pitchFamily="34" charset="0"/>
            </a:endParaRPr>
          </a:p>
          <a:p>
            <a:r>
              <a:rPr lang="en-US" sz="1800" b="1" dirty="0">
                <a:solidFill>
                  <a:schemeClr val="bg1"/>
                </a:solidFill>
                <a:effectLst/>
                <a:latin typeface="Fira Sans" panose="020B0503050000020004" pitchFamily="34" charset="0"/>
              </a:rPr>
              <a:t>Deaths: </a:t>
            </a:r>
            <a:r>
              <a:rPr lang="en-US" sz="1800" dirty="0">
                <a:solidFill>
                  <a:schemeClr val="bg1"/>
                </a:solidFill>
                <a:effectLst/>
                <a:latin typeface="Fira Sans" panose="020B0503050000020004" pitchFamily="34" charset="0"/>
              </a:rPr>
              <a:t>Number of CORONA VIRUS related deaths. </a:t>
            </a:r>
            <a:endParaRPr lang="en-US" dirty="0">
              <a:solidFill>
                <a:schemeClr val="bg1"/>
              </a:solidFill>
              <a:latin typeface="Fira Sans" panose="020B0503050000020004" pitchFamily="34" charset="0"/>
            </a:endParaRPr>
          </a:p>
          <a:p>
            <a:r>
              <a:rPr lang="en-US" sz="1800" b="1" dirty="0">
                <a:solidFill>
                  <a:schemeClr val="bg1"/>
                </a:solidFill>
                <a:effectLst/>
                <a:latin typeface="Fira Sans" panose="020B0503050000020004" pitchFamily="34" charset="0"/>
              </a:rPr>
              <a:t>Recovered: </a:t>
            </a:r>
            <a:r>
              <a:rPr lang="en-US" sz="1800" dirty="0">
                <a:solidFill>
                  <a:schemeClr val="bg1"/>
                </a:solidFill>
                <a:effectLst/>
                <a:latin typeface="Fira Sans" panose="020B0503050000020004" pitchFamily="34" charset="0"/>
              </a:rPr>
              <a:t>Number of recovered CORONA VIRUS cases.</a:t>
            </a:r>
            <a:endParaRPr dirty="0">
              <a:solidFill>
                <a:schemeClr val="bg1"/>
              </a:solidFill>
              <a:latin typeface="Fira Sans" panose="020B0503050000020004" pitchFamily="34" charset="0"/>
            </a:endParaRPr>
          </a:p>
        </p:txBody>
      </p:sp>
      <p:grpSp>
        <p:nvGrpSpPr>
          <p:cNvPr id="394" name="Google Shape;394;p39"/>
          <p:cNvGrpSpPr/>
          <p:nvPr/>
        </p:nvGrpSpPr>
        <p:grpSpPr>
          <a:xfrm>
            <a:off x="5416606" y="151463"/>
            <a:ext cx="3727394" cy="3323257"/>
            <a:chOff x="4923517" y="331899"/>
            <a:chExt cx="4372903" cy="5725669"/>
          </a:xfrm>
        </p:grpSpPr>
        <p:sp>
          <p:nvSpPr>
            <p:cNvPr id="395" name="Google Shape;395;p39"/>
            <p:cNvSpPr/>
            <p:nvPr/>
          </p:nvSpPr>
          <p:spPr>
            <a:xfrm>
              <a:off x="6712267" y="613600"/>
              <a:ext cx="322165" cy="278377"/>
            </a:xfrm>
            <a:custGeom>
              <a:avLst/>
              <a:gdLst/>
              <a:ahLst/>
              <a:cxnLst/>
              <a:rect l="l" t="t" r="r" b="b"/>
              <a:pathLst>
                <a:path w="3583" h="3096" extrusionOk="0">
                  <a:moveTo>
                    <a:pt x="2067" y="505"/>
                  </a:moveTo>
                  <a:cubicBezTo>
                    <a:pt x="2618" y="505"/>
                    <a:pt x="3086" y="973"/>
                    <a:pt x="3086" y="1552"/>
                  </a:cubicBezTo>
                  <a:cubicBezTo>
                    <a:pt x="3086" y="2166"/>
                    <a:pt x="2584" y="2579"/>
                    <a:pt x="2054" y="2579"/>
                  </a:cubicBezTo>
                  <a:cubicBezTo>
                    <a:pt x="1799" y="2579"/>
                    <a:pt x="1538" y="2483"/>
                    <a:pt x="1323" y="2269"/>
                  </a:cubicBezTo>
                  <a:cubicBezTo>
                    <a:pt x="662" y="1635"/>
                    <a:pt x="1130" y="505"/>
                    <a:pt x="2067" y="505"/>
                  </a:cubicBezTo>
                  <a:close/>
                  <a:moveTo>
                    <a:pt x="2032" y="0"/>
                  </a:moveTo>
                  <a:cubicBezTo>
                    <a:pt x="1657" y="0"/>
                    <a:pt x="1275" y="140"/>
                    <a:pt x="965" y="450"/>
                  </a:cubicBezTo>
                  <a:cubicBezTo>
                    <a:pt x="0" y="1442"/>
                    <a:pt x="689" y="3095"/>
                    <a:pt x="2067" y="3095"/>
                  </a:cubicBezTo>
                  <a:cubicBezTo>
                    <a:pt x="2893" y="3095"/>
                    <a:pt x="3582" y="2406"/>
                    <a:pt x="3582" y="1552"/>
                  </a:cubicBezTo>
                  <a:cubicBezTo>
                    <a:pt x="3582" y="618"/>
                    <a:pt x="2822" y="0"/>
                    <a:pt x="20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433869" y="1905128"/>
              <a:ext cx="324593" cy="275949"/>
            </a:xfrm>
            <a:custGeom>
              <a:avLst/>
              <a:gdLst/>
              <a:ahLst/>
              <a:cxnLst/>
              <a:rect l="l" t="t" r="r" b="b"/>
              <a:pathLst>
                <a:path w="3610" h="3069" extrusionOk="0">
                  <a:moveTo>
                    <a:pt x="1545" y="503"/>
                  </a:moveTo>
                  <a:cubicBezTo>
                    <a:pt x="1799" y="503"/>
                    <a:pt x="2055" y="595"/>
                    <a:pt x="2260" y="800"/>
                  </a:cubicBezTo>
                  <a:cubicBezTo>
                    <a:pt x="2921" y="1461"/>
                    <a:pt x="2453" y="2563"/>
                    <a:pt x="1543" y="2563"/>
                  </a:cubicBezTo>
                  <a:cubicBezTo>
                    <a:pt x="965" y="2563"/>
                    <a:pt x="496" y="2122"/>
                    <a:pt x="496" y="1544"/>
                  </a:cubicBezTo>
                  <a:cubicBezTo>
                    <a:pt x="496" y="910"/>
                    <a:pt x="1014" y="503"/>
                    <a:pt x="1545" y="503"/>
                  </a:cubicBezTo>
                  <a:close/>
                  <a:moveTo>
                    <a:pt x="1543" y="1"/>
                  </a:moveTo>
                  <a:cubicBezTo>
                    <a:pt x="689" y="1"/>
                    <a:pt x="0" y="690"/>
                    <a:pt x="0" y="1544"/>
                  </a:cubicBezTo>
                  <a:cubicBezTo>
                    <a:pt x="0" y="2458"/>
                    <a:pt x="758" y="3069"/>
                    <a:pt x="1547" y="3069"/>
                  </a:cubicBezTo>
                  <a:cubicBezTo>
                    <a:pt x="1923" y="3069"/>
                    <a:pt x="2307" y="2930"/>
                    <a:pt x="2618" y="2618"/>
                  </a:cubicBezTo>
                  <a:cubicBezTo>
                    <a:pt x="3610" y="1654"/>
                    <a:pt x="2921"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6880676" y="1099946"/>
              <a:ext cx="44688" cy="240433"/>
            </a:xfrm>
            <a:custGeom>
              <a:avLst/>
              <a:gdLst/>
              <a:ahLst/>
              <a:cxnLst/>
              <a:rect l="l" t="t" r="r" b="b"/>
              <a:pathLst>
                <a:path w="497" h="2674" extrusionOk="0">
                  <a:moveTo>
                    <a:pt x="249" y="1"/>
                  </a:moveTo>
                  <a:cubicBezTo>
                    <a:pt x="125" y="1"/>
                    <a:pt x="1" y="83"/>
                    <a:pt x="1" y="249"/>
                  </a:cubicBezTo>
                  <a:lnTo>
                    <a:pt x="1" y="2425"/>
                  </a:lnTo>
                  <a:cubicBezTo>
                    <a:pt x="1" y="2536"/>
                    <a:pt x="111" y="2673"/>
                    <a:pt x="249" y="2673"/>
                  </a:cubicBezTo>
                  <a:cubicBezTo>
                    <a:pt x="359" y="2673"/>
                    <a:pt x="497" y="2536"/>
                    <a:pt x="497" y="2425"/>
                  </a:cubicBezTo>
                  <a:lnTo>
                    <a:pt x="497" y="249"/>
                  </a:lnTo>
                  <a:cubicBezTo>
                    <a:pt x="497" y="83"/>
                    <a:pt x="373" y="1"/>
                    <a:pt x="249" y="1"/>
                  </a:cubicBezTo>
                  <a:close/>
                </a:path>
              </a:pathLst>
            </a:custGeom>
            <a:solidFill>
              <a:srgbClr val="FFD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6774217" y="1196604"/>
              <a:ext cx="255269" cy="44688"/>
            </a:xfrm>
            <a:custGeom>
              <a:avLst/>
              <a:gdLst/>
              <a:ahLst/>
              <a:cxnLst/>
              <a:rect l="l" t="t" r="r" b="b"/>
              <a:pathLst>
                <a:path w="2839" h="497" extrusionOk="0">
                  <a:moveTo>
                    <a:pt x="331" y="0"/>
                  </a:moveTo>
                  <a:cubicBezTo>
                    <a:pt x="0" y="0"/>
                    <a:pt x="0" y="496"/>
                    <a:pt x="331" y="496"/>
                  </a:cubicBezTo>
                  <a:lnTo>
                    <a:pt x="2508" y="496"/>
                  </a:lnTo>
                  <a:cubicBezTo>
                    <a:pt x="2838" y="496"/>
                    <a:pt x="2838" y="0"/>
                    <a:pt x="2508" y="0"/>
                  </a:cubicBezTo>
                  <a:close/>
                </a:path>
              </a:pathLst>
            </a:custGeom>
            <a:solidFill>
              <a:srgbClr val="FFD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6248940" y="3562606"/>
              <a:ext cx="44688" cy="237915"/>
            </a:xfrm>
            <a:custGeom>
              <a:avLst/>
              <a:gdLst/>
              <a:ahLst/>
              <a:cxnLst/>
              <a:rect l="l" t="t" r="r" b="b"/>
              <a:pathLst>
                <a:path w="497" h="2646" extrusionOk="0">
                  <a:moveTo>
                    <a:pt x="249" y="1"/>
                  </a:moveTo>
                  <a:cubicBezTo>
                    <a:pt x="125" y="1"/>
                    <a:pt x="1" y="83"/>
                    <a:pt x="1" y="249"/>
                  </a:cubicBezTo>
                  <a:lnTo>
                    <a:pt x="1" y="2398"/>
                  </a:lnTo>
                  <a:cubicBezTo>
                    <a:pt x="1" y="2536"/>
                    <a:pt x="111" y="2646"/>
                    <a:pt x="249" y="2646"/>
                  </a:cubicBezTo>
                  <a:cubicBezTo>
                    <a:pt x="386" y="2646"/>
                    <a:pt x="497" y="2536"/>
                    <a:pt x="497" y="2398"/>
                  </a:cubicBezTo>
                  <a:lnTo>
                    <a:pt x="497" y="249"/>
                  </a:lnTo>
                  <a:cubicBezTo>
                    <a:pt x="497" y="83"/>
                    <a:pt x="373" y="1"/>
                    <a:pt x="249" y="1"/>
                  </a:cubicBezTo>
                  <a:close/>
                </a:path>
              </a:pathLst>
            </a:custGeom>
            <a:solidFill>
              <a:srgbClr val="FFD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6144909" y="3659264"/>
              <a:ext cx="252751" cy="44688"/>
            </a:xfrm>
            <a:custGeom>
              <a:avLst/>
              <a:gdLst/>
              <a:ahLst/>
              <a:cxnLst/>
              <a:rect l="l" t="t" r="r" b="b"/>
              <a:pathLst>
                <a:path w="2811" h="497" extrusionOk="0">
                  <a:moveTo>
                    <a:pt x="331" y="0"/>
                  </a:moveTo>
                  <a:cubicBezTo>
                    <a:pt x="0" y="0"/>
                    <a:pt x="0" y="496"/>
                    <a:pt x="331" y="496"/>
                  </a:cubicBezTo>
                  <a:lnTo>
                    <a:pt x="2508" y="496"/>
                  </a:lnTo>
                  <a:cubicBezTo>
                    <a:pt x="2811" y="496"/>
                    <a:pt x="2811" y="0"/>
                    <a:pt x="2508" y="0"/>
                  </a:cubicBezTo>
                  <a:close/>
                </a:path>
              </a:pathLst>
            </a:custGeom>
            <a:solidFill>
              <a:srgbClr val="FFD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7215156" y="914183"/>
              <a:ext cx="151237" cy="130197"/>
            </a:xfrm>
            <a:custGeom>
              <a:avLst/>
              <a:gdLst/>
              <a:ahLst/>
              <a:cxnLst/>
              <a:rect l="l" t="t" r="r" b="b"/>
              <a:pathLst>
                <a:path w="1682" h="1448" extrusionOk="0">
                  <a:moveTo>
                    <a:pt x="965" y="0"/>
                  </a:moveTo>
                  <a:cubicBezTo>
                    <a:pt x="304" y="0"/>
                    <a:pt x="1" y="772"/>
                    <a:pt x="442" y="1240"/>
                  </a:cubicBezTo>
                  <a:cubicBezTo>
                    <a:pt x="593" y="1383"/>
                    <a:pt x="776" y="1447"/>
                    <a:pt x="955" y="1447"/>
                  </a:cubicBezTo>
                  <a:cubicBezTo>
                    <a:pt x="1328" y="1447"/>
                    <a:pt x="1682" y="1164"/>
                    <a:pt x="1682" y="717"/>
                  </a:cubicBezTo>
                  <a:cubicBezTo>
                    <a:pt x="1682" y="331"/>
                    <a:pt x="1351" y="0"/>
                    <a:pt x="965" y="0"/>
                  </a:cubicBezTo>
                  <a:close/>
                </a:path>
              </a:pathLst>
            </a:custGeom>
            <a:solidFill>
              <a:srgbClr val="FFD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7675965" y="1707047"/>
              <a:ext cx="334754" cy="276399"/>
            </a:xfrm>
            <a:custGeom>
              <a:avLst/>
              <a:gdLst/>
              <a:ahLst/>
              <a:cxnLst/>
              <a:rect l="l" t="t" r="r" b="b"/>
              <a:pathLst>
                <a:path w="3723" h="3074" extrusionOk="0">
                  <a:moveTo>
                    <a:pt x="1943" y="510"/>
                  </a:moveTo>
                  <a:cubicBezTo>
                    <a:pt x="2687" y="510"/>
                    <a:pt x="3231" y="1329"/>
                    <a:pt x="2839" y="2038"/>
                  </a:cubicBezTo>
                  <a:cubicBezTo>
                    <a:pt x="2642" y="2396"/>
                    <a:pt x="2296" y="2566"/>
                    <a:pt x="1949" y="2566"/>
                  </a:cubicBezTo>
                  <a:cubicBezTo>
                    <a:pt x="1520" y="2566"/>
                    <a:pt x="1090" y="2306"/>
                    <a:pt x="938" y="1818"/>
                  </a:cubicBezTo>
                  <a:cubicBezTo>
                    <a:pt x="800" y="1267"/>
                    <a:pt x="1103" y="688"/>
                    <a:pt x="1654" y="551"/>
                  </a:cubicBezTo>
                  <a:cubicBezTo>
                    <a:pt x="1753" y="523"/>
                    <a:pt x="1849" y="510"/>
                    <a:pt x="1943" y="510"/>
                  </a:cubicBezTo>
                  <a:close/>
                  <a:moveTo>
                    <a:pt x="1945" y="0"/>
                  </a:moveTo>
                  <a:cubicBezTo>
                    <a:pt x="1812" y="0"/>
                    <a:pt x="1677" y="18"/>
                    <a:pt x="1544" y="55"/>
                  </a:cubicBezTo>
                  <a:cubicBezTo>
                    <a:pt x="221" y="440"/>
                    <a:pt x="1" y="2204"/>
                    <a:pt x="1213" y="2865"/>
                  </a:cubicBezTo>
                  <a:cubicBezTo>
                    <a:pt x="1461" y="3009"/>
                    <a:pt x="1719" y="3074"/>
                    <a:pt x="1968" y="3074"/>
                  </a:cubicBezTo>
                  <a:cubicBezTo>
                    <a:pt x="2908" y="3074"/>
                    <a:pt x="3723" y="2153"/>
                    <a:pt x="3418" y="1129"/>
                  </a:cubicBezTo>
                  <a:cubicBezTo>
                    <a:pt x="3234" y="440"/>
                    <a:pt x="2610" y="0"/>
                    <a:pt x="1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7594233" y="1351077"/>
              <a:ext cx="158160" cy="131006"/>
            </a:xfrm>
            <a:custGeom>
              <a:avLst/>
              <a:gdLst/>
              <a:ahLst/>
              <a:cxnLst/>
              <a:rect l="l" t="t" r="r" b="b"/>
              <a:pathLst>
                <a:path w="1759" h="1457" extrusionOk="0">
                  <a:moveTo>
                    <a:pt x="879" y="1"/>
                  </a:moveTo>
                  <a:cubicBezTo>
                    <a:pt x="826" y="1"/>
                    <a:pt x="771" y="7"/>
                    <a:pt x="717" y="18"/>
                  </a:cubicBezTo>
                  <a:cubicBezTo>
                    <a:pt x="111" y="211"/>
                    <a:pt x="1" y="1038"/>
                    <a:pt x="552" y="1368"/>
                  </a:cubicBezTo>
                  <a:cubicBezTo>
                    <a:pt x="668" y="1429"/>
                    <a:pt x="788" y="1457"/>
                    <a:pt x="904" y="1457"/>
                  </a:cubicBezTo>
                  <a:cubicBezTo>
                    <a:pt x="1363" y="1457"/>
                    <a:pt x="1758" y="1026"/>
                    <a:pt x="1626" y="542"/>
                  </a:cubicBezTo>
                  <a:cubicBezTo>
                    <a:pt x="1508" y="210"/>
                    <a:pt x="1207" y="1"/>
                    <a:pt x="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275261" y="1035568"/>
              <a:ext cx="131456" cy="128938"/>
            </a:xfrm>
            <a:custGeom>
              <a:avLst/>
              <a:gdLst/>
              <a:ahLst/>
              <a:cxnLst/>
              <a:rect l="l" t="t" r="r" b="b"/>
              <a:pathLst>
                <a:path w="1462" h="1434" extrusionOk="0">
                  <a:moveTo>
                    <a:pt x="745" y="0"/>
                  </a:moveTo>
                  <a:cubicBezTo>
                    <a:pt x="331" y="0"/>
                    <a:pt x="1" y="331"/>
                    <a:pt x="1" y="717"/>
                  </a:cubicBezTo>
                  <a:cubicBezTo>
                    <a:pt x="1" y="1102"/>
                    <a:pt x="331" y="1433"/>
                    <a:pt x="745" y="1433"/>
                  </a:cubicBezTo>
                  <a:cubicBezTo>
                    <a:pt x="1131" y="1433"/>
                    <a:pt x="1461" y="1102"/>
                    <a:pt x="1461" y="717"/>
                  </a:cubicBezTo>
                  <a:cubicBezTo>
                    <a:pt x="1461" y="331"/>
                    <a:pt x="1131" y="0"/>
                    <a:pt x="745" y="0"/>
                  </a:cubicBezTo>
                  <a:close/>
                </a:path>
              </a:pathLst>
            </a:custGeom>
            <a:solidFill>
              <a:srgbClr val="FFD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874807" y="1823486"/>
              <a:ext cx="153755" cy="131276"/>
            </a:xfrm>
            <a:custGeom>
              <a:avLst/>
              <a:gdLst/>
              <a:ahLst/>
              <a:cxnLst/>
              <a:rect l="l" t="t" r="r" b="b"/>
              <a:pathLst>
                <a:path w="1710" h="1460" extrusionOk="0">
                  <a:moveTo>
                    <a:pt x="739" y="0"/>
                  </a:moveTo>
                  <a:cubicBezTo>
                    <a:pt x="366" y="0"/>
                    <a:pt x="1" y="296"/>
                    <a:pt x="1" y="743"/>
                  </a:cubicBezTo>
                  <a:cubicBezTo>
                    <a:pt x="1" y="1129"/>
                    <a:pt x="332" y="1460"/>
                    <a:pt x="745" y="1460"/>
                  </a:cubicBezTo>
                  <a:cubicBezTo>
                    <a:pt x="1379" y="1460"/>
                    <a:pt x="1709" y="661"/>
                    <a:pt x="1241" y="220"/>
                  </a:cubicBezTo>
                  <a:cubicBezTo>
                    <a:pt x="1098" y="68"/>
                    <a:pt x="91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163767" y="2618687"/>
              <a:ext cx="755736" cy="1380195"/>
            </a:xfrm>
            <a:custGeom>
              <a:avLst/>
              <a:gdLst/>
              <a:ahLst/>
              <a:cxnLst/>
              <a:rect l="l" t="t" r="r" b="b"/>
              <a:pathLst>
                <a:path w="8405" h="15350" extrusionOk="0">
                  <a:moveTo>
                    <a:pt x="1709" y="0"/>
                  </a:moveTo>
                  <a:lnTo>
                    <a:pt x="1709" y="1488"/>
                  </a:lnTo>
                  <a:cubicBezTo>
                    <a:pt x="1682" y="1791"/>
                    <a:pt x="1544" y="2095"/>
                    <a:pt x="1324" y="2315"/>
                  </a:cubicBezTo>
                  <a:lnTo>
                    <a:pt x="387" y="3114"/>
                  </a:lnTo>
                  <a:cubicBezTo>
                    <a:pt x="166" y="3335"/>
                    <a:pt x="28" y="3610"/>
                    <a:pt x="1" y="3941"/>
                  </a:cubicBezTo>
                  <a:lnTo>
                    <a:pt x="1" y="14301"/>
                  </a:lnTo>
                  <a:cubicBezTo>
                    <a:pt x="54" y="14890"/>
                    <a:pt x="525" y="15349"/>
                    <a:pt x="1107" y="15349"/>
                  </a:cubicBezTo>
                  <a:cubicBezTo>
                    <a:pt x="1124" y="15349"/>
                    <a:pt x="1141" y="15349"/>
                    <a:pt x="1158" y="15348"/>
                  </a:cubicBezTo>
                  <a:lnTo>
                    <a:pt x="7248" y="15348"/>
                  </a:lnTo>
                  <a:cubicBezTo>
                    <a:pt x="7265" y="15349"/>
                    <a:pt x="7282" y="15349"/>
                    <a:pt x="7298" y="15349"/>
                  </a:cubicBezTo>
                  <a:cubicBezTo>
                    <a:pt x="7883" y="15349"/>
                    <a:pt x="8378" y="14890"/>
                    <a:pt x="8405" y="14301"/>
                  </a:cubicBezTo>
                  <a:lnTo>
                    <a:pt x="8405" y="3941"/>
                  </a:lnTo>
                  <a:cubicBezTo>
                    <a:pt x="8405" y="3610"/>
                    <a:pt x="8267" y="3335"/>
                    <a:pt x="8019" y="3114"/>
                  </a:cubicBezTo>
                  <a:lnTo>
                    <a:pt x="7110" y="2315"/>
                  </a:lnTo>
                  <a:cubicBezTo>
                    <a:pt x="6862" y="2095"/>
                    <a:pt x="6724" y="1791"/>
                    <a:pt x="6724" y="1488"/>
                  </a:cubicBezTo>
                  <a:lnTo>
                    <a:pt x="6724" y="0"/>
                  </a:lnTo>
                  <a:close/>
                </a:path>
              </a:pathLst>
            </a:custGeom>
            <a:solidFill>
              <a:srgbClr val="69A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210882" y="2863973"/>
              <a:ext cx="664022" cy="1087882"/>
            </a:xfrm>
            <a:custGeom>
              <a:avLst/>
              <a:gdLst/>
              <a:ahLst/>
              <a:cxnLst/>
              <a:rect l="l" t="t" r="r" b="b"/>
              <a:pathLst>
                <a:path w="7385" h="12099" extrusionOk="0">
                  <a:moveTo>
                    <a:pt x="1075" y="0"/>
                  </a:moveTo>
                  <a:lnTo>
                    <a:pt x="221" y="772"/>
                  </a:lnTo>
                  <a:cubicBezTo>
                    <a:pt x="83" y="882"/>
                    <a:pt x="0" y="1047"/>
                    <a:pt x="0" y="1213"/>
                  </a:cubicBezTo>
                  <a:lnTo>
                    <a:pt x="0" y="11573"/>
                  </a:lnTo>
                  <a:cubicBezTo>
                    <a:pt x="52" y="11885"/>
                    <a:pt x="301" y="12099"/>
                    <a:pt x="606" y="12099"/>
                  </a:cubicBezTo>
                  <a:cubicBezTo>
                    <a:pt x="625" y="12099"/>
                    <a:pt x="643" y="12098"/>
                    <a:pt x="662" y="12097"/>
                  </a:cubicBezTo>
                  <a:lnTo>
                    <a:pt x="6724" y="12097"/>
                  </a:lnTo>
                  <a:cubicBezTo>
                    <a:pt x="6742" y="12098"/>
                    <a:pt x="6761" y="12099"/>
                    <a:pt x="6779" y="12099"/>
                  </a:cubicBezTo>
                  <a:cubicBezTo>
                    <a:pt x="7085" y="12099"/>
                    <a:pt x="7333" y="11885"/>
                    <a:pt x="7385" y="11573"/>
                  </a:cubicBezTo>
                  <a:lnTo>
                    <a:pt x="7385" y="1213"/>
                  </a:lnTo>
                  <a:cubicBezTo>
                    <a:pt x="7385" y="1047"/>
                    <a:pt x="7302" y="882"/>
                    <a:pt x="7192" y="772"/>
                  </a:cubicBezTo>
                  <a:lnTo>
                    <a:pt x="6310"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436297" y="3659264"/>
              <a:ext cx="128938" cy="118958"/>
            </a:xfrm>
            <a:custGeom>
              <a:avLst/>
              <a:gdLst/>
              <a:ahLst/>
              <a:cxnLst/>
              <a:rect l="l" t="t" r="r" b="b"/>
              <a:pathLst>
                <a:path w="1434" h="1323" extrusionOk="0">
                  <a:moveTo>
                    <a:pt x="249" y="0"/>
                  </a:moveTo>
                  <a:cubicBezTo>
                    <a:pt x="166" y="55"/>
                    <a:pt x="111" y="138"/>
                    <a:pt x="56" y="248"/>
                  </a:cubicBezTo>
                  <a:cubicBezTo>
                    <a:pt x="28" y="358"/>
                    <a:pt x="1" y="469"/>
                    <a:pt x="1" y="579"/>
                  </a:cubicBezTo>
                  <a:cubicBezTo>
                    <a:pt x="1" y="717"/>
                    <a:pt x="28" y="827"/>
                    <a:pt x="84" y="937"/>
                  </a:cubicBezTo>
                  <a:cubicBezTo>
                    <a:pt x="166" y="1075"/>
                    <a:pt x="249" y="1158"/>
                    <a:pt x="359" y="1213"/>
                  </a:cubicBezTo>
                  <a:cubicBezTo>
                    <a:pt x="469" y="1268"/>
                    <a:pt x="580" y="1323"/>
                    <a:pt x="717" y="1323"/>
                  </a:cubicBezTo>
                  <a:cubicBezTo>
                    <a:pt x="855" y="1323"/>
                    <a:pt x="965" y="1268"/>
                    <a:pt x="1075" y="1213"/>
                  </a:cubicBezTo>
                  <a:cubicBezTo>
                    <a:pt x="1186" y="1158"/>
                    <a:pt x="1296" y="1075"/>
                    <a:pt x="1351" y="965"/>
                  </a:cubicBezTo>
                  <a:cubicBezTo>
                    <a:pt x="1406" y="854"/>
                    <a:pt x="1434" y="717"/>
                    <a:pt x="1434" y="579"/>
                  </a:cubicBezTo>
                  <a:cubicBezTo>
                    <a:pt x="1434" y="469"/>
                    <a:pt x="1406" y="386"/>
                    <a:pt x="1379" y="276"/>
                  </a:cubicBezTo>
                  <a:cubicBezTo>
                    <a:pt x="1323" y="166"/>
                    <a:pt x="1241" y="83"/>
                    <a:pt x="1158" y="0"/>
                  </a:cubicBezTo>
                  <a:lnTo>
                    <a:pt x="910" y="221"/>
                  </a:lnTo>
                  <a:cubicBezTo>
                    <a:pt x="965" y="276"/>
                    <a:pt x="1020" y="331"/>
                    <a:pt x="1048" y="386"/>
                  </a:cubicBezTo>
                  <a:cubicBezTo>
                    <a:pt x="1075" y="441"/>
                    <a:pt x="1075" y="496"/>
                    <a:pt x="1075" y="551"/>
                  </a:cubicBezTo>
                  <a:cubicBezTo>
                    <a:pt x="1075" y="634"/>
                    <a:pt x="1075" y="689"/>
                    <a:pt x="1020" y="717"/>
                  </a:cubicBezTo>
                  <a:cubicBezTo>
                    <a:pt x="993" y="772"/>
                    <a:pt x="965" y="827"/>
                    <a:pt x="910" y="854"/>
                  </a:cubicBezTo>
                  <a:cubicBezTo>
                    <a:pt x="855" y="882"/>
                    <a:pt x="772" y="882"/>
                    <a:pt x="717" y="882"/>
                  </a:cubicBezTo>
                  <a:cubicBezTo>
                    <a:pt x="635" y="882"/>
                    <a:pt x="580" y="882"/>
                    <a:pt x="524" y="854"/>
                  </a:cubicBezTo>
                  <a:cubicBezTo>
                    <a:pt x="469" y="827"/>
                    <a:pt x="414" y="772"/>
                    <a:pt x="387" y="717"/>
                  </a:cubicBezTo>
                  <a:cubicBezTo>
                    <a:pt x="359" y="689"/>
                    <a:pt x="332" y="634"/>
                    <a:pt x="332" y="551"/>
                  </a:cubicBezTo>
                  <a:cubicBezTo>
                    <a:pt x="332" y="496"/>
                    <a:pt x="359" y="441"/>
                    <a:pt x="387" y="386"/>
                  </a:cubicBezTo>
                  <a:cubicBezTo>
                    <a:pt x="414" y="331"/>
                    <a:pt x="469" y="276"/>
                    <a:pt x="524" y="221"/>
                  </a:cubicBezTo>
                  <a:lnTo>
                    <a:pt x="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436297" y="3537880"/>
              <a:ext cx="128938" cy="136311"/>
            </a:xfrm>
            <a:custGeom>
              <a:avLst/>
              <a:gdLst/>
              <a:ahLst/>
              <a:cxnLst/>
              <a:rect l="l" t="t" r="r" b="b"/>
              <a:pathLst>
                <a:path w="1434" h="1516" extrusionOk="0">
                  <a:moveTo>
                    <a:pt x="717" y="413"/>
                  </a:moveTo>
                  <a:cubicBezTo>
                    <a:pt x="800" y="413"/>
                    <a:pt x="855" y="441"/>
                    <a:pt x="910" y="468"/>
                  </a:cubicBezTo>
                  <a:cubicBezTo>
                    <a:pt x="965" y="496"/>
                    <a:pt x="1020" y="524"/>
                    <a:pt x="1048" y="579"/>
                  </a:cubicBezTo>
                  <a:cubicBezTo>
                    <a:pt x="1075" y="634"/>
                    <a:pt x="1103" y="689"/>
                    <a:pt x="1103" y="744"/>
                  </a:cubicBezTo>
                  <a:cubicBezTo>
                    <a:pt x="1103" y="799"/>
                    <a:pt x="1075" y="854"/>
                    <a:pt x="1048" y="909"/>
                  </a:cubicBezTo>
                  <a:cubicBezTo>
                    <a:pt x="1020" y="964"/>
                    <a:pt x="965" y="1020"/>
                    <a:pt x="910" y="1047"/>
                  </a:cubicBezTo>
                  <a:cubicBezTo>
                    <a:pt x="855" y="1075"/>
                    <a:pt x="800" y="1075"/>
                    <a:pt x="717" y="1075"/>
                  </a:cubicBezTo>
                  <a:cubicBezTo>
                    <a:pt x="662" y="1075"/>
                    <a:pt x="580" y="1075"/>
                    <a:pt x="524" y="1047"/>
                  </a:cubicBezTo>
                  <a:cubicBezTo>
                    <a:pt x="469" y="1020"/>
                    <a:pt x="414" y="964"/>
                    <a:pt x="387" y="909"/>
                  </a:cubicBezTo>
                  <a:cubicBezTo>
                    <a:pt x="359" y="854"/>
                    <a:pt x="332" y="799"/>
                    <a:pt x="332" y="744"/>
                  </a:cubicBezTo>
                  <a:cubicBezTo>
                    <a:pt x="332" y="689"/>
                    <a:pt x="359" y="634"/>
                    <a:pt x="387" y="579"/>
                  </a:cubicBezTo>
                  <a:cubicBezTo>
                    <a:pt x="414" y="524"/>
                    <a:pt x="469" y="496"/>
                    <a:pt x="524" y="468"/>
                  </a:cubicBezTo>
                  <a:cubicBezTo>
                    <a:pt x="580" y="441"/>
                    <a:pt x="662" y="413"/>
                    <a:pt x="717" y="413"/>
                  </a:cubicBezTo>
                  <a:close/>
                  <a:moveTo>
                    <a:pt x="717" y="0"/>
                  </a:moveTo>
                  <a:cubicBezTo>
                    <a:pt x="580" y="0"/>
                    <a:pt x="469" y="28"/>
                    <a:pt x="359" y="110"/>
                  </a:cubicBezTo>
                  <a:cubicBezTo>
                    <a:pt x="249" y="165"/>
                    <a:pt x="166" y="248"/>
                    <a:pt x="84" y="358"/>
                  </a:cubicBezTo>
                  <a:cubicBezTo>
                    <a:pt x="28" y="496"/>
                    <a:pt x="1" y="606"/>
                    <a:pt x="1" y="744"/>
                  </a:cubicBezTo>
                  <a:cubicBezTo>
                    <a:pt x="1" y="909"/>
                    <a:pt x="28" y="1020"/>
                    <a:pt x="84" y="1130"/>
                  </a:cubicBezTo>
                  <a:cubicBezTo>
                    <a:pt x="166" y="1268"/>
                    <a:pt x="249" y="1350"/>
                    <a:pt x="359" y="1405"/>
                  </a:cubicBezTo>
                  <a:cubicBezTo>
                    <a:pt x="469" y="1488"/>
                    <a:pt x="580" y="1516"/>
                    <a:pt x="717" y="1516"/>
                  </a:cubicBezTo>
                  <a:cubicBezTo>
                    <a:pt x="855" y="1516"/>
                    <a:pt x="965" y="1488"/>
                    <a:pt x="1075" y="1405"/>
                  </a:cubicBezTo>
                  <a:cubicBezTo>
                    <a:pt x="1186" y="1350"/>
                    <a:pt x="1296" y="1268"/>
                    <a:pt x="1351" y="1130"/>
                  </a:cubicBezTo>
                  <a:cubicBezTo>
                    <a:pt x="1406" y="1020"/>
                    <a:pt x="1434" y="909"/>
                    <a:pt x="1434" y="744"/>
                  </a:cubicBezTo>
                  <a:cubicBezTo>
                    <a:pt x="1434" y="606"/>
                    <a:pt x="1406" y="496"/>
                    <a:pt x="1351" y="358"/>
                  </a:cubicBezTo>
                  <a:cubicBezTo>
                    <a:pt x="1296" y="248"/>
                    <a:pt x="1186" y="165"/>
                    <a:pt x="1075" y="110"/>
                  </a:cubicBezTo>
                  <a:cubicBezTo>
                    <a:pt x="965" y="28"/>
                    <a:pt x="855" y="0"/>
                    <a:pt x="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438814" y="3399142"/>
              <a:ext cx="123993" cy="133794"/>
            </a:xfrm>
            <a:custGeom>
              <a:avLst/>
              <a:gdLst/>
              <a:ahLst/>
              <a:cxnLst/>
              <a:rect l="l" t="t" r="r" b="b"/>
              <a:pathLst>
                <a:path w="1379" h="1488" extrusionOk="0">
                  <a:moveTo>
                    <a:pt x="0" y="0"/>
                  </a:moveTo>
                  <a:lnTo>
                    <a:pt x="0" y="413"/>
                  </a:lnTo>
                  <a:lnTo>
                    <a:pt x="965" y="744"/>
                  </a:lnTo>
                  <a:lnTo>
                    <a:pt x="0" y="1047"/>
                  </a:lnTo>
                  <a:lnTo>
                    <a:pt x="0" y="1488"/>
                  </a:lnTo>
                  <a:lnTo>
                    <a:pt x="1378" y="964"/>
                  </a:lnTo>
                  <a:lnTo>
                    <a:pt x="1378" y="52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38814" y="3349509"/>
              <a:ext cx="123993" cy="37315"/>
            </a:xfrm>
            <a:custGeom>
              <a:avLst/>
              <a:gdLst/>
              <a:ahLst/>
              <a:cxnLst/>
              <a:rect l="l" t="t" r="r" b="b"/>
              <a:pathLst>
                <a:path w="1379" h="415" extrusionOk="0">
                  <a:moveTo>
                    <a:pt x="0" y="1"/>
                  </a:moveTo>
                  <a:lnTo>
                    <a:pt x="0" y="414"/>
                  </a:lnTo>
                  <a:lnTo>
                    <a:pt x="1378" y="414"/>
                  </a:lnTo>
                  <a:lnTo>
                    <a:pt x="13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38814" y="3267777"/>
              <a:ext cx="123993" cy="121475"/>
            </a:xfrm>
            <a:custGeom>
              <a:avLst/>
              <a:gdLst/>
              <a:ahLst/>
              <a:cxnLst/>
              <a:rect l="l" t="t" r="r" b="b"/>
              <a:pathLst>
                <a:path w="1379" h="1351" extrusionOk="0">
                  <a:moveTo>
                    <a:pt x="689" y="414"/>
                  </a:moveTo>
                  <a:cubicBezTo>
                    <a:pt x="799" y="414"/>
                    <a:pt x="882" y="442"/>
                    <a:pt x="965" y="497"/>
                  </a:cubicBezTo>
                  <a:cubicBezTo>
                    <a:pt x="1020" y="552"/>
                    <a:pt x="1075" y="634"/>
                    <a:pt x="1075" y="717"/>
                  </a:cubicBezTo>
                  <a:lnTo>
                    <a:pt x="1075" y="937"/>
                  </a:lnTo>
                  <a:lnTo>
                    <a:pt x="331" y="937"/>
                  </a:lnTo>
                  <a:lnTo>
                    <a:pt x="331" y="745"/>
                  </a:lnTo>
                  <a:cubicBezTo>
                    <a:pt x="331" y="662"/>
                    <a:pt x="359" y="579"/>
                    <a:pt x="414" y="497"/>
                  </a:cubicBezTo>
                  <a:cubicBezTo>
                    <a:pt x="496" y="442"/>
                    <a:pt x="579" y="414"/>
                    <a:pt x="689" y="414"/>
                  </a:cubicBezTo>
                  <a:close/>
                  <a:moveTo>
                    <a:pt x="689" y="1"/>
                  </a:moveTo>
                  <a:cubicBezTo>
                    <a:pt x="552" y="1"/>
                    <a:pt x="441" y="28"/>
                    <a:pt x="331" y="83"/>
                  </a:cubicBezTo>
                  <a:cubicBezTo>
                    <a:pt x="221" y="138"/>
                    <a:pt x="138" y="249"/>
                    <a:pt x="83" y="359"/>
                  </a:cubicBezTo>
                  <a:cubicBezTo>
                    <a:pt x="28" y="469"/>
                    <a:pt x="0" y="607"/>
                    <a:pt x="0" y="745"/>
                  </a:cubicBezTo>
                  <a:lnTo>
                    <a:pt x="0" y="1351"/>
                  </a:lnTo>
                  <a:lnTo>
                    <a:pt x="1378" y="1351"/>
                  </a:lnTo>
                  <a:lnTo>
                    <a:pt x="1378" y="745"/>
                  </a:lnTo>
                  <a:cubicBezTo>
                    <a:pt x="1378" y="607"/>
                    <a:pt x="1351" y="469"/>
                    <a:pt x="1295" y="359"/>
                  </a:cubicBezTo>
                  <a:cubicBezTo>
                    <a:pt x="1240" y="249"/>
                    <a:pt x="1158" y="166"/>
                    <a:pt x="1047" y="83"/>
                  </a:cubicBezTo>
                  <a:cubicBezTo>
                    <a:pt x="937" y="28"/>
                    <a:pt x="827" y="1"/>
                    <a:pt x="6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8247" y="3215807"/>
              <a:ext cx="22389" cy="49633"/>
            </a:xfrm>
            <a:custGeom>
              <a:avLst/>
              <a:gdLst/>
              <a:ahLst/>
              <a:cxnLst/>
              <a:rect l="l" t="t" r="r" b="b"/>
              <a:pathLst>
                <a:path w="249" h="552" extrusionOk="0">
                  <a:moveTo>
                    <a:pt x="1" y="0"/>
                  </a:moveTo>
                  <a:lnTo>
                    <a:pt x="1" y="551"/>
                  </a:lnTo>
                  <a:lnTo>
                    <a:pt x="249" y="551"/>
                  </a:lnTo>
                  <a:lnTo>
                    <a:pt x="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438814" y="3141448"/>
              <a:ext cx="123993" cy="59524"/>
            </a:xfrm>
            <a:custGeom>
              <a:avLst/>
              <a:gdLst/>
              <a:ahLst/>
              <a:cxnLst/>
              <a:rect l="l" t="t" r="r" b="b"/>
              <a:pathLst>
                <a:path w="1379" h="662" extrusionOk="0">
                  <a:moveTo>
                    <a:pt x="0" y="0"/>
                  </a:moveTo>
                  <a:lnTo>
                    <a:pt x="0" y="662"/>
                  </a:lnTo>
                  <a:lnTo>
                    <a:pt x="331" y="662"/>
                  </a:lnTo>
                  <a:lnTo>
                    <a:pt x="331" y="414"/>
                  </a:lnTo>
                  <a:lnTo>
                    <a:pt x="1378" y="414"/>
                  </a:lnTo>
                  <a:lnTo>
                    <a:pt x="13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436297" y="3017546"/>
              <a:ext cx="128938" cy="99176"/>
            </a:xfrm>
            <a:custGeom>
              <a:avLst/>
              <a:gdLst/>
              <a:ahLst/>
              <a:cxnLst/>
              <a:rect l="l" t="t" r="r" b="b"/>
              <a:pathLst>
                <a:path w="1434" h="1103" extrusionOk="0">
                  <a:moveTo>
                    <a:pt x="497" y="414"/>
                  </a:moveTo>
                  <a:cubicBezTo>
                    <a:pt x="552" y="414"/>
                    <a:pt x="580" y="414"/>
                    <a:pt x="607" y="442"/>
                  </a:cubicBezTo>
                  <a:cubicBezTo>
                    <a:pt x="635" y="469"/>
                    <a:pt x="662" y="524"/>
                    <a:pt x="662" y="579"/>
                  </a:cubicBezTo>
                  <a:cubicBezTo>
                    <a:pt x="662" y="634"/>
                    <a:pt x="635" y="662"/>
                    <a:pt x="607" y="690"/>
                  </a:cubicBezTo>
                  <a:cubicBezTo>
                    <a:pt x="580" y="717"/>
                    <a:pt x="552" y="745"/>
                    <a:pt x="497" y="745"/>
                  </a:cubicBezTo>
                  <a:cubicBezTo>
                    <a:pt x="442" y="745"/>
                    <a:pt x="387" y="717"/>
                    <a:pt x="359" y="690"/>
                  </a:cubicBezTo>
                  <a:cubicBezTo>
                    <a:pt x="332" y="662"/>
                    <a:pt x="332" y="634"/>
                    <a:pt x="332" y="579"/>
                  </a:cubicBezTo>
                  <a:cubicBezTo>
                    <a:pt x="332" y="524"/>
                    <a:pt x="332" y="469"/>
                    <a:pt x="359" y="442"/>
                  </a:cubicBezTo>
                  <a:cubicBezTo>
                    <a:pt x="387" y="414"/>
                    <a:pt x="442" y="414"/>
                    <a:pt x="497" y="414"/>
                  </a:cubicBezTo>
                  <a:close/>
                  <a:moveTo>
                    <a:pt x="690" y="1"/>
                  </a:moveTo>
                  <a:cubicBezTo>
                    <a:pt x="552" y="1"/>
                    <a:pt x="442" y="28"/>
                    <a:pt x="332" y="56"/>
                  </a:cubicBezTo>
                  <a:cubicBezTo>
                    <a:pt x="221" y="111"/>
                    <a:pt x="139" y="194"/>
                    <a:pt x="84" y="276"/>
                  </a:cubicBezTo>
                  <a:cubicBezTo>
                    <a:pt x="28" y="359"/>
                    <a:pt x="1" y="469"/>
                    <a:pt x="1" y="579"/>
                  </a:cubicBezTo>
                  <a:cubicBezTo>
                    <a:pt x="1" y="690"/>
                    <a:pt x="28" y="772"/>
                    <a:pt x="56" y="855"/>
                  </a:cubicBezTo>
                  <a:cubicBezTo>
                    <a:pt x="111" y="938"/>
                    <a:pt x="166" y="993"/>
                    <a:pt x="221" y="1048"/>
                  </a:cubicBezTo>
                  <a:cubicBezTo>
                    <a:pt x="304" y="1075"/>
                    <a:pt x="387" y="1103"/>
                    <a:pt x="497" y="1103"/>
                  </a:cubicBezTo>
                  <a:cubicBezTo>
                    <a:pt x="580" y="1103"/>
                    <a:pt x="662" y="1075"/>
                    <a:pt x="717" y="1048"/>
                  </a:cubicBezTo>
                  <a:cubicBezTo>
                    <a:pt x="800" y="1020"/>
                    <a:pt x="855" y="965"/>
                    <a:pt x="883" y="910"/>
                  </a:cubicBezTo>
                  <a:cubicBezTo>
                    <a:pt x="938" y="827"/>
                    <a:pt x="938" y="745"/>
                    <a:pt x="938" y="662"/>
                  </a:cubicBezTo>
                  <a:cubicBezTo>
                    <a:pt x="938" y="524"/>
                    <a:pt x="910" y="442"/>
                    <a:pt x="800" y="359"/>
                  </a:cubicBezTo>
                  <a:cubicBezTo>
                    <a:pt x="910" y="359"/>
                    <a:pt x="993" y="386"/>
                    <a:pt x="1048" y="442"/>
                  </a:cubicBezTo>
                  <a:cubicBezTo>
                    <a:pt x="1103" y="497"/>
                    <a:pt x="1131" y="552"/>
                    <a:pt x="1131" y="662"/>
                  </a:cubicBezTo>
                  <a:cubicBezTo>
                    <a:pt x="1131" y="772"/>
                    <a:pt x="1103" y="855"/>
                    <a:pt x="1048" y="938"/>
                  </a:cubicBezTo>
                  <a:lnTo>
                    <a:pt x="1323" y="1075"/>
                  </a:lnTo>
                  <a:cubicBezTo>
                    <a:pt x="1351" y="1020"/>
                    <a:pt x="1379" y="965"/>
                    <a:pt x="1406" y="882"/>
                  </a:cubicBezTo>
                  <a:cubicBezTo>
                    <a:pt x="1434" y="800"/>
                    <a:pt x="1434" y="717"/>
                    <a:pt x="1434" y="634"/>
                  </a:cubicBezTo>
                  <a:cubicBezTo>
                    <a:pt x="1434" y="497"/>
                    <a:pt x="1406" y="386"/>
                    <a:pt x="1351" y="304"/>
                  </a:cubicBezTo>
                  <a:cubicBezTo>
                    <a:pt x="1268" y="194"/>
                    <a:pt x="1186" y="111"/>
                    <a:pt x="1075" y="83"/>
                  </a:cubicBezTo>
                  <a:cubicBezTo>
                    <a:pt x="965" y="28"/>
                    <a:pt x="855" y="1"/>
                    <a:pt x="6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5614686" y="3503173"/>
              <a:ext cx="59614" cy="64469"/>
            </a:xfrm>
            <a:custGeom>
              <a:avLst/>
              <a:gdLst/>
              <a:ahLst/>
              <a:cxnLst/>
              <a:rect l="l" t="t" r="r" b="b"/>
              <a:pathLst>
                <a:path w="663" h="717" extrusionOk="0">
                  <a:moveTo>
                    <a:pt x="1" y="0"/>
                  </a:moveTo>
                  <a:lnTo>
                    <a:pt x="1" y="193"/>
                  </a:lnTo>
                  <a:lnTo>
                    <a:pt x="442" y="359"/>
                  </a:lnTo>
                  <a:lnTo>
                    <a:pt x="1" y="496"/>
                  </a:lnTo>
                  <a:lnTo>
                    <a:pt x="1" y="717"/>
                  </a:lnTo>
                  <a:lnTo>
                    <a:pt x="662" y="469"/>
                  </a:lnTo>
                  <a:lnTo>
                    <a:pt x="662" y="24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614686" y="3453630"/>
              <a:ext cx="59614" cy="69414"/>
            </a:xfrm>
            <a:custGeom>
              <a:avLst/>
              <a:gdLst/>
              <a:ahLst/>
              <a:cxnLst/>
              <a:rect l="l" t="t" r="r" b="b"/>
              <a:pathLst>
                <a:path w="663" h="772" extrusionOk="0">
                  <a:moveTo>
                    <a:pt x="414" y="303"/>
                  </a:moveTo>
                  <a:lnTo>
                    <a:pt x="414" y="469"/>
                  </a:lnTo>
                  <a:lnTo>
                    <a:pt x="194" y="386"/>
                  </a:lnTo>
                  <a:lnTo>
                    <a:pt x="414" y="303"/>
                  </a:lnTo>
                  <a:close/>
                  <a:moveTo>
                    <a:pt x="662" y="0"/>
                  </a:moveTo>
                  <a:lnTo>
                    <a:pt x="1" y="276"/>
                  </a:lnTo>
                  <a:lnTo>
                    <a:pt x="1" y="469"/>
                  </a:lnTo>
                  <a:lnTo>
                    <a:pt x="662" y="772"/>
                  </a:lnTo>
                  <a:lnTo>
                    <a:pt x="662" y="551"/>
                  </a:lnTo>
                  <a:lnTo>
                    <a:pt x="552" y="524"/>
                  </a:lnTo>
                  <a:lnTo>
                    <a:pt x="552" y="248"/>
                  </a:lnTo>
                  <a:lnTo>
                    <a:pt x="662" y="221"/>
                  </a:lnTo>
                  <a:lnTo>
                    <a:pt x="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5612258" y="3409032"/>
              <a:ext cx="62041" cy="57006"/>
            </a:xfrm>
            <a:custGeom>
              <a:avLst/>
              <a:gdLst/>
              <a:ahLst/>
              <a:cxnLst/>
              <a:rect l="l" t="t" r="r" b="b"/>
              <a:pathLst>
                <a:path w="690" h="634" extrusionOk="0">
                  <a:moveTo>
                    <a:pt x="110" y="0"/>
                  </a:moveTo>
                  <a:cubicBezTo>
                    <a:pt x="83" y="28"/>
                    <a:pt x="55" y="83"/>
                    <a:pt x="28" y="138"/>
                  </a:cubicBezTo>
                  <a:cubicBezTo>
                    <a:pt x="0" y="166"/>
                    <a:pt x="0" y="221"/>
                    <a:pt x="0" y="276"/>
                  </a:cubicBezTo>
                  <a:cubicBezTo>
                    <a:pt x="0" y="358"/>
                    <a:pt x="28" y="414"/>
                    <a:pt x="55" y="469"/>
                  </a:cubicBezTo>
                  <a:cubicBezTo>
                    <a:pt x="83" y="524"/>
                    <a:pt x="110" y="551"/>
                    <a:pt x="166" y="606"/>
                  </a:cubicBezTo>
                  <a:cubicBezTo>
                    <a:pt x="221" y="634"/>
                    <a:pt x="276" y="634"/>
                    <a:pt x="358" y="634"/>
                  </a:cubicBezTo>
                  <a:cubicBezTo>
                    <a:pt x="414" y="634"/>
                    <a:pt x="469" y="634"/>
                    <a:pt x="524" y="606"/>
                  </a:cubicBezTo>
                  <a:cubicBezTo>
                    <a:pt x="579" y="551"/>
                    <a:pt x="634" y="524"/>
                    <a:pt x="662" y="469"/>
                  </a:cubicBezTo>
                  <a:cubicBezTo>
                    <a:pt x="689" y="414"/>
                    <a:pt x="689" y="358"/>
                    <a:pt x="689" y="276"/>
                  </a:cubicBezTo>
                  <a:cubicBezTo>
                    <a:pt x="689" y="248"/>
                    <a:pt x="689" y="193"/>
                    <a:pt x="662" y="138"/>
                  </a:cubicBezTo>
                  <a:cubicBezTo>
                    <a:pt x="634" y="83"/>
                    <a:pt x="606" y="28"/>
                    <a:pt x="579" y="0"/>
                  </a:cubicBezTo>
                  <a:lnTo>
                    <a:pt x="441" y="110"/>
                  </a:lnTo>
                  <a:cubicBezTo>
                    <a:pt x="469" y="138"/>
                    <a:pt x="496" y="166"/>
                    <a:pt x="496" y="193"/>
                  </a:cubicBezTo>
                  <a:cubicBezTo>
                    <a:pt x="524" y="221"/>
                    <a:pt x="524" y="248"/>
                    <a:pt x="524" y="276"/>
                  </a:cubicBezTo>
                  <a:cubicBezTo>
                    <a:pt x="524" y="303"/>
                    <a:pt x="524" y="331"/>
                    <a:pt x="496" y="358"/>
                  </a:cubicBezTo>
                  <a:cubicBezTo>
                    <a:pt x="496" y="386"/>
                    <a:pt x="469" y="414"/>
                    <a:pt x="441" y="414"/>
                  </a:cubicBezTo>
                  <a:cubicBezTo>
                    <a:pt x="414" y="441"/>
                    <a:pt x="386" y="441"/>
                    <a:pt x="358" y="441"/>
                  </a:cubicBezTo>
                  <a:cubicBezTo>
                    <a:pt x="303" y="441"/>
                    <a:pt x="276" y="441"/>
                    <a:pt x="248" y="414"/>
                  </a:cubicBezTo>
                  <a:cubicBezTo>
                    <a:pt x="221" y="414"/>
                    <a:pt x="193" y="386"/>
                    <a:pt x="193" y="358"/>
                  </a:cubicBezTo>
                  <a:cubicBezTo>
                    <a:pt x="166" y="331"/>
                    <a:pt x="166" y="303"/>
                    <a:pt x="166" y="276"/>
                  </a:cubicBezTo>
                  <a:cubicBezTo>
                    <a:pt x="166" y="248"/>
                    <a:pt x="166" y="221"/>
                    <a:pt x="193" y="193"/>
                  </a:cubicBezTo>
                  <a:cubicBezTo>
                    <a:pt x="221" y="166"/>
                    <a:pt x="221" y="138"/>
                    <a:pt x="248" y="110"/>
                  </a:cubicBezTo>
                  <a:lnTo>
                    <a:pt x="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612258" y="3359490"/>
              <a:ext cx="62041" cy="57006"/>
            </a:xfrm>
            <a:custGeom>
              <a:avLst/>
              <a:gdLst/>
              <a:ahLst/>
              <a:cxnLst/>
              <a:rect l="l" t="t" r="r" b="b"/>
              <a:pathLst>
                <a:path w="690" h="634" extrusionOk="0">
                  <a:moveTo>
                    <a:pt x="110" y="0"/>
                  </a:moveTo>
                  <a:cubicBezTo>
                    <a:pt x="83" y="28"/>
                    <a:pt x="55" y="83"/>
                    <a:pt x="28" y="110"/>
                  </a:cubicBezTo>
                  <a:cubicBezTo>
                    <a:pt x="0" y="165"/>
                    <a:pt x="0" y="221"/>
                    <a:pt x="0" y="276"/>
                  </a:cubicBezTo>
                  <a:cubicBezTo>
                    <a:pt x="0" y="331"/>
                    <a:pt x="28" y="413"/>
                    <a:pt x="55" y="469"/>
                  </a:cubicBezTo>
                  <a:cubicBezTo>
                    <a:pt x="83" y="524"/>
                    <a:pt x="110" y="551"/>
                    <a:pt x="166" y="579"/>
                  </a:cubicBezTo>
                  <a:cubicBezTo>
                    <a:pt x="221" y="606"/>
                    <a:pt x="276" y="634"/>
                    <a:pt x="358" y="634"/>
                  </a:cubicBezTo>
                  <a:cubicBezTo>
                    <a:pt x="414" y="634"/>
                    <a:pt x="469" y="606"/>
                    <a:pt x="524" y="579"/>
                  </a:cubicBezTo>
                  <a:cubicBezTo>
                    <a:pt x="579" y="551"/>
                    <a:pt x="634" y="524"/>
                    <a:pt x="662" y="469"/>
                  </a:cubicBezTo>
                  <a:cubicBezTo>
                    <a:pt x="689" y="413"/>
                    <a:pt x="689" y="358"/>
                    <a:pt x="689" y="276"/>
                  </a:cubicBezTo>
                  <a:cubicBezTo>
                    <a:pt x="689" y="221"/>
                    <a:pt x="689" y="165"/>
                    <a:pt x="662" y="138"/>
                  </a:cubicBezTo>
                  <a:cubicBezTo>
                    <a:pt x="634" y="83"/>
                    <a:pt x="606" y="28"/>
                    <a:pt x="579" y="0"/>
                  </a:cubicBezTo>
                  <a:lnTo>
                    <a:pt x="441" y="110"/>
                  </a:lnTo>
                  <a:cubicBezTo>
                    <a:pt x="469" y="138"/>
                    <a:pt x="496" y="165"/>
                    <a:pt x="496" y="193"/>
                  </a:cubicBezTo>
                  <a:cubicBezTo>
                    <a:pt x="524" y="221"/>
                    <a:pt x="524" y="248"/>
                    <a:pt x="524" y="276"/>
                  </a:cubicBezTo>
                  <a:cubicBezTo>
                    <a:pt x="524" y="303"/>
                    <a:pt x="524" y="331"/>
                    <a:pt x="496" y="358"/>
                  </a:cubicBezTo>
                  <a:cubicBezTo>
                    <a:pt x="496" y="386"/>
                    <a:pt x="469" y="386"/>
                    <a:pt x="441" y="413"/>
                  </a:cubicBezTo>
                  <a:cubicBezTo>
                    <a:pt x="414" y="413"/>
                    <a:pt x="386" y="441"/>
                    <a:pt x="358" y="441"/>
                  </a:cubicBezTo>
                  <a:cubicBezTo>
                    <a:pt x="303" y="441"/>
                    <a:pt x="276" y="413"/>
                    <a:pt x="248" y="413"/>
                  </a:cubicBezTo>
                  <a:cubicBezTo>
                    <a:pt x="221" y="386"/>
                    <a:pt x="193" y="386"/>
                    <a:pt x="193" y="358"/>
                  </a:cubicBezTo>
                  <a:cubicBezTo>
                    <a:pt x="166" y="331"/>
                    <a:pt x="166" y="303"/>
                    <a:pt x="166" y="276"/>
                  </a:cubicBezTo>
                  <a:cubicBezTo>
                    <a:pt x="166" y="248"/>
                    <a:pt x="166" y="221"/>
                    <a:pt x="193" y="193"/>
                  </a:cubicBezTo>
                  <a:cubicBezTo>
                    <a:pt x="221" y="165"/>
                    <a:pt x="221" y="138"/>
                    <a:pt x="248" y="110"/>
                  </a:cubicBezTo>
                  <a:lnTo>
                    <a:pt x="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614686" y="3334673"/>
              <a:ext cx="59614" cy="17444"/>
            </a:xfrm>
            <a:custGeom>
              <a:avLst/>
              <a:gdLst/>
              <a:ahLst/>
              <a:cxnLst/>
              <a:rect l="l" t="t" r="r" b="b"/>
              <a:pathLst>
                <a:path w="663" h="194" extrusionOk="0">
                  <a:moveTo>
                    <a:pt x="1" y="1"/>
                  </a:moveTo>
                  <a:lnTo>
                    <a:pt x="1" y="193"/>
                  </a:lnTo>
                  <a:lnTo>
                    <a:pt x="662" y="193"/>
                  </a:lnTo>
                  <a:lnTo>
                    <a:pt x="6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5614686" y="3265350"/>
              <a:ext cx="59614" cy="57006"/>
            </a:xfrm>
            <a:custGeom>
              <a:avLst/>
              <a:gdLst/>
              <a:ahLst/>
              <a:cxnLst/>
              <a:rect l="l" t="t" r="r" b="b"/>
              <a:pathLst>
                <a:path w="663" h="634" extrusionOk="0">
                  <a:moveTo>
                    <a:pt x="1" y="0"/>
                  </a:moveTo>
                  <a:lnTo>
                    <a:pt x="1" y="165"/>
                  </a:lnTo>
                  <a:lnTo>
                    <a:pt x="359" y="165"/>
                  </a:lnTo>
                  <a:lnTo>
                    <a:pt x="1" y="469"/>
                  </a:lnTo>
                  <a:lnTo>
                    <a:pt x="1" y="634"/>
                  </a:lnTo>
                  <a:lnTo>
                    <a:pt x="662" y="634"/>
                  </a:lnTo>
                  <a:lnTo>
                    <a:pt x="662" y="441"/>
                  </a:lnTo>
                  <a:lnTo>
                    <a:pt x="276" y="441"/>
                  </a:lnTo>
                  <a:lnTo>
                    <a:pt x="662" y="165"/>
                  </a:lnTo>
                  <a:lnTo>
                    <a:pt x="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5614686" y="3203399"/>
              <a:ext cx="59614" cy="49633"/>
            </a:xfrm>
            <a:custGeom>
              <a:avLst/>
              <a:gdLst/>
              <a:ahLst/>
              <a:cxnLst/>
              <a:rect l="l" t="t" r="r" b="b"/>
              <a:pathLst>
                <a:path w="663" h="552" extrusionOk="0">
                  <a:moveTo>
                    <a:pt x="1" y="0"/>
                  </a:moveTo>
                  <a:lnTo>
                    <a:pt x="1" y="551"/>
                  </a:lnTo>
                  <a:lnTo>
                    <a:pt x="662" y="551"/>
                  </a:lnTo>
                  <a:lnTo>
                    <a:pt x="662" y="0"/>
                  </a:lnTo>
                  <a:lnTo>
                    <a:pt x="497" y="0"/>
                  </a:lnTo>
                  <a:lnTo>
                    <a:pt x="497" y="358"/>
                  </a:lnTo>
                  <a:lnTo>
                    <a:pt x="387" y="358"/>
                  </a:lnTo>
                  <a:lnTo>
                    <a:pt x="387" y="28"/>
                  </a:lnTo>
                  <a:lnTo>
                    <a:pt x="249" y="28"/>
                  </a:lnTo>
                  <a:lnTo>
                    <a:pt x="249" y="358"/>
                  </a:lnTo>
                  <a:lnTo>
                    <a:pt x="139" y="358"/>
                  </a:lnTo>
                  <a:lnTo>
                    <a:pt x="1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5166285" y="2618687"/>
              <a:ext cx="351927" cy="1380195"/>
            </a:xfrm>
            <a:custGeom>
              <a:avLst/>
              <a:gdLst/>
              <a:ahLst/>
              <a:cxnLst/>
              <a:rect l="l" t="t" r="r" b="b"/>
              <a:pathLst>
                <a:path w="3914" h="15350" extrusionOk="0">
                  <a:moveTo>
                    <a:pt x="1681" y="0"/>
                  </a:moveTo>
                  <a:lnTo>
                    <a:pt x="1681" y="1488"/>
                  </a:lnTo>
                  <a:cubicBezTo>
                    <a:pt x="1681" y="1791"/>
                    <a:pt x="1543" y="2095"/>
                    <a:pt x="1296" y="2315"/>
                  </a:cubicBezTo>
                  <a:lnTo>
                    <a:pt x="386" y="3114"/>
                  </a:lnTo>
                  <a:cubicBezTo>
                    <a:pt x="138" y="3335"/>
                    <a:pt x="0" y="3610"/>
                    <a:pt x="0" y="3941"/>
                  </a:cubicBezTo>
                  <a:lnTo>
                    <a:pt x="0" y="14301"/>
                  </a:lnTo>
                  <a:cubicBezTo>
                    <a:pt x="27" y="14890"/>
                    <a:pt x="523" y="15349"/>
                    <a:pt x="1107" y="15349"/>
                  </a:cubicBezTo>
                  <a:cubicBezTo>
                    <a:pt x="1124" y="15349"/>
                    <a:pt x="1141" y="15349"/>
                    <a:pt x="1158" y="15348"/>
                  </a:cubicBezTo>
                  <a:lnTo>
                    <a:pt x="3288" y="15348"/>
                  </a:lnTo>
                  <a:cubicBezTo>
                    <a:pt x="2726" y="15323"/>
                    <a:pt x="2258" y="14873"/>
                    <a:pt x="2232" y="14301"/>
                  </a:cubicBezTo>
                  <a:lnTo>
                    <a:pt x="2232" y="3941"/>
                  </a:lnTo>
                  <a:cubicBezTo>
                    <a:pt x="2232" y="3610"/>
                    <a:pt x="2370" y="3335"/>
                    <a:pt x="2618" y="3114"/>
                  </a:cubicBezTo>
                  <a:lnTo>
                    <a:pt x="3527" y="2315"/>
                  </a:lnTo>
                  <a:cubicBezTo>
                    <a:pt x="3775" y="2095"/>
                    <a:pt x="3913" y="1791"/>
                    <a:pt x="3913" y="1488"/>
                  </a:cubicBezTo>
                  <a:lnTo>
                    <a:pt x="3913" y="0"/>
                  </a:lnTo>
                  <a:close/>
                  <a:moveTo>
                    <a:pt x="3288" y="15348"/>
                  </a:moveTo>
                  <a:lnTo>
                    <a:pt x="3288" y="15348"/>
                  </a:lnTo>
                  <a:cubicBezTo>
                    <a:pt x="3305" y="15349"/>
                    <a:pt x="3322" y="15349"/>
                    <a:pt x="3339" y="15349"/>
                  </a:cubicBezTo>
                  <a:cubicBezTo>
                    <a:pt x="3356" y="15349"/>
                    <a:pt x="3373" y="15349"/>
                    <a:pt x="3390" y="153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5225718" y="2507193"/>
              <a:ext cx="634350" cy="225507"/>
            </a:xfrm>
            <a:custGeom>
              <a:avLst/>
              <a:gdLst/>
              <a:ahLst/>
              <a:cxnLst/>
              <a:rect l="l" t="t" r="r" b="b"/>
              <a:pathLst>
                <a:path w="7055" h="2508" extrusionOk="0">
                  <a:moveTo>
                    <a:pt x="827" y="1"/>
                  </a:moveTo>
                  <a:cubicBezTo>
                    <a:pt x="359" y="1"/>
                    <a:pt x="1" y="359"/>
                    <a:pt x="1" y="827"/>
                  </a:cubicBezTo>
                  <a:lnTo>
                    <a:pt x="1" y="1654"/>
                  </a:lnTo>
                  <a:cubicBezTo>
                    <a:pt x="1" y="2122"/>
                    <a:pt x="359" y="2508"/>
                    <a:pt x="827" y="2508"/>
                  </a:cubicBezTo>
                  <a:lnTo>
                    <a:pt x="6200" y="2508"/>
                  </a:lnTo>
                  <a:cubicBezTo>
                    <a:pt x="6669" y="2508"/>
                    <a:pt x="7055" y="2122"/>
                    <a:pt x="7055" y="1654"/>
                  </a:cubicBezTo>
                  <a:lnTo>
                    <a:pt x="7055" y="827"/>
                  </a:lnTo>
                  <a:cubicBezTo>
                    <a:pt x="7055" y="359"/>
                    <a:pt x="6669" y="1"/>
                    <a:pt x="6200" y="1"/>
                  </a:cubicBezTo>
                  <a:close/>
                </a:path>
              </a:pathLst>
            </a:custGeom>
            <a:solidFill>
              <a:srgbClr val="FFF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5275261" y="2544328"/>
              <a:ext cx="90" cy="151237"/>
            </a:xfrm>
            <a:custGeom>
              <a:avLst/>
              <a:gdLst/>
              <a:ahLst/>
              <a:cxnLst/>
              <a:rect l="l" t="t" r="r" b="b"/>
              <a:pathLst>
                <a:path w="1" h="1682" fill="none" extrusionOk="0">
                  <a:moveTo>
                    <a:pt x="1" y="1"/>
                  </a:moveTo>
                  <a:lnTo>
                    <a:pt x="1"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5342157" y="2544328"/>
              <a:ext cx="90" cy="151237"/>
            </a:xfrm>
            <a:custGeom>
              <a:avLst/>
              <a:gdLst/>
              <a:ahLst/>
              <a:cxnLst/>
              <a:rect l="l" t="t" r="r" b="b"/>
              <a:pathLst>
                <a:path w="1" h="1682" fill="none" extrusionOk="0">
                  <a:moveTo>
                    <a:pt x="1" y="1"/>
                  </a:moveTo>
                  <a:lnTo>
                    <a:pt x="1"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5409053" y="2544328"/>
              <a:ext cx="90" cy="151237"/>
            </a:xfrm>
            <a:custGeom>
              <a:avLst/>
              <a:gdLst/>
              <a:ahLst/>
              <a:cxnLst/>
              <a:rect l="l" t="t" r="r" b="b"/>
              <a:pathLst>
                <a:path w="1" h="1682" fill="none" extrusionOk="0">
                  <a:moveTo>
                    <a:pt x="1" y="1"/>
                  </a:moveTo>
                  <a:lnTo>
                    <a:pt x="1"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5478466" y="2544328"/>
              <a:ext cx="90" cy="151237"/>
            </a:xfrm>
            <a:custGeom>
              <a:avLst/>
              <a:gdLst/>
              <a:ahLst/>
              <a:cxnLst/>
              <a:rect l="l" t="t" r="r" b="b"/>
              <a:pathLst>
                <a:path w="1" h="1682" fill="none" extrusionOk="0">
                  <a:moveTo>
                    <a:pt x="0" y="1"/>
                  </a:moveTo>
                  <a:lnTo>
                    <a:pt x="0"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5545362" y="2544328"/>
              <a:ext cx="90" cy="151237"/>
            </a:xfrm>
            <a:custGeom>
              <a:avLst/>
              <a:gdLst/>
              <a:ahLst/>
              <a:cxnLst/>
              <a:rect l="l" t="t" r="r" b="b"/>
              <a:pathLst>
                <a:path w="1" h="1682" fill="none" extrusionOk="0">
                  <a:moveTo>
                    <a:pt x="0" y="1"/>
                  </a:moveTo>
                  <a:lnTo>
                    <a:pt x="0"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5612258" y="2544328"/>
              <a:ext cx="90" cy="151237"/>
            </a:xfrm>
            <a:custGeom>
              <a:avLst/>
              <a:gdLst/>
              <a:ahLst/>
              <a:cxnLst/>
              <a:rect l="l" t="t" r="r" b="b"/>
              <a:pathLst>
                <a:path w="1" h="1682" fill="none" extrusionOk="0">
                  <a:moveTo>
                    <a:pt x="0" y="1"/>
                  </a:moveTo>
                  <a:lnTo>
                    <a:pt x="0"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5679154" y="2544328"/>
              <a:ext cx="90" cy="151237"/>
            </a:xfrm>
            <a:custGeom>
              <a:avLst/>
              <a:gdLst/>
              <a:ahLst/>
              <a:cxnLst/>
              <a:rect l="l" t="t" r="r" b="b"/>
              <a:pathLst>
                <a:path w="1" h="1682" fill="none" extrusionOk="0">
                  <a:moveTo>
                    <a:pt x="0" y="1"/>
                  </a:moveTo>
                  <a:lnTo>
                    <a:pt x="0"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5746051" y="2544328"/>
              <a:ext cx="90" cy="151237"/>
            </a:xfrm>
            <a:custGeom>
              <a:avLst/>
              <a:gdLst/>
              <a:ahLst/>
              <a:cxnLst/>
              <a:rect l="l" t="t" r="r" b="b"/>
              <a:pathLst>
                <a:path w="1" h="1682" fill="none" extrusionOk="0">
                  <a:moveTo>
                    <a:pt x="0" y="1"/>
                  </a:moveTo>
                  <a:lnTo>
                    <a:pt x="0"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5812947" y="2544328"/>
              <a:ext cx="90" cy="151237"/>
            </a:xfrm>
            <a:custGeom>
              <a:avLst/>
              <a:gdLst/>
              <a:ahLst/>
              <a:cxnLst/>
              <a:rect l="l" t="t" r="r" b="b"/>
              <a:pathLst>
                <a:path w="1" h="1682" fill="none" extrusionOk="0">
                  <a:moveTo>
                    <a:pt x="0" y="1"/>
                  </a:moveTo>
                  <a:lnTo>
                    <a:pt x="0" y="1682"/>
                  </a:lnTo>
                </a:path>
              </a:pathLst>
            </a:custGeom>
            <a:noFill/>
            <a:ln w="6200" cap="rnd" cmpd="sng">
              <a:solidFill>
                <a:srgbClr val="3D6DB4"/>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6110202" y="1538368"/>
              <a:ext cx="2153105" cy="2960901"/>
            </a:xfrm>
            <a:custGeom>
              <a:avLst/>
              <a:gdLst/>
              <a:ahLst/>
              <a:cxnLst/>
              <a:rect l="l" t="t" r="r" b="b"/>
              <a:pathLst>
                <a:path w="23946" h="32930" extrusionOk="0">
                  <a:moveTo>
                    <a:pt x="11760" y="1"/>
                  </a:moveTo>
                  <a:cubicBezTo>
                    <a:pt x="11482" y="1"/>
                    <a:pt x="11182" y="47"/>
                    <a:pt x="10885" y="112"/>
                  </a:cubicBezTo>
                  <a:cubicBezTo>
                    <a:pt x="10003" y="332"/>
                    <a:pt x="9562" y="580"/>
                    <a:pt x="9700" y="1435"/>
                  </a:cubicBezTo>
                  <a:lnTo>
                    <a:pt x="11105" y="8709"/>
                  </a:lnTo>
                  <a:lnTo>
                    <a:pt x="5732" y="3970"/>
                  </a:lnTo>
                  <a:lnTo>
                    <a:pt x="1" y="13310"/>
                  </a:lnTo>
                  <a:lnTo>
                    <a:pt x="689" y="14578"/>
                  </a:lnTo>
                  <a:cubicBezTo>
                    <a:pt x="2866" y="18573"/>
                    <a:pt x="5346" y="22376"/>
                    <a:pt x="8102" y="25985"/>
                  </a:cubicBezTo>
                  <a:cubicBezTo>
                    <a:pt x="8500" y="26584"/>
                    <a:pt x="9170" y="26934"/>
                    <a:pt x="9865" y="26934"/>
                  </a:cubicBezTo>
                  <a:cubicBezTo>
                    <a:pt x="9939" y="26934"/>
                    <a:pt x="10012" y="26930"/>
                    <a:pt x="10085" y="26922"/>
                  </a:cubicBezTo>
                  <a:lnTo>
                    <a:pt x="13943" y="32929"/>
                  </a:lnTo>
                  <a:lnTo>
                    <a:pt x="23945" y="26537"/>
                  </a:lnTo>
                  <a:lnTo>
                    <a:pt x="20308" y="20888"/>
                  </a:lnTo>
                  <a:lnTo>
                    <a:pt x="21135" y="19510"/>
                  </a:lnTo>
                  <a:cubicBezTo>
                    <a:pt x="21245" y="19262"/>
                    <a:pt x="21355" y="19014"/>
                    <a:pt x="21410" y="18766"/>
                  </a:cubicBezTo>
                  <a:lnTo>
                    <a:pt x="22788" y="12952"/>
                  </a:lnTo>
                  <a:lnTo>
                    <a:pt x="22815" y="12815"/>
                  </a:lnTo>
                  <a:lnTo>
                    <a:pt x="22898" y="12511"/>
                  </a:lnTo>
                  <a:lnTo>
                    <a:pt x="23229" y="11134"/>
                  </a:lnTo>
                  <a:lnTo>
                    <a:pt x="23449" y="10197"/>
                  </a:lnTo>
                  <a:lnTo>
                    <a:pt x="23477" y="10087"/>
                  </a:lnTo>
                  <a:lnTo>
                    <a:pt x="23504" y="9976"/>
                  </a:lnTo>
                  <a:cubicBezTo>
                    <a:pt x="23632" y="9423"/>
                    <a:pt x="23200" y="8968"/>
                    <a:pt x="22705" y="8968"/>
                  </a:cubicBezTo>
                  <a:cubicBezTo>
                    <a:pt x="22559" y="8968"/>
                    <a:pt x="22408" y="9007"/>
                    <a:pt x="22264" y="9095"/>
                  </a:cubicBezTo>
                  <a:lnTo>
                    <a:pt x="21879" y="9315"/>
                  </a:lnTo>
                  <a:lnTo>
                    <a:pt x="21465" y="9563"/>
                  </a:lnTo>
                  <a:cubicBezTo>
                    <a:pt x="20859" y="9949"/>
                    <a:pt x="20363" y="10472"/>
                    <a:pt x="20060" y="11134"/>
                  </a:cubicBezTo>
                  <a:lnTo>
                    <a:pt x="17938" y="15405"/>
                  </a:lnTo>
                  <a:lnTo>
                    <a:pt x="12951" y="746"/>
                  </a:lnTo>
                  <a:cubicBezTo>
                    <a:pt x="12768" y="180"/>
                    <a:pt x="12307" y="1"/>
                    <a:pt x="11760" y="1"/>
                  </a:cubicBezTo>
                  <a:close/>
                </a:path>
              </a:pathLst>
            </a:custGeom>
            <a:solidFill>
              <a:srgbClr val="714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8082286" y="2442455"/>
              <a:ext cx="133883" cy="260574"/>
            </a:xfrm>
            <a:custGeom>
              <a:avLst/>
              <a:gdLst/>
              <a:ahLst/>
              <a:cxnLst/>
              <a:rect l="l" t="t" r="r" b="b"/>
              <a:pathLst>
                <a:path w="1489" h="2898" extrusionOk="0">
                  <a:moveTo>
                    <a:pt x="1249" y="0"/>
                  </a:moveTo>
                  <a:cubicBezTo>
                    <a:pt x="814" y="0"/>
                    <a:pt x="420" y="309"/>
                    <a:pt x="304" y="776"/>
                  </a:cubicBezTo>
                  <a:lnTo>
                    <a:pt x="83" y="1657"/>
                  </a:lnTo>
                  <a:cubicBezTo>
                    <a:pt x="1" y="1933"/>
                    <a:pt x="56" y="2208"/>
                    <a:pt x="194" y="2429"/>
                  </a:cubicBezTo>
                  <a:cubicBezTo>
                    <a:pt x="221" y="2484"/>
                    <a:pt x="276" y="2539"/>
                    <a:pt x="331" y="2594"/>
                  </a:cubicBezTo>
                  <a:cubicBezTo>
                    <a:pt x="442" y="2732"/>
                    <a:pt x="634" y="2842"/>
                    <a:pt x="827" y="2897"/>
                  </a:cubicBezTo>
                  <a:lnTo>
                    <a:pt x="855" y="2897"/>
                  </a:lnTo>
                  <a:lnTo>
                    <a:pt x="882" y="2760"/>
                  </a:lnTo>
                  <a:lnTo>
                    <a:pt x="855" y="2760"/>
                  </a:lnTo>
                  <a:cubicBezTo>
                    <a:pt x="387" y="2649"/>
                    <a:pt x="83" y="2153"/>
                    <a:pt x="194" y="1685"/>
                  </a:cubicBezTo>
                  <a:lnTo>
                    <a:pt x="414" y="803"/>
                  </a:lnTo>
                  <a:cubicBezTo>
                    <a:pt x="508" y="380"/>
                    <a:pt x="862" y="118"/>
                    <a:pt x="1255" y="118"/>
                  </a:cubicBezTo>
                  <a:cubicBezTo>
                    <a:pt x="1323" y="118"/>
                    <a:pt x="1392" y="126"/>
                    <a:pt x="1461" y="142"/>
                  </a:cubicBezTo>
                  <a:lnTo>
                    <a:pt x="1489" y="32"/>
                  </a:lnTo>
                  <a:cubicBezTo>
                    <a:pt x="1408" y="11"/>
                    <a:pt x="1328" y="0"/>
                    <a:pt x="124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182966" y="2286724"/>
              <a:ext cx="193317" cy="64469"/>
            </a:xfrm>
            <a:custGeom>
              <a:avLst/>
              <a:gdLst/>
              <a:ahLst/>
              <a:cxnLst/>
              <a:rect l="l" t="t" r="r" b="b"/>
              <a:pathLst>
                <a:path w="2150" h="717" fill="none" extrusionOk="0">
                  <a:moveTo>
                    <a:pt x="1" y="469"/>
                  </a:moveTo>
                  <a:lnTo>
                    <a:pt x="1" y="469"/>
                  </a:lnTo>
                  <a:cubicBezTo>
                    <a:pt x="717" y="717"/>
                    <a:pt x="1488" y="579"/>
                    <a:pt x="2067" y="83"/>
                  </a:cubicBezTo>
                  <a:lnTo>
                    <a:pt x="2150" y="0"/>
                  </a:lnTo>
                </a:path>
              </a:pathLst>
            </a:custGeom>
            <a:solidFill>
              <a:srgbClr val="FFD966"/>
            </a:solidFill>
            <a:ln w="6900" cap="rnd" cmpd="sng">
              <a:solidFill>
                <a:srgbClr val="B56449"/>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143314" y="1929944"/>
              <a:ext cx="195835" cy="64469"/>
            </a:xfrm>
            <a:custGeom>
              <a:avLst/>
              <a:gdLst/>
              <a:ahLst/>
              <a:cxnLst/>
              <a:rect l="l" t="t" r="r" b="b"/>
              <a:pathLst>
                <a:path w="2178" h="717" fill="none" extrusionOk="0">
                  <a:moveTo>
                    <a:pt x="1" y="469"/>
                  </a:moveTo>
                  <a:lnTo>
                    <a:pt x="1" y="469"/>
                  </a:lnTo>
                  <a:cubicBezTo>
                    <a:pt x="717" y="717"/>
                    <a:pt x="1516" y="579"/>
                    <a:pt x="2067" y="83"/>
                  </a:cubicBezTo>
                  <a:lnTo>
                    <a:pt x="2177" y="0"/>
                  </a:lnTo>
                </a:path>
              </a:pathLst>
            </a:custGeom>
            <a:noFill/>
            <a:ln w="6900" cap="rnd" cmpd="sng">
              <a:solidFill>
                <a:srgbClr val="B56449"/>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6709749" y="2943277"/>
              <a:ext cx="948963" cy="270105"/>
            </a:xfrm>
            <a:custGeom>
              <a:avLst/>
              <a:gdLst/>
              <a:ahLst/>
              <a:cxnLst/>
              <a:rect l="l" t="t" r="r" b="b"/>
              <a:pathLst>
                <a:path w="10554" h="3004" fill="none" extrusionOk="0">
                  <a:moveTo>
                    <a:pt x="1" y="1819"/>
                  </a:moveTo>
                  <a:cubicBezTo>
                    <a:pt x="3417" y="0"/>
                    <a:pt x="7606" y="468"/>
                    <a:pt x="10554" y="3003"/>
                  </a:cubicBezTo>
                </a:path>
              </a:pathLst>
            </a:custGeom>
            <a:solidFill>
              <a:srgbClr val="FFD966"/>
            </a:solidFill>
            <a:ln w="6900" cap="rnd" cmpd="sng">
              <a:solidFill>
                <a:srgbClr val="B56449"/>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6848486" y="2286724"/>
              <a:ext cx="143774" cy="138829"/>
            </a:xfrm>
            <a:custGeom>
              <a:avLst/>
              <a:gdLst/>
              <a:ahLst/>
              <a:cxnLst/>
              <a:rect l="l" t="t" r="r" b="b"/>
              <a:pathLst>
                <a:path w="1599" h="1544" fill="none" extrusionOk="0">
                  <a:moveTo>
                    <a:pt x="1" y="1543"/>
                  </a:moveTo>
                  <a:lnTo>
                    <a:pt x="1" y="1543"/>
                  </a:lnTo>
                  <a:cubicBezTo>
                    <a:pt x="745" y="1378"/>
                    <a:pt x="1351" y="827"/>
                    <a:pt x="1571" y="110"/>
                  </a:cubicBezTo>
                  <a:lnTo>
                    <a:pt x="1599" y="0"/>
                  </a:lnTo>
                </a:path>
              </a:pathLst>
            </a:custGeom>
            <a:solidFill>
              <a:srgbClr val="FFD966"/>
            </a:solidFill>
            <a:ln w="6900" cap="rnd" cmpd="sng">
              <a:solidFill>
                <a:srgbClr val="B56449"/>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4923517" y="331899"/>
              <a:ext cx="810224" cy="621942"/>
            </a:xfrm>
            <a:custGeom>
              <a:avLst/>
              <a:gdLst/>
              <a:ahLst/>
              <a:cxnLst/>
              <a:rect l="l" t="t" r="r" b="b"/>
              <a:pathLst>
                <a:path w="9011" h="6917" fill="none" extrusionOk="0">
                  <a:moveTo>
                    <a:pt x="9010" y="6917"/>
                  </a:moveTo>
                  <a:lnTo>
                    <a:pt x="0" y="1"/>
                  </a:lnTo>
                </a:path>
              </a:pathLst>
            </a:custGeom>
            <a:noFill/>
            <a:ln w="6200" cap="rnd" cmpd="sng">
              <a:solidFill>
                <a:srgbClr val="5780C1"/>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5671692" y="855290"/>
              <a:ext cx="1570815" cy="1322470"/>
            </a:xfrm>
            <a:custGeom>
              <a:avLst/>
              <a:gdLst/>
              <a:ahLst/>
              <a:cxnLst/>
              <a:rect l="l" t="t" r="r" b="b"/>
              <a:pathLst>
                <a:path w="17470" h="14708" extrusionOk="0">
                  <a:moveTo>
                    <a:pt x="2599" y="0"/>
                  </a:moveTo>
                  <a:cubicBezTo>
                    <a:pt x="2391" y="0"/>
                    <a:pt x="2190" y="104"/>
                    <a:pt x="2067" y="297"/>
                  </a:cubicBezTo>
                  <a:lnTo>
                    <a:pt x="1874" y="517"/>
                  </a:lnTo>
                  <a:cubicBezTo>
                    <a:pt x="1837" y="591"/>
                    <a:pt x="1752" y="628"/>
                    <a:pt x="1666" y="628"/>
                  </a:cubicBezTo>
                  <a:cubicBezTo>
                    <a:pt x="1623" y="628"/>
                    <a:pt x="1580" y="618"/>
                    <a:pt x="1544" y="600"/>
                  </a:cubicBezTo>
                  <a:lnTo>
                    <a:pt x="1240" y="352"/>
                  </a:lnTo>
                  <a:lnTo>
                    <a:pt x="83" y="1840"/>
                  </a:lnTo>
                  <a:lnTo>
                    <a:pt x="414" y="2088"/>
                  </a:lnTo>
                  <a:cubicBezTo>
                    <a:pt x="496" y="2171"/>
                    <a:pt x="496" y="2308"/>
                    <a:pt x="414" y="2419"/>
                  </a:cubicBezTo>
                  <a:lnTo>
                    <a:pt x="249" y="2639"/>
                  </a:lnTo>
                  <a:cubicBezTo>
                    <a:pt x="1" y="2887"/>
                    <a:pt x="28" y="3300"/>
                    <a:pt x="276" y="3548"/>
                  </a:cubicBezTo>
                  <a:lnTo>
                    <a:pt x="14825" y="14708"/>
                  </a:lnTo>
                  <a:lnTo>
                    <a:pt x="17470" y="11264"/>
                  </a:lnTo>
                  <a:lnTo>
                    <a:pt x="2949" y="104"/>
                  </a:lnTo>
                  <a:cubicBezTo>
                    <a:pt x="2839" y="34"/>
                    <a:pt x="2718" y="0"/>
                    <a:pt x="2599" y="0"/>
                  </a:cubicBezTo>
                  <a:close/>
                </a:path>
              </a:pathLst>
            </a:custGeom>
            <a:solidFill>
              <a:srgbClr val="D4D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5671692" y="855290"/>
              <a:ext cx="944018" cy="839357"/>
            </a:xfrm>
            <a:custGeom>
              <a:avLst/>
              <a:gdLst/>
              <a:ahLst/>
              <a:cxnLst/>
              <a:rect l="l" t="t" r="r" b="b"/>
              <a:pathLst>
                <a:path w="10499" h="9335" extrusionOk="0">
                  <a:moveTo>
                    <a:pt x="2592" y="0"/>
                  </a:moveTo>
                  <a:cubicBezTo>
                    <a:pt x="2391" y="0"/>
                    <a:pt x="2190" y="104"/>
                    <a:pt x="2067" y="297"/>
                  </a:cubicBezTo>
                  <a:lnTo>
                    <a:pt x="1874" y="517"/>
                  </a:lnTo>
                  <a:cubicBezTo>
                    <a:pt x="1837" y="591"/>
                    <a:pt x="1764" y="628"/>
                    <a:pt x="1686" y="628"/>
                  </a:cubicBezTo>
                  <a:cubicBezTo>
                    <a:pt x="1648" y="628"/>
                    <a:pt x="1608" y="618"/>
                    <a:pt x="1571" y="600"/>
                  </a:cubicBezTo>
                  <a:lnTo>
                    <a:pt x="1240" y="352"/>
                  </a:lnTo>
                  <a:lnTo>
                    <a:pt x="111" y="1840"/>
                  </a:lnTo>
                  <a:lnTo>
                    <a:pt x="441" y="2088"/>
                  </a:lnTo>
                  <a:cubicBezTo>
                    <a:pt x="524" y="2171"/>
                    <a:pt x="524" y="2308"/>
                    <a:pt x="441" y="2391"/>
                  </a:cubicBezTo>
                  <a:lnTo>
                    <a:pt x="249" y="2639"/>
                  </a:lnTo>
                  <a:cubicBezTo>
                    <a:pt x="1" y="2887"/>
                    <a:pt x="28" y="3300"/>
                    <a:pt x="276" y="3548"/>
                  </a:cubicBezTo>
                  <a:lnTo>
                    <a:pt x="7853" y="9335"/>
                  </a:lnTo>
                  <a:lnTo>
                    <a:pt x="10499" y="5890"/>
                  </a:lnTo>
                  <a:lnTo>
                    <a:pt x="2921" y="104"/>
                  </a:lnTo>
                  <a:cubicBezTo>
                    <a:pt x="2821" y="34"/>
                    <a:pt x="2707" y="0"/>
                    <a:pt x="2592" y="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5561457" y="824539"/>
              <a:ext cx="221820" cy="196195"/>
            </a:xfrm>
            <a:custGeom>
              <a:avLst/>
              <a:gdLst/>
              <a:ahLst/>
              <a:cxnLst/>
              <a:rect l="l" t="t" r="r" b="b"/>
              <a:pathLst>
                <a:path w="2467" h="2182" extrusionOk="0">
                  <a:moveTo>
                    <a:pt x="637" y="0"/>
                  </a:moveTo>
                  <a:cubicBezTo>
                    <a:pt x="273" y="0"/>
                    <a:pt x="0" y="416"/>
                    <a:pt x="262" y="749"/>
                  </a:cubicBezTo>
                  <a:lnTo>
                    <a:pt x="1309" y="2182"/>
                  </a:lnTo>
                  <a:lnTo>
                    <a:pt x="2466" y="694"/>
                  </a:lnTo>
                  <a:lnTo>
                    <a:pt x="813" y="33"/>
                  </a:lnTo>
                  <a:cubicBezTo>
                    <a:pt x="753" y="10"/>
                    <a:pt x="694" y="0"/>
                    <a:pt x="637" y="0"/>
                  </a:cubicBezTo>
                  <a:close/>
                </a:path>
              </a:pathLst>
            </a:custGeom>
            <a:solidFill>
              <a:srgbClr val="B5C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383655" y="2175230"/>
              <a:ext cx="550100" cy="515393"/>
            </a:xfrm>
            <a:custGeom>
              <a:avLst/>
              <a:gdLst/>
              <a:ahLst/>
              <a:cxnLst/>
              <a:rect l="l" t="t" r="r" b="b"/>
              <a:pathLst>
                <a:path w="6118" h="5732" extrusionOk="0">
                  <a:moveTo>
                    <a:pt x="1902" y="0"/>
                  </a:moveTo>
                  <a:lnTo>
                    <a:pt x="0" y="2508"/>
                  </a:lnTo>
                  <a:lnTo>
                    <a:pt x="4189" y="5732"/>
                  </a:lnTo>
                  <a:lnTo>
                    <a:pt x="6117" y="3252"/>
                  </a:lnTo>
                  <a:lnTo>
                    <a:pt x="1902" y="0"/>
                  </a:lnTo>
                  <a:close/>
                </a:path>
              </a:pathLst>
            </a:custGeom>
            <a:solidFill>
              <a:srgbClr val="8FB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6444682" y="1454208"/>
              <a:ext cx="1110001" cy="946535"/>
            </a:xfrm>
            <a:custGeom>
              <a:avLst/>
              <a:gdLst/>
              <a:ahLst/>
              <a:cxnLst/>
              <a:rect l="l" t="t" r="r" b="b"/>
              <a:pathLst>
                <a:path w="12345" h="10527" extrusionOk="0">
                  <a:moveTo>
                    <a:pt x="1902" y="1"/>
                  </a:moveTo>
                  <a:lnTo>
                    <a:pt x="0" y="2508"/>
                  </a:lnTo>
                  <a:lnTo>
                    <a:pt x="10443" y="10527"/>
                  </a:lnTo>
                  <a:lnTo>
                    <a:pt x="12345" y="8019"/>
                  </a:lnTo>
                  <a:lnTo>
                    <a:pt x="1902" y="1"/>
                  </a:lnTo>
                  <a:close/>
                </a:path>
              </a:pathLst>
            </a:custGeom>
            <a:solidFill>
              <a:srgbClr val="8FB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6372841" y="1382367"/>
              <a:ext cx="275050" cy="324773"/>
            </a:xfrm>
            <a:custGeom>
              <a:avLst/>
              <a:gdLst/>
              <a:ahLst/>
              <a:cxnLst/>
              <a:rect l="l" t="t" r="r" b="b"/>
              <a:pathLst>
                <a:path w="3059" h="3612" extrusionOk="0">
                  <a:moveTo>
                    <a:pt x="2646" y="1"/>
                  </a:moveTo>
                  <a:lnTo>
                    <a:pt x="0" y="3445"/>
                  </a:lnTo>
                  <a:cubicBezTo>
                    <a:pt x="136" y="3558"/>
                    <a:pt x="300" y="3611"/>
                    <a:pt x="464" y="3611"/>
                  </a:cubicBezTo>
                  <a:cubicBezTo>
                    <a:pt x="701" y="3611"/>
                    <a:pt x="940" y="3502"/>
                    <a:pt x="1103" y="3307"/>
                  </a:cubicBezTo>
                  <a:lnTo>
                    <a:pt x="2783" y="1103"/>
                  </a:lnTo>
                  <a:cubicBezTo>
                    <a:pt x="3059" y="745"/>
                    <a:pt x="2976" y="276"/>
                    <a:pt x="2646" y="1"/>
                  </a:cubicBezTo>
                  <a:close/>
                </a:path>
              </a:pathLst>
            </a:custGeom>
            <a:solidFill>
              <a:srgbClr val="8FB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6974905" y="1761445"/>
              <a:ext cx="128848" cy="168591"/>
            </a:xfrm>
            <a:custGeom>
              <a:avLst/>
              <a:gdLst/>
              <a:ahLst/>
              <a:cxnLst/>
              <a:rect l="l" t="t" r="r" b="b"/>
              <a:pathLst>
                <a:path w="1433" h="1875" fill="none" extrusionOk="0">
                  <a:moveTo>
                    <a:pt x="0" y="1874"/>
                  </a:moveTo>
                  <a:lnTo>
                    <a:pt x="1433" y="1"/>
                  </a:lnTo>
                  <a:lnTo>
                    <a:pt x="0" y="1874"/>
                  </a:lnTo>
                  <a:close/>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6727102" y="1570647"/>
              <a:ext cx="131366" cy="171108"/>
            </a:xfrm>
            <a:custGeom>
              <a:avLst/>
              <a:gdLst/>
              <a:ahLst/>
              <a:cxnLst/>
              <a:rect l="l" t="t" r="r" b="b"/>
              <a:pathLst>
                <a:path w="1461" h="1903" fill="none" extrusionOk="0">
                  <a:moveTo>
                    <a:pt x="1" y="1902"/>
                  </a:moveTo>
                  <a:lnTo>
                    <a:pt x="1461" y="1"/>
                  </a:lnTo>
                  <a:lnTo>
                    <a:pt x="1" y="1902"/>
                  </a:lnTo>
                  <a:close/>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6479389" y="1382367"/>
              <a:ext cx="131366" cy="168591"/>
            </a:xfrm>
            <a:custGeom>
              <a:avLst/>
              <a:gdLst/>
              <a:ahLst/>
              <a:cxnLst/>
              <a:rect l="l" t="t" r="r" b="b"/>
              <a:pathLst>
                <a:path w="1461" h="1875" fill="none" extrusionOk="0">
                  <a:moveTo>
                    <a:pt x="0" y="1875"/>
                  </a:moveTo>
                  <a:lnTo>
                    <a:pt x="1461" y="1"/>
                  </a:lnTo>
                  <a:lnTo>
                    <a:pt x="0" y="1875"/>
                  </a:lnTo>
                  <a:close/>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6989741" y="1721793"/>
              <a:ext cx="64469" cy="86858"/>
            </a:xfrm>
            <a:custGeom>
              <a:avLst/>
              <a:gdLst/>
              <a:ahLst/>
              <a:cxnLst/>
              <a:rect l="l" t="t" r="r" b="b"/>
              <a:pathLst>
                <a:path w="717" h="966" fill="none" extrusionOk="0">
                  <a:moveTo>
                    <a:pt x="717" y="1"/>
                  </a:moveTo>
                  <a:lnTo>
                    <a:pt x="0" y="965"/>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6940199" y="1684658"/>
              <a:ext cx="64469" cy="86768"/>
            </a:xfrm>
            <a:custGeom>
              <a:avLst/>
              <a:gdLst/>
              <a:ahLst/>
              <a:cxnLst/>
              <a:rect l="l" t="t" r="r" b="b"/>
              <a:pathLst>
                <a:path w="717" h="965" fill="none" extrusionOk="0">
                  <a:moveTo>
                    <a:pt x="717" y="0"/>
                  </a:moveTo>
                  <a:lnTo>
                    <a:pt x="0" y="965"/>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6890656" y="1647524"/>
              <a:ext cx="64469" cy="84340"/>
            </a:xfrm>
            <a:custGeom>
              <a:avLst/>
              <a:gdLst/>
              <a:ahLst/>
              <a:cxnLst/>
              <a:rect l="l" t="t" r="r" b="b"/>
              <a:pathLst>
                <a:path w="717" h="938" fill="none" extrusionOk="0">
                  <a:moveTo>
                    <a:pt x="717" y="0"/>
                  </a:moveTo>
                  <a:lnTo>
                    <a:pt x="0" y="937"/>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6841113" y="1610299"/>
              <a:ext cx="64469" cy="84340"/>
            </a:xfrm>
            <a:custGeom>
              <a:avLst/>
              <a:gdLst/>
              <a:ahLst/>
              <a:cxnLst/>
              <a:rect l="l" t="t" r="r" b="b"/>
              <a:pathLst>
                <a:path w="717" h="938" fill="none" extrusionOk="0">
                  <a:moveTo>
                    <a:pt x="717" y="1"/>
                  </a:moveTo>
                  <a:lnTo>
                    <a:pt x="0" y="938"/>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6741938" y="1533512"/>
              <a:ext cx="66987" cy="84340"/>
            </a:xfrm>
            <a:custGeom>
              <a:avLst/>
              <a:gdLst/>
              <a:ahLst/>
              <a:cxnLst/>
              <a:rect l="l" t="t" r="r" b="b"/>
              <a:pathLst>
                <a:path w="745" h="938" fill="none" extrusionOk="0">
                  <a:moveTo>
                    <a:pt x="745" y="1"/>
                  </a:moveTo>
                  <a:lnTo>
                    <a:pt x="1" y="938"/>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6692396" y="1496378"/>
              <a:ext cx="66987" cy="84340"/>
            </a:xfrm>
            <a:custGeom>
              <a:avLst/>
              <a:gdLst/>
              <a:ahLst/>
              <a:cxnLst/>
              <a:rect l="l" t="t" r="r" b="b"/>
              <a:pathLst>
                <a:path w="745" h="938" fill="none" extrusionOk="0">
                  <a:moveTo>
                    <a:pt x="745" y="0"/>
                  </a:moveTo>
                  <a:lnTo>
                    <a:pt x="1" y="937"/>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6645371" y="1456726"/>
              <a:ext cx="64469" cy="86768"/>
            </a:xfrm>
            <a:custGeom>
              <a:avLst/>
              <a:gdLst/>
              <a:ahLst/>
              <a:cxnLst/>
              <a:rect l="l" t="t" r="r" b="b"/>
              <a:pathLst>
                <a:path w="717" h="965" fill="none" extrusionOk="0">
                  <a:moveTo>
                    <a:pt x="717" y="1"/>
                  </a:moveTo>
                  <a:lnTo>
                    <a:pt x="0" y="965"/>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6595828" y="1419591"/>
              <a:ext cx="64469" cy="84340"/>
            </a:xfrm>
            <a:custGeom>
              <a:avLst/>
              <a:gdLst/>
              <a:ahLst/>
              <a:cxnLst/>
              <a:rect l="l" t="t" r="r" b="b"/>
              <a:pathLst>
                <a:path w="717" h="938" fill="none" extrusionOk="0">
                  <a:moveTo>
                    <a:pt x="717" y="0"/>
                  </a:moveTo>
                  <a:lnTo>
                    <a:pt x="0" y="937"/>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6234104" y="1191659"/>
              <a:ext cx="128938" cy="171018"/>
            </a:xfrm>
            <a:custGeom>
              <a:avLst/>
              <a:gdLst/>
              <a:ahLst/>
              <a:cxnLst/>
              <a:rect l="l" t="t" r="r" b="b"/>
              <a:pathLst>
                <a:path w="1434" h="1902" fill="none" extrusionOk="0">
                  <a:moveTo>
                    <a:pt x="0" y="1901"/>
                  </a:moveTo>
                  <a:lnTo>
                    <a:pt x="1433" y="0"/>
                  </a:lnTo>
                  <a:lnTo>
                    <a:pt x="0" y="1901"/>
                  </a:lnTo>
                  <a:close/>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5986301" y="1003378"/>
              <a:ext cx="131456" cy="171018"/>
            </a:xfrm>
            <a:custGeom>
              <a:avLst/>
              <a:gdLst/>
              <a:ahLst/>
              <a:cxnLst/>
              <a:rect l="l" t="t" r="r" b="b"/>
              <a:pathLst>
                <a:path w="1462" h="1902" fill="none" extrusionOk="0">
                  <a:moveTo>
                    <a:pt x="1" y="1901"/>
                  </a:moveTo>
                  <a:lnTo>
                    <a:pt x="1461" y="0"/>
                  </a:lnTo>
                  <a:lnTo>
                    <a:pt x="1" y="1901"/>
                  </a:lnTo>
                  <a:close/>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6496743" y="1342804"/>
              <a:ext cx="64469" cy="86768"/>
            </a:xfrm>
            <a:custGeom>
              <a:avLst/>
              <a:gdLst/>
              <a:ahLst/>
              <a:cxnLst/>
              <a:rect l="l" t="t" r="r" b="b"/>
              <a:pathLst>
                <a:path w="717" h="965" fill="none" extrusionOk="0">
                  <a:moveTo>
                    <a:pt x="716" y="0"/>
                  </a:moveTo>
                  <a:lnTo>
                    <a:pt x="0" y="964"/>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6447110" y="1305580"/>
              <a:ext cx="64559" cy="84340"/>
            </a:xfrm>
            <a:custGeom>
              <a:avLst/>
              <a:gdLst/>
              <a:ahLst/>
              <a:cxnLst/>
              <a:rect l="l" t="t" r="r" b="b"/>
              <a:pathLst>
                <a:path w="718" h="938" fill="none" extrusionOk="0">
                  <a:moveTo>
                    <a:pt x="717" y="1"/>
                  </a:moveTo>
                  <a:lnTo>
                    <a:pt x="1" y="938"/>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6397568" y="1268445"/>
              <a:ext cx="64559" cy="84340"/>
            </a:xfrm>
            <a:custGeom>
              <a:avLst/>
              <a:gdLst/>
              <a:ahLst/>
              <a:cxnLst/>
              <a:rect l="l" t="t" r="r" b="b"/>
              <a:pathLst>
                <a:path w="718" h="938" fill="none" extrusionOk="0">
                  <a:moveTo>
                    <a:pt x="717" y="0"/>
                  </a:moveTo>
                  <a:lnTo>
                    <a:pt x="1" y="937"/>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6348025" y="1231311"/>
              <a:ext cx="64559" cy="84250"/>
            </a:xfrm>
            <a:custGeom>
              <a:avLst/>
              <a:gdLst/>
              <a:ahLst/>
              <a:cxnLst/>
              <a:rect l="l" t="t" r="r" b="b"/>
              <a:pathLst>
                <a:path w="718" h="937" fill="none" extrusionOk="0">
                  <a:moveTo>
                    <a:pt x="717" y="0"/>
                  </a:moveTo>
                  <a:lnTo>
                    <a:pt x="1" y="937"/>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6248940" y="1154434"/>
              <a:ext cx="64559" cy="84340"/>
            </a:xfrm>
            <a:custGeom>
              <a:avLst/>
              <a:gdLst/>
              <a:ahLst/>
              <a:cxnLst/>
              <a:rect l="l" t="t" r="r" b="b"/>
              <a:pathLst>
                <a:path w="718" h="938" fill="none" extrusionOk="0">
                  <a:moveTo>
                    <a:pt x="717" y="1"/>
                  </a:moveTo>
                  <a:lnTo>
                    <a:pt x="1" y="938"/>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6199397" y="1117300"/>
              <a:ext cx="66987" cy="84340"/>
            </a:xfrm>
            <a:custGeom>
              <a:avLst/>
              <a:gdLst/>
              <a:ahLst/>
              <a:cxnLst/>
              <a:rect l="l" t="t" r="r" b="b"/>
              <a:pathLst>
                <a:path w="745" h="938" fill="none" extrusionOk="0">
                  <a:moveTo>
                    <a:pt x="745" y="1"/>
                  </a:moveTo>
                  <a:lnTo>
                    <a:pt x="1" y="937"/>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6149854" y="1077647"/>
              <a:ext cx="66987" cy="86858"/>
            </a:xfrm>
            <a:custGeom>
              <a:avLst/>
              <a:gdLst/>
              <a:ahLst/>
              <a:cxnLst/>
              <a:rect l="l" t="t" r="r" b="b"/>
              <a:pathLst>
                <a:path w="745" h="966" fill="none" extrusionOk="0">
                  <a:moveTo>
                    <a:pt x="744" y="1"/>
                  </a:moveTo>
                  <a:lnTo>
                    <a:pt x="0" y="965"/>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6100312" y="1040513"/>
              <a:ext cx="66987" cy="84340"/>
            </a:xfrm>
            <a:custGeom>
              <a:avLst/>
              <a:gdLst/>
              <a:ahLst/>
              <a:cxnLst/>
              <a:rect l="l" t="t" r="r" b="b"/>
              <a:pathLst>
                <a:path w="745" h="938" fill="none" extrusionOk="0">
                  <a:moveTo>
                    <a:pt x="744" y="0"/>
                  </a:moveTo>
                  <a:lnTo>
                    <a:pt x="0" y="937"/>
                  </a:lnTo>
                </a:path>
              </a:pathLst>
            </a:custGeom>
            <a:noFill/>
            <a:ln w="6200" cap="flat" cmpd="sng">
              <a:solidFill>
                <a:srgbClr val="FFFFFF"/>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5534753" y="801341"/>
              <a:ext cx="1544290" cy="1376419"/>
            </a:xfrm>
            <a:custGeom>
              <a:avLst/>
              <a:gdLst/>
              <a:ahLst/>
              <a:cxnLst/>
              <a:rect l="l" t="t" r="r" b="b"/>
              <a:pathLst>
                <a:path w="17175" h="15308" extrusionOk="0">
                  <a:moveTo>
                    <a:pt x="385" y="0"/>
                  </a:moveTo>
                  <a:cubicBezTo>
                    <a:pt x="173" y="0"/>
                    <a:pt x="1" y="239"/>
                    <a:pt x="146" y="456"/>
                  </a:cubicBezTo>
                  <a:lnTo>
                    <a:pt x="1606" y="2440"/>
                  </a:lnTo>
                  <a:lnTo>
                    <a:pt x="1937" y="2688"/>
                  </a:lnTo>
                  <a:cubicBezTo>
                    <a:pt x="1964" y="2716"/>
                    <a:pt x="1992" y="2743"/>
                    <a:pt x="1992" y="2798"/>
                  </a:cubicBezTo>
                  <a:cubicBezTo>
                    <a:pt x="2019" y="2881"/>
                    <a:pt x="1992" y="2963"/>
                    <a:pt x="1937" y="3019"/>
                  </a:cubicBezTo>
                  <a:lnTo>
                    <a:pt x="1772" y="3239"/>
                  </a:lnTo>
                  <a:cubicBezTo>
                    <a:pt x="1634" y="3404"/>
                    <a:pt x="1579" y="3597"/>
                    <a:pt x="1606" y="3790"/>
                  </a:cubicBezTo>
                  <a:cubicBezTo>
                    <a:pt x="1634" y="3928"/>
                    <a:pt x="1689" y="4066"/>
                    <a:pt x="1799" y="4148"/>
                  </a:cubicBezTo>
                  <a:lnTo>
                    <a:pt x="16348" y="15308"/>
                  </a:lnTo>
                  <a:lnTo>
                    <a:pt x="17174" y="14233"/>
                  </a:lnTo>
                  <a:lnTo>
                    <a:pt x="2791" y="3156"/>
                  </a:lnTo>
                  <a:cubicBezTo>
                    <a:pt x="2681" y="3074"/>
                    <a:pt x="2626" y="2936"/>
                    <a:pt x="2598" y="2798"/>
                  </a:cubicBezTo>
                  <a:cubicBezTo>
                    <a:pt x="2571" y="2605"/>
                    <a:pt x="2626" y="2412"/>
                    <a:pt x="2763" y="2247"/>
                  </a:cubicBezTo>
                  <a:lnTo>
                    <a:pt x="2929" y="2027"/>
                  </a:lnTo>
                  <a:cubicBezTo>
                    <a:pt x="2984" y="1972"/>
                    <a:pt x="2984" y="1889"/>
                    <a:pt x="2984" y="1806"/>
                  </a:cubicBezTo>
                  <a:cubicBezTo>
                    <a:pt x="2984" y="1779"/>
                    <a:pt x="2956" y="1724"/>
                    <a:pt x="2929" y="1696"/>
                  </a:cubicBezTo>
                  <a:lnTo>
                    <a:pt x="2598" y="1448"/>
                  </a:lnTo>
                  <a:lnTo>
                    <a:pt x="1964" y="621"/>
                  </a:lnTo>
                  <a:lnTo>
                    <a:pt x="476" y="15"/>
                  </a:lnTo>
                  <a:cubicBezTo>
                    <a:pt x="446" y="5"/>
                    <a:pt x="415" y="0"/>
                    <a:pt x="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6895601" y="1769987"/>
              <a:ext cx="389062" cy="466929"/>
            </a:xfrm>
            <a:custGeom>
              <a:avLst/>
              <a:gdLst/>
              <a:ahLst/>
              <a:cxnLst/>
              <a:rect l="l" t="t" r="r" b="b"/>
              <a:pathLst>
                <a:path w="4327" h="5193" extrusionOk="0">
                  <a:moveTo>
                    <a:pt x="3807" y="1"/>
                  </a:moveTo>
                  <a:cubicBezTo>
                    <a:pt x="3667" y="1"/>
                    <a:pt x="3526" y="67"/>
                    <a:pt x="3445" y="181"/>
                  </a:cubicBezTo>
                  <a:lnTo>
                    <a:pt x="166" y="4452"/>
                  </a:lnTo>
                  <a:cubicBezTo>
                    <a:pt x="0" y="4645"/>
                    <a:pt x="28" y="4948"/>
                    <a:pt x="248" y="5086"/>
                  </a:cubicBezTo>
                  <a:cubicBezTo>
                    <a:pt x="331" y="5157"/>
                    <a:pt x="429" y="5192"/>
                    <a:pt x="527" y="5192"/>
                  </a:cubicBezTo>
                  <a:cubicBezTo>
                    <a:pt x="657" y="5192"/>
                    <a:pt x="788" y="5129"/>
                    <a:pt x="882" y="5003"/>
                  </a:cubicBezTo>
                  <a:lnTo>
                    <a:pt x="4161" y="732"/>
                  </a:lnTo>
                  <a:cubicBezTo>
                    <a:pt x="4326" y="539"/>
                    <a:pt x="4271" y="236"/>
                    <a:pt x="4078" y="99"/>
                  </a:cubicBezTo>
                  <a:cubicBezTo>
                    <a:pt x="4000" y="31"/>
                    <a:pt x="3904" y="1"/>
                    <a:pt x="3807" y="1"/>
                  </a:cubicBezTo>
                  <a:close/>
                </a:path>
              </a:pathLst>
            </a:custGeom>
            <a:solidFill>
              <a:srgbClr val="69A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7708244" y="2405141"/>
              <a:ext cx="309757" cy="370720"/>
            </a:xfrm>
            <a:custGeom>
              <a:avLst/>
              <a:gdLst/>
              <a:ahLst/>
              <a:cxnLst/>
              <a:rect l="l" t="t" r="r" b="b"/>
              <a:pathLst>
                <a:path w="3445" h="4123" extrusionOk="0">
                  <a:moveTo>
                    <a:pt x="3017" y="0"/>
                  </a:moveTo>
                  <a:cubicBezTo>
                    <a:pt x="2911" y="0"/>
                    <a:pt x="2806" y="50"/>
                    <a:pt x="2728" y="144"/>
                  </a:cubicBezTo>
                  <a:lnTo>
                    <a:pt x="138" y="3533"/>
                  </a:lnTo>
                  <a:cubicBezTo>
                    <a:pt x="0" y="3698"/>
                    <a:pt x="55" y="3918"/>
                    <a:pt x="193" y="4056"/>
                  </a:cubicBezTo>
                  <a:cubicBezTo>
                    <a:pt x="259" y="4100"/>
                    <a:pt x="338" y="4122"/>
                    <a:pt x="417" y="4122"/>
                  </a:cubicBezTo>
                  <a:cubicBezTo>
                    <a:pt x="535" y="4122"/>
                    <a:pt x="650" y="4073"/>
                    <a:pt x="716" y="3974"/>
                  </a:cubicBezTo>
                  <a:lnTo>
                    <a:pt x="3334" y="584"/>
                  </a:lnTo>
                  <a:cubicBezTo>
                    <a:pt x="3444" y="419"/>
                    <a:pt x="3417" y="199"/>
                    <a:pt x="3251" y="88"/>
                  </a:cubicBezTo>
                  <a:cubicBezTo>
                    <a:pt x="3180" y="29"/>
                    <a:pt x="3098" y="0"/>
                    <a:pt x="3017" y="0"/>
                  </a:cubicBezTo>
                  <a:close/>
                </a:path>
              </a:pathLst>
            </a:custGeom>
            <a:solidFill>
              <a:srgbClr val="69A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6055714" y="2475903"/>
              <a:ext cx="630844" cy="480146"/>
            </a:xfrm>
            <a:custGeom>
              <a:avLst/>
              <a:gdLst/>
              <a:ahLst/>
              <a:cxnLst/>
              <a:rect l="l" t="t" r="r" b="b"/>
              <a:pathLst>
                <a:path w="7016" h="5340" extrusionOk="0">
                  <a:moveTo>
                    <a:pt x="2031" y="1"/>
                  </a:moveTo>
                  <a:cubicBezTo>
                    <a:pt x="1480" y="1"/>
                    <a:pt x="929" y="258"/>
                    <a:pt x="579" y="734"/>
                  </a:cubicBezTo>
                  <a:cubicBezTo>
                    <a:pt x="0" y="1588"/>
                    <a:pt x="221" y="2746"/>
                    <a:pt x="1103" y="3297"/>
                  </a:cubicBezTo>
                  <a:lnTo>
                    <a:pt x="4354" y="5143"/>
                  </a:lnTo>
                  <a:cubicBezTo>
                    <a:pt x="4595" y="5279"/>
                    <a:pt x="4834" y="5339"/>
                    <a:pt x="5060" y="5339"/>
                  </a:cubicBezTo>
                  <a:cubicBezTo>
                    <a:pt x="6206" y="5339"/>
                    <a:pt x="7015" y="3804"/>
                    <a:pt x="5980" y="2883"/>
                  </a:cubicBezTo>
                  <a:lnTo>
                    <a:pt x="3169" y="431"/>
                  </a:lnTo>
                  <a:cubicBezTo>
                    <a:pt x="2842" y="139"/>
                    <a:pt x="2437" y="1"/>
                    <a:pt x="2031" y="1"/>
                  </a:cubicBezTo>
                  <a:close/>
                </a:path>
              </a:pathLst>
            </a:custGeom>
            <a:solidFill>
              <a:srgbClr val="935E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6375179" y="2718761"/>
              <a:ext cx="251672" cy="192328"/>
            </a:xfrm>
            <a:custGeom>
              <a:avLst/>
              <a:gdLst/>
              <a:ahLst/>
              <a:cxnLst/>
              <a:rect l="l" t="t" r="r" b="b"/>
              <a:pathLst>
                <a:path w="2799" h="2139" extrusionOk="0">
                  <a:moveTo>
                    <a:pt x="1214" y="155"/>
                  </a:moveTo>
                  <a:cubicBezTo>
                    <a:pt x="1380" y="155"/>
                    <a:pt x="1545" y="210"/>
                    <a:pt x="1683" y="320"/>
                  </a:cubicBezTo>
                  <a:lnTo>
                    <a:pt x="2234" y="816"/>
                  </a:lnTo>
                  <a:cubicBezTo>
                    <a:pt x="2799" y="1294"/>
                    <a:pt x="2353" y="2046"/>
                    <a:pt x="1788" y="2046"/>
                  </a:cubicBezTo>
                  <a:cubicBezTo>
                    <a:pt x="1637" y="2046"/>
                    <a:pt x="1476" y="1992"/>
                    <a:pt x="1325" y="1863"/>
                  </a:cubicBezTo>
                  <a:lnTo>
                    <a:pt x="773" y="1367"/>
                  </a:lnTo>
                  <a:cubicBezTo>
                    <a:pt x="250" y="982"/>
                    <a:pt x="525" y="182"/>
                    <a:pt x="1159" y="155"/>
                  </a:cubicBezTo>
                  <a:close/>
                  <a:moveTo>
                    <a:pt x="1185" y="0"/>
                  </a:moveTo>
                  <a:cubicBezTo>
                    <a:pt x="527" y="0"/>
                    <a:pt x="0" y="916"/>
                    <a:pt x="691" y="1478"/>
                  </a:cubicBezTo>
                  <a:lnTo>
                    <a:pt x="1269" y="1946"/>
                  </a:lnTo>
                  <a:cubicBezTo>
                    <a:pt x="1407" y="2084"/>
                    <a:pt x="1600" y="2139"/>
                    <a:pt x="1793" y="2139"/>
                  </a:cubicBezTo>
                  <a:cubicBezTo>
                    <a:pt x="2261" y="2139"/>
                    <a:pt x="2647" y="1753"/>
                    <a:pt x="2592" y="1285"/>
                  </a:cubicBezTo>
                  <a:cubicBezTo>
                    <a:pt x="2592" y="1064"/>
                    <a:pt x="2482" y="844"/>
                    <a:pt x="2316" y="706"/>
                  </a:cubicBezTo>
                  <a:lnTo>
                    <a:pt x="1738" y="238"/>
                  </a:lnTo>
                  <a:cubicBezTo>
                    <a:pt x="1559" y="70"/>
                    <a:pt x="1367" y="0"/>
                    <a:pt x="1185"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6116856" y="2133240"/>
              <a:ext cx="772280" cy="537512"/>
            </a:xfrm>
            <a:custGeom>
              <a:avLst/>
              <a:gdLst/>
              <a:ahLst/>
              <a:cxnLst/>
              <a:rect l="l" t="t" r="r" b="b"/>
              <a:pathLst>
                <a:path w="8589" h="5978" extrusionOk="0">
                  <a:moveTo>
                    <a:pt x="2796" y="1"/>
                  </a:moveTo>
                  <a:cubicBezTo>
                    <a:pt x="1050" y="1"/>
                    <a:pt x="1" y="2503"/>
                    <a:pt x="1800" y="3664"/>
                  </a:cubicBezTo>
                  <a:lnTo>
                    <a:pt x="5603" y="5758"/>
                  </a:lnTo>
                  <a:cubicBezTo>
                    <a:pt x="5872" y="5910"/>
                    <a:pt x="6140" y="5977"/>
                    <a:pt x="6392" y="5977"/>
                  </a:cubicBezTo>
                  <a:cubicBezTo>
                    <a:pt x="7688" y="5977"/>
                    <a:pt x="8589" y="4210"/>
                    <a:pt x="7366" y="3195"/>
                  </a:cubicBezTo>
                  <a:lnTo>
                    <a:pt x="4005" y="412"/>
                  </a:lnTo>
                  <a:cubicBezTo>
                    <a:pt x="3922" y="329"/>
                    <a:pt x="3812" y="274"/>
                    <a:pt x="3702" y="219"/>
                  </a:cubicBezTo>
                  <a:cubicBezTo>
                    <a:pt x="3387" y="68"/>
                    <a:pt x="3082" y="1"/>
                    <a:pt x="2796" y="1"/>
                  </a:cubicBezTo>
                  <a:close/>
                </a:path>
              </a:pathLst>
            </a:custGeom>
            <a:solidFill>
              <a:srgbClr val="935E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6550241" y="2391474"/>
              <a:ext cx="276039" cy="200061"/>
            </a:xfrm>
            <a:custGeom>
              <a:avLst/>
              <a:gdLst/>
              <a:ahLst/>
              <a:cxnLst/>
              <a:rect l="l" t="t" r="r" b="b"/>
              <a:pathLst>
                <a:path w="3070" h="2225" extrusionOk="0">
                  <a:moveTo>
                    <a:pt x="1224" y="103"/>
                  </a:moveTo>
                  <a:cubicBezTo>
                    <a:pt x="1389" y="103"/>
                    <a:pt x="1554" y="158"/>
                    <a:pt x="1665" y="240"/>
                  </a:cubicBezTo>
                  <a:lnTo>
                    <a:pt x="2326" y="736"/>
                  </a:lnTo>
                  <a:cubicBezTo>
                    <a:pt x="2931" y="1229"/>
                    <a:pt x="2479" y="2068"/>
                    <a:pt x="1859" y="2068"/>
                  </a:cubicBezTo>
                  <a:cubicBezTo>
                    <a:pt x="1717" y="2068"/>
                    <a:pt x="1566" y="2024"/>
                    <a:pt x="1417" y="1921"/>
                  </a:cubicBezTo>
                  <a:lnTo>
                    <a:pt x="783" y="1453"/>
                  </a:lnTo>
                  <a:cubicBezTo>
                    <a:pt x="617" y="1315"/>
                    <a:pt x="507" y="1150"/>
                    <a:pt x="480" y="957"/>
                  </a:cubicBezTo>
                  <a:cubicBezTo>
                    <a:pt x="425" y="544"/>
                    <a:pt x="700" y="158"/>
                    <a:pt x="1113" y="103"/>
                  </a:cubicBezTo>
                  <a:close/>
                  <a:moveTo>
                    <a:pt x="1257" y="1"/>
                  </a:moveTo>
                  <a:cubicBezTo>
                    <a:pt x="540" y="1"/>
                    <a:pt x="0" y="976"/>
                    <a:pt x="700" y="1563"/>
                  </a:cubicBezTo>
                  <a:lnTo>
                    <a:pt x="1334" y="2031"/>
                  </a:lnTo>
                  <a:cubicBezTo>
                    <a:pt x="1499" y="2142"/>
                    <a:pt x="1665" y="2224"/>
                    <a:pt x="1857" y="2224"/>
                  </a:cubicBezTo>
                  <a:cubicBezTo>
                    <a:pt x="2712" y="2224"/>
                    <a:pt x="3070" y="1150"/>
                    <a:pt x="2381" y="654"/>
                  </a:cubicBezTo>
                  <a:lnTo>
                    <a:pt x="1747" y="158"/>
                  </a:lnTo>
                  <a:cubicBezTo>
                    <a:pt x="1583" y="48"/>
                    <a:pt x="1416" y="1"/>
                    <a:pt x="125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6290390" y="1836613"/>
              <a:ext cx="662853" cy="471334"/>
            </a:xfrm>
            <a:custGeom>
              <a:avLst/>
              <a:gdLst/>
              <a:ahLst/>
              <a:cxnLst/>
              <a:rect l="l" t="t" r="r" b="b"/>
              <a:pathLst>
                <a:path w="7372" h="5242" extrusionOk="0">
                  <a:moveTo>
                    <a:pt x="2574" y="1"/>
                  </a:moveTo>
                  <a:cubicBezTo>
                    <a:pt x="983" y="1"/>
                    <a:pt x="1" y="2353"/>
                    <a:pt x="1744" y="3353"/>
                  </a:cubicBezTo>
                  <a:lnTo>
                    <a:pt x="4665" y="5034"/>
                  </a:lnTo>
                  <a:cubicBezTo>
                    <a:pt x="4912" y="5178"/>
                    <a:pt x="5159" y="5241"/>
                    <a:pt x="5392" y="5241"/>
                  </a:cubicBezTo>
                  <a:cubicBezTo>
                    <a:pt x="6541" y="5241"/>
                    <a:pt x="7371" y="3713"/>
                    <a:pt x="6318" y="2774"/>
                  </a:cubicBezTo>
                  <a:lnTo>
                    <a:pt x="3838" y="487"/>
                  </a:lnTo>
                  <a:cubicBezTo>
                    <a:pt x="3728" y="405"/>
                    <a:pt x="3618" y="322"/>
                    <a:pt x="3507" y="267"/>
                  </a:cubicBezTo>
                  <a:cubicBezTo>
                    <a:pt x="3184" y="82"/>
                    <a:pt x="2869" y="1"/>
                    <a:pt x="2574" y="1"/>
                  </a:cubicBezTo>
                  <a:close/>
                </a:path>
              </a:pathLst>
            </a:custGeom>
            <a:solidFill>
              <a:srgbClr val="935E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6677560" y="2064905"/>
              <a:ext cx="205726" cy="182258"/>
            </a:xfrm>
            <a:custGeom>
              <a:avLst/>
              <a:gdLst/>
              <a:ahLst/>
              <a:cxnLst/>
              <a:rect l="l" t="t" r="r" b="b"/>
              <a:pathLst>
                <a:path w="2288" h="2027" extrusionOk="0">
                  <a:moveTo>
                    <a:pt x="827" y="125"/>
                  </a:moveTo>
                  <a:cubicBezTo>
                    <a:pt x="965" y="125"/>
                    <a:pt x="1103" y="180"/>
                    <a:pt x="1213" y="263"/>
                  </a:cubicBezTo>
                  <a:lnTo>
                    <a:pt x="1792" y="676"/>
                  </a:lnTo>
                  <a:cubicBezTo>
                    <a:pt x="2095" y="924"/>
                    <a:pt x="2150" y="1337"/>
                    <a:pt x="1929" y="1613"/>
                  </a:cubicBezTo>
                  <a:cubicBezTo>
                    <a:pt x="1819" y="1778"/>
                    <a:pt x="1681" y="1861"/>
                    <a:pt x="1488" y="1889"/>
                  </a:cubicBezTo>
                  <a:cubicBezTo>
                    <a:pt x="1460" y="1893"/>
                    <a:pt x="1431" y="1896"/>
                    <a:pt x="1401" y="1896"/>
                  </a:cubicBezTo>
                  <a:cubicBezTo>
                    <a:pt x="1259" y="1896"/>
                    <a:pt x="1107" y="1842"/>
                    <a:pt x="992" y="1751"/>
                  </a:cubicBezTo>
                  <a:lnTo>
                    <a:pt x="414" y="1310"/>
                  </a:lnTo>
                  <a:cubicBezTo>
                    <a:pt x="276" y="1227"/>
                    <a:pt x="166" y="1062"/>
                    <a:pt x="166" y="869"/>
                  </a:cubicBezTo>
                  <a:cubicBezTo>
                    <a:pt x="111" y="511"/>
                    <a:pt x="359" y="180"/>
                    <a:pt x="717" y="125"/>
                  </a:cubicBezTo>
                  <a:close/>
                  <a:moveTo>
                    <a:pt x="813" y="0"/>
                  </a:moveTo>
                  <a:cubicBezTo>
                    <a:pt x="573" y="0"/>
                    <a:pt x="340" y="106"/>
                    <a:pt x="193" y="318"/>
                  </a:cubicBezTo>
                  <a:cubicBezTo>
                    <a:pt x="56" y="483"/>
                    <a:pt x="1" y="704"/>
                    <a:pt x="28" y="897"/>
                  </a:cubicBezTo>
                  <a:cubicBezTo>
                    <a:pt x="56" y="1117"/>
                    <a:pt x="166" y="1310"/>
                    <a:pt x="331" y="1420"/>
                  </a:cubicBezTo>
                  <a:lnTo>
                    <a:pt x="910" y="1861"/>
                  </a:lnTo>
                  <a:cubicBezTo>
                    <a:pt x="1048" y="1971"/>
                    <a:pt x="1213" y="2026"/>
                    <a:pt x="1406" y="2026"/>
                  </a:cubicBezTo>
                  <a:lnTo>
                    <a:pt x="1516" y="2026"/>
                  </a:lnTo>
                  <a:cubicBezTo>
                    <a:pt x="1709" y="1999"/>
                    <a:pt x="1902" y="1889"/>
                    <a:pt x="2040" y="1696"/>
                  </a:cubicBezTo>
                  <a:cubicBezTo>
                    <a:pt x="2288" y="1365"/>
                    <a:pt x="2232" y="869"/>
                    <a:pt x="1874" y="593"/>
                  </a:cubicBezTo>
                  <a:lnTo>
                    <a:pt x="1296" y="153"/>
                  </a:lnTo>
                  <a:cubicBezTo>
                    <a:pt x="1149" y="51"/>
                    <a:pt x="979" y="0"/>
                    <a:pt x="81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6953056" y="1498806"/>
              <a:ext cx="353905" cy="304542"/>
            </a:xfrm>
            <a:custGeom>
              <a:avLst/>
              <a:gdLst/>
              <a:ahLst/>
              <a:cxnLst/>
              <a:rect l="l" t="t" r="r" b="b"/>
              <a:pathLst>
                <a:path w="3936" h="3387" extrusionOk="0">
                  <a:moveTo>
                    <a:pt x="2062" y="1"/>
                  </a:moveTo>
                  <a:cubicBezTo>
                    <a:pt x="1731" y="1"/>
                    <a:pt x="1373" y="84"/>
                    <a:pt x="1097" y="276"/>
                  </a:cubicBezTo>
                  <a:cubicBezTo>
                    <a:pt x="794" y="469"/>
                    <a:pt x="574" y="717"/>
                    <a:pt x="436" y="1048"/>
                  </a:cubicBezTo>
                  <a:cubicBezTo>
                    <a:pt x="436" y="1103"/>
                    <a:pt x="408" y="1131"/>
                    <a:pt x="408" y="1158"/>
                  </a:cubicBezTo>
                  <a:cubicBezTo>
                    <a:pt x="0" y="2339"/>
                    <a:pt x="931" y="3387"/>
                    <a:pt x="2001" y="3387"/>
                  </a:cubicBezTo>
                  <a:cubicBezTo>
                    <a:pt x="2304" y="3387"/>
                    <a:pt x="2618" y="3303"/>
                    <a:pt x="2916" y="3115"/>
                  </a:cubicBezTo>
                  <a:cubicBezTo>
                    <a:pt x="3687" y="2619"/>
                    <a:pt x="3935" y="1544"/>
                    <a:pt x="3412" y="772"/>
                  </a:cubicBezTo>
                  <a:cubicBezTo>
                    <a:pt x="3136" y="332"/>
                    <a:pt x="2695" y="56"/>
                    <a:pt x="2199" y="1"/>
                  </a:cubicBezTo>
                  <a:close/>
                </a:path>
              </a:pathLst>
            </a:custGeom>
            <a:solidFill>
              <a:srgbClr val="935E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6989741" y="1501323"/>
              <a:ext cx="168591" cy="119047"/>
            </a:xfrm>
            <a:custGeom>
              <a:avLst/>
              <a:gdLst/>
              <a:ahLst/>
              <a:cxnLst/>
              <a:rect l="l" t="t" r="r" b="b"/>
              <a:pathLst>
                <a:path w="1875" h="1324" extrusionOk="0">
                  <a:moveTo>
                    <a:pt x="1654" y="0"/>
                  </a:moveTo>
                  <a:lnTo>
                    <a:pt x="1736" y="111"/>
                  </a:lnTo>
                  <a:cubicBezTo>
                    <a:pt x="1764" y="166"/>
                    <a:pt x="1736" y="304"/>
                    <a:pt x="1626" y="441"/>
                  </a:cubicBezTo>
                  <a:cubicBezTo>
                    <a:pt x="1488" y="634"/>
                    <a:pt x="1323" y="800"/>
                    <a:pt x="1103" y="937"/>
                  </a:cubicBezTo>
                  <a:cubicBezTo>
                    <a:pt x="808" y="1128"/>
                    <a:pt x="524" y="1210"/>
                    <a:pt x="333" y="1210"/>
                  </a:cubicBezTo>
                  <a:cubicBezTo>
                    <a:pt x="221" y="1210"/>
                    <a:pt x="141" y="1181"/>
                    <a:pt x="111" y="1130"/>
                  </a:cubicBezTo>
                  <a:lnTo>
                    <a:pt x="28" y="1020"/>
                  </a:lnTo>
                  <a:cubicBezTo>
                    <a:pt x="28" y="1075"/>
                    <a:pt x="0" y="1103"/>
                    <a:pt x="0" y="1130"/>
                  </a:cubicBezTo>
                  <a:lnTo>
                    <a:pt x="28" y="1185"/>
                  </a:lnTo>
                  <a:cubicBezTo>
                    <a:pt x="83" y="1268"/>
                    <a:pt x="193" y="1323"/>
                    <a:pt x="303" y="1323"/>
                  </a:cubicBezTo>
                  <a:cubicBezTo>
                    <a:pt x="607" y="1296"/>
                    <a:pt x="910" y="1185"/>
                    <a:pt x="1158" y="992"/>
                  </a:cubicBezTo>
                  <a:cubicBezTo>
                    <a:pt x="1378" y="882"/>
                    <a:pt x="1571" y="717"/>
                    <a:pt x="1709" y="496"/>
                  </a:cubicBezTo>
                  <a:cubicBezTo>
                    <a:pt x="1846" y="304"/>
                    <a:pt x="1874" y="138"/>
                    <a:pt x="1819" y="28"/>
                  </a:cubicBezTo>
                  <a:lnTo>
                    <a:pt x="179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7044229" y="3502004"/>
              <a:ext cx="2252191" cy="2555564"/>
            </a:xfrm>
            <a:custGeom>
              <a:avLst/>
              <a:gdLst/>
              <a:ahLst/>
              <a:cxnLst/>
              <a:rect l="l" t="t" r="r" b="b"/>
              <a:pathLst>
                <a:path w="25048" h="28422" extrusionOk="0">
                  <a:moveTo>
                    <a:pt x="10246" y="1"/>
                  </a:moveTo>
                  <a:cubicBezTo>
                    <a:pt x="9796" y="1"/>
                    <a:pt x="9338" y="129"/>
                    <a:pt x="8928" y="399"/>
                  </a:cubicBezTo>
                  <a:lnTo>
                    <a:pt x="1433" y="5194"/>
                  </a:lnTo>
                  <a:cubicBezTo>
                    <a:pt x="304" y="5910"/>
                    <a:pt x="1" y="7425"/>
                    <a:pt x="717" y="8555"/>
                  </a:cubicBezTo>
                  <a:lnTo>
                    <a:pt x="13475" y="28422"/>
                  </a:lnTo>
                  <a:lnTo>
                    <a:pt x="25047" y="21010"/>
                  </a:lnTo>
                  <a:lnTo>
                    <a:pt x="12262" y="1115"/>
                  </a:lnTo>
                  <a:cubicBezTo>
                    <a:pt x="11806" y="396"/>
                    <a:pt x="11037" y="1"/>
                    <a:pt x="10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7021930" y="3468736"/>
              <a:ext cx="1196769" cy="911558"/>
            </a:xfrm>
            <a:custGeom>
              <a:avLst/>
              <a:gdLst/>
              <a:ahLst/>
              <a:cxnLst/>
              <a:rect l="l" t="t" r="r" b="b"/>
              <a:pathLst>
                <a:path w="13310" h="10138" extrusionOk="0">
                  <a:moveTo>
                    <a:pt x="10788" y="1"/>
                  </a:moveTo>
                  <a:cubicBezTo>
                    <a:pt x="10528" y="1"/>
                    <a:pt x="10265" y="71"/>
                    <a:pt x="10030" y="218"/>
                  </a:cubicBezTo>
                  <a:lnTo>
                    <a:pt x="855" y="6115"/>
                  </a:lnTo>
                  <a:cubicBezTo>
                    <a:pt x="193" y="6555"/>
                    <a:pt x="1" y="7410"/>
                    <a:pt x="414" y="8071"/>
                  </a:cubicBezTo>
                  <a:lnTo>
                    <a:pt x="1736" y="10138"/>
                  </a:lnTo>
                  <a:lnTo>
                    <a:pt x="13309" y="2725"/>
                  </a:lnTo>
                  <a:lnTo>
                    <a:pt x="11987" y="659"/>
                  </a:lnTo>
                  <a:cubicBezTo>
                    <a:pt x="11720" y="232"/>
                    <a:pt x="11259" y="1"/>
                    <a:pt x="10788" y="1"/>
                  </a:cubicBezTo>
                  <a:close/>
                </a:path>
              </a:pathLst>
            </a:custGeom>
            <a:solidFill>
              <a:srgbClr val="8FB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5"/>
          <p:cNvSpPr txBox="1">
            <a:spLocks noGrp="1"/>
          </p:cNvSpPr>
          <p:nvPr>
            <p:ph type="subTitle" idx="1"/>
          </p:nvPr>
        </p:nvSpPr>
        <p:spPr>
          <a:xfrm>
            <a:off x="365760" y="1058780"/>
            <a:ext cx="8479857" cy="3542096"/>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chemeClr val="bg1"/>
                </a:solidFill>
                <a:effectLst/>
                <a:latin typeface="DM Sans" pitchFamily="2" charset="0"/>
              </a:rPr>
              <a:t>Checking for NULL Values </a:t>
            </a:r>
          </a:p>
          <a:p>
            <a:pPr algn="l">
              <a:buFont typeface="+mj-lt"/>
              <a:buAutoNum type="arabicPeriod"/>
            </a:pPr>
            <a:r>
              <a:rPr lang="en-US" b="0" i="0" dirty="0">
                <a:solidFill>
                  <a:schemeClr val="bg1"/>
                </a:solidFill>
                <a:effectLst/>
                <a:latin typeface="DM Sans" pitchFamily="2" charset="0"/>
              </a:rPr>
              <a:t>Handling NULL Values </a:t>
            </a:r>
          </a:p>
          <a:p>
            <a:pPr algn="l">
              <a:buFont typeface="+mj-lt"/>
              <a:buAutoNum type="arabicPeriod"/>
            </a:pPr>
            <a:r>
              <a:rPr lang="en-US" b="0" i="0" dirty="0">
                <a:solidFill>
                  <a:schemeClr val="bg1"/>
                </a:solidFill>
                <a:effectLst/>
                <a:latin typeface="DM Sans" pitchFamily="2" charset="0"/>
              </a:rPr>
              <a:t>Counting Total Rows </a:t>
            </a:r>
          </a:p>
          <a:p>
            <a:pPr algn="l">
              <a:buFont typeface="+mj-lt"/>
              <a:buAutoNum type="arabicPeriod"/>
            </a:pPr>
            <a:r>
              <a:rPr lang="en-US" b="0" i="0" dirty="0">
                <a:solidFill>
                  <a:schemeClr val="bg1"/>
                </a:solidFill>
                <a:effectLst/>
                <a:latin typeface="DM Sans" pitchFamily="2" charset="0"/>
              </a:rPr>
              <a:t>Date Range</a:t>
            </a:r>
          </a:p>
          <a:p>
            <a:pPr algn="l">
              <a:buFont typeface="+mj-lt"/>
              <a:buAutoNum type="arabicPeriod"/>
            </a:pPr>
            <a:r>
              <a:rPr lang="en-US" b="0" i="0" dirty="0">
                <a:solidFill>
                  <a:schemeClr val="bg1"/>
                </a:solidFill>
                <a:effectLst/>
                <a:latin typeface="DM Sans" pitchFamily="2" charset="0"/>
              </a:rPr>
              <a:t>Number of Months in </a:t>
            </a:r>
            <a:r>
              <a:rPr lang="en-US" b="0" i="0" dirty="0" err="1">
                <a:solidFill>
                  <a:schemeClr val="bg1"/>
                </a:solidFill>
                <a:effectLst/>
                <a:latin typeface="DM Sans" pitchFamily="2" charset="0"/>
              </a:rPr>
              <a:t>Datase</a:t>
            </a:r>
            <a:r>
              <a:rPr lang="en-US" b="0" i="0" dirty="0">
                <a:solidFill>
                  <a:schemeClr val="bg1"/>
                </a:solidFill>
                <a:effectLst/>
                <a:latin typeface="DM Sans" pitchFamily="2" charset="0"/>
              </a:rPr>
              <a:t>.</a:t>
            </a:r>
          </a:p>
          <a:p>
            <a:pPr algn="l">
              <a:buFont typeface="+mj-lt"/>
              <a:buAutoNum type="arabicPeriod"/>
            </a:pPr>
            <a:r>
              <a:rPr lang="en-US" b="0" i="0" dirty="0">
                <a:solidFill>
                  <a:schemeClr val="bg1"/>
                </a:solidFill>
                <a:effectLst/>
                <a:latin typeface="DM Sans" pitchFamily="2" charset="0"/>
              </a:rPr>
              <a:t>Monthly Averages </a:t>
            </a:r>
          </a:p>
          <a:p>
            <a:pPr algn="l">
              <a:buFont typeface="+mj-lt"/>
              <a:buAutoNum type="arabicPeriod"/>
            </a:pPr>
            <a:r>
              <a:rPr lang="en-US" b="0" i="0" dirty="0">
                <a:solidFill>
                  <a:schemeClr val="bg1"/>
                </a:solidFill>
                <a:effectLst/>
                <a:latin typeface="DM Sans" pitchFamily="2" charset="0"/>
              </a:rPr>
              <a:t>Most Frequent Values </a:t>
            </a:r>
          </a:p>
          <a:p>
            <a:pPr algn="l">
              <a:buFont typeface="+mj-lt"/>
              <a:buAutoNum type="arabicPeriod"/>
            </a:pPr>
            <a:r>
              <a:rPr lang="en-US" b="0" i="0" dirty="0">
                <a:solidFill>
                  <a:schemeClr val="bg1"/>
                </a:solidFill>
                <a:effectLst/>
                <a:latin typeface="DM Sans" pitchFamily="2" charset="0"/>
              </a:rPr>
              <a:t>Minimum Values per Year </a:t>
            </a:r>
          </a:p>
          <a:p>
            <a:pPr algn="l">
              <a:buFont typeface="+mj-lt"/>
              <a:buAutoNum type="arabicPeriod"/>
            </a:pPr>
            <a:r>
              <a:rPr lang="en-US" b="0" i="0" dirty="0">
                <a:solidFill>
                  <a:schemeClr val="bg1"/>
                </a:solidFill>
                <a:effectLst/>
                <a:latin typeface="DM Sans" pitchFamily="2" charset="0"/>
              </a:rPr>
              <a:t>Maximum Values per Year </a:t>
            </a:r>
          </a:p>
          <a:p>
            <a:pPr algn="l">
              <a:buFont typeface="+mj-lt"/>
              <a:buAutoNum type="arabicPeriod"/>
            </a:pPr>
            <a:r>
              <a:rPr lang="en-US" b="0" i="0" dirty="0">
                <a:solidFill>
                  <a:schemeClr val="bg1"/>
                </a:solidFill>
                <a:effectLst/>
                <a:latin typeface="DM Sans" pitchFamily="2" charset="0"/>
              </a:rPr>
              <a:t>Total Cases Each Month </a:t>
            </a:r>
          </a:p>
          <a:p>
            <a:pPr algn="l">
              <a:buFont typeface="+mj-lt"/>
              <a:buAutoNum type="arabicPeriod"/>
            </a:pPr>
            <a:r>
              <a:rPr lang="en-US" b="0" i="0" dirty="0">
                <a:solidFill>
                  <a:schemeClr val="bg1"/>
                </a:solidFill>
                <a:effectLst/>
                <a:latin typeface="DM Sans" pitchFamily="2" charset="0"/>
              </a:rPr>
              <a:t>Spread Analysis - Confirmed Cases </a:t>
            </a:r>
          </a:p>
          <a:p>
            <a:pPr algn="l">
              <a:buFont typeface="+mj-lt"/>
              <a:buAutoNum type="arabicPeriod"/>
            </a:pPr>
            <a:r>
              <a:rPr lang="en-US" b="0" i="0" dirty="0">
                <a:solidFill>
                  <a:schemeClr val="bg1"/>
                </a:solidFill>
                <a:effectLst/>
                <a:latin typeface="DM Sans" pitchFamily="2" charset="0"/>
              </a:rPr>
              <a:t>Spread Analysis - Death Cases </a:t>
            </a:r>
          </a:p>
          <a:p>
            <a:pPr algn="l">
              <a:buFont typeface="+mj-lt"/>
              <a:buAutoNum type="arabicPeriod"/>
            </a:pPr>
            <a:r>
              <a:rPr lang="en-US" b="0" i="0" dirty="0">
                <a:solidFill>
                  <a:schemeClr val="bg1"/>
                </a:solidFill>
                <a:effectLst/>
                <a:latin typeface="DM Sans" pitchFamily="2" charset="0"/>
              </a:rPr>
              <a:t>Spread Analysis - Recovered Cases </a:t>
            </a:r>
          </a:p>
          <a:p>
            <a:pPr algn="l">
              <a:buFont typeface="+mj-lt"/>
              <a:buAutoNum type="arabicPeriod"/>
            </a:pPr>
            <a:r>
              <a:rPr lang="en-US" b="0" i="0" dirty="0">
                <a:solidFill>
                  <a:schemeClr val="bg1"/>
                </a:solidFill>
                <a:effectLst/>
                <a:latin typeface="DM Sans" pitchFamily="2" charset="0"/>
              </a:rPr>
              <a:t>Country with Highest Confirmed Cases </a:t>
            </a:r>
          </a:p>
          <a:p>
            <a:pPr algn="l">
              <a:buFont typeface="+mj-lt"/>
              <a:buAutoNum type="arabicPeriod"/>
            </a:pPr>
            <a:r>
              <a:rPr lang="en-US" b="0" i="0" dirty="0">
                <a:solidFill>
                  <a:schemeClr val="bg1"/>
                </a:solidFill>
                <a:effectLst/>
                <a:latin typeface="DM Sans" pitchFamily="2" charset="0"/>
              </a:rPr>
              <a:t>Country with Lowest Death Cases </a:t>
            </a:r>
          </a:p>
          <a:p>
            <a:pPr algn="l">
              <a:buFont typeface="+mj-lt"/>
              <a:buAutoNum type="arabicPeriod"/>
            </a:pPr>
            <a:r>
              <a:rPr lang="en-US" b="0" i="0" dirty="0">
                <a:solidFill>
                  <a:schemeClr val="bg1"/>
                </a:solidFill>
                <a:effectLst/>
                <a:latin typeface="DM Sans" pitchFamily="2" charset="0"/>
              </a:rPr>
              <a:t>Top 5 Countries by Recovered Cases</a:t>
            </a:r>
          </a:p>
        </p:txBody>
      </p:sp>
      <p:sp>
        <p:nvSpPr>
          <p:cNvPr id="709" name="Google Shape;709;p45"/>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Question To Address in The Analysis</a:t>
            </a:r>
            <a:endParaRPr dirty="0"/>
          </a:p>
        </p:txBody>
      </p:sp>
      <p:sp>
        <p:nvSpPr>
          <p:cNvPr id="711" name="Google Shape;711;p45"/>
          <p:cNvSpPr txBox="1"/>
          <p:nvPr/>
        </p:nvSpPr>
        <p:spPr>
          <a:xfrm>
            <a:off x="2328825" y="3636125"/>
            <a:ext cx="2007600" cy="33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lt1"/>
              </a:solidFill>
              <a:latin typeface="Francois One"/>
              <a:ea typeface="Francois One"/>
              <a:cs typeface="Francois One"/>
              <a:sym typeface="Francois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Write a code to check NULL values</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IN" sz="1800" dirty="0">
                <a:solidFill>
                  <a:srgbClr val="008000"/>
                </a:solidFill>
                <a:highlight>
                  <a:srgbClr val="C0C0C0"/>
                </a:highlight>
                <a:latin typeface="Consolas" panose="020B0609020204030204" pitchFamily="49" charset="0"/>
              </a:rPr>
              <a:t>--Checking NULL values</a:t>
            </a:r>
            <a:endParaRPr lang="en-IN" sz="1800" dirty="0">
              <a:solidFill>
                <a:srgbClr val="000000"/>
              </a:solidFill>
              <a:highlight>
                <a:srgbClr val="C0C0C0"/>
              </a:highlight>
              <a:latin typeface="Consolas" panose="020B0609020204030204" pitchFamily="49" charset="0"/>
            </a:endParaRPr>
          </a:p>
          <a:p>
            <a:r>
              <a:rPr lang="en-US" sz="1800" dirty="0">
                <a:solidFill>
                  <a:srgbClr val="0000FF"/>
                </a:solidFill>
                <a:highlight>
                  <a:srgbClr val="C0C0C0"/>
                </a:highlight>
                <a:latin typeface="Consolas" panose="020B0609020204030204" pitchFamily="49" charset="0"/>
              </a:rPr>
              <a:t>select</a:t>
            </a:r>
            <a:r>
              <a:rPr lang="en-US" sz="1800" dirty="0">
                <a:solidFill>
                  <a:srgbClr val="000000"/>
                </a:solidFill>
                <a:highlight>
                  <a:srgbClr val="C0C0C0"/>
                </a:highlight>
                <a:latin typeface="Consolas" panose="020B0609020204030204" pitchFamily="49" charset="0"/>
              </a:rPr>
              <a:t> </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from</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cvd</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where</a:t>
            </a:r>
            <a:r>
              <a:rPr lang="en-US" sz="1800" dirty="0">
                <a:solidFill>
                  <a:srgbClr val="000000"/>
                </a:solidFill>
                <a:highlight>
                  <a:srgbClr val="C0C0C0"/>
                </a:highlight>
                <a:latin typeface="Consolas" panose="020B0609020204030204" pitchFamily="49" charset="0"/>
              </a:rPr>
              <a:t> recovered </a:t>
            </a:r>
            <a:r>
              <a:rPr lang="en-US" sz="1800" dirty="0">
                <a:solidFill>
                  <a:srgbClr val="808080"/>
                </a:solidFill>
                <a:highlight>
                  <a:srgbClr val="C0C0C0"/>
                </a:highlight>
                <a:latin typeface="Consolas" panose="020B0609020204030204" pitchFamily="49" charset="0"/>
              </a:rPr>
              <a:t>is</a:t>
            </a:r>
            <a:r>
              <a:rPr lang="en-US" sz="1800" dirty="0">
                <a:solidFill>
                  <a:srgbClr val="000000"/>
                </a:solidFill>
                <a:highlight>
                  <a:srgbClr val="C0C0C0"/>
                </a:highlight>
                <a:latin typeface="Consolas" panose="020B0609020204030204" pitchFamily="49" charset="0"/>
              </a:rPr>
              <a:t> </a:t>
            </a:r>
            <a:r>
              <a:rPr lang="en-US" sz="1800" dirty="0">
                <a:solidFill>
                  <a:srgbClr val="808080"/>
                </a:solidFill>
                <a:highlight>
                  <a:srgbClr val="C0C0C0"/>
                </a:highlight>
                <a:latin typeface="Consolas" panose="020B0609020204030204" pitchFamily="49" charset="0"/>
              </a:rPr>
              <a:t>null</a:t>
            </a:r>
          </a:p>
          <a:p>
            <a:pPr marL="114300" indent="0">
              <a:buNone/>
            </a:pPr>
            <a:endParaRPr lang="en-US" sz="1800" dirty="0">
              <a:solidFill>
                <a:srgbClr val="808080"/>
              </a:solidFill>
              <a:highlight>
                <a:srgbClr val="C0C0C0"/>
              </a:highlight>
              <a:latin typeface="Consolas" panose="020B0609020204030204" pitchFamily="49" charset="0"/>
            </a:endParaRPr>
          </a:p>
          <a:p>
            <a:pPr marL="114300" indent="0">
              <a:buNone/>
            </a:pPr>
            <a:endParaRPr lang="en-US" sz="1800" dirty="0">
              <a:solidFill>
                <a:srgbClr val="808080"/>
              </a:solidFill>
              <a:highlight>
                <a:srgbClr val="C0C0C0"/>
              </a:highlight>
              <a:latin typeface="Consolas" panose="020B0609020204030204" pitchFamily="49" charset="0"/>
            </a:endParaRPr>
          </a:p>
          <a:p>
            <a:pPr marL="114300" indent="0">
              <a:buNone/>
            </a:pPr>
            <a:endParaRPr dirty="0">
              <a:highlight>
                <a:srgbClr val="C0C0C0"/>
              </a:highlight>
            </a:endParaRPr>
          </a:p>
        </p:txBody>
      </p:sp>
      <p:pic>
        <p:nvPicPr>
          <p:cNvPr id="3" name="Picture 2">
            <a:extLst>
              <a:ext uri="{FF2B5EF4-FFF2-40B4-BE49-F238E27FC236}">
                <a16:creationId xmlns:a16="http://schemas.microsoft.com/office/drawing/2014/main" id="{24F83747-550B-F873-4440-18ABFC0A0B07}"/>
              </a:ext>
            </a:extLst>
          </p:cNvPr>
          <p:cNvPicPr>
            <a:picLocks noChangeAspect="1"/>
          </p:cNvPicPr>
          <p:nvPr/>
        </p:nvPicPr>
        <p:blipFill>
          <a:blip r:embed="rId3"/>
          <a:stretch>
            <a:fillRect/>
          </a:stretch>
        </p:blipFill>
        <p:spPr>
          <a:xfrm>
            <a:off x="714300" y="2133539"/>
            <a:ext cx="7401958" cy="438211"/>
          </a:xfrm>
          <a:prstGeom prst="rect">
            <a:avLst/>
          </a:prstGeom>
        </p:spPr>
      </p:pic>
    </p:spTree>
    <p:extLst>
      <p:ext uri="{BB962C8B-B14F-4D97-AF65-F5344CB8AC3E}">
        <p14:creationId xmlns:p14="http://schemas.microsoft.com/office/powerpoint/2010/main" val="335834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total number of rows</a:t>
            </a:r>
            <a:endParaRPr lang="en-IN"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US" sz="1800" dirty="0">
                <a:solidFill>
                  <a:srgbClr val="008000"/>
                </a:solidFill>
                <a:highlight>
                  <a:srgbClr val="C0C0C0"/>
                </a:highlight>
                <a:latin typeface="Consolas" panose="020B0609020204030204" pitchFamily="49" charset="0"/>
              </a:rPr>
              <a:t>-- Since in this dataset we </a:t>
            </a:r>
            <a:r>
              <a:rPr lang="en-US" sz="1800" dirty="0" err="1">
                <a:solidFill>
                  <a:srgbClr val="008000"/>
                </a:solidFill>
                <a:highlight>
                  <a:srgbClr val="C0C0C0"/>
                </a:highlight>
                <a:latin typeface="Consolas" panose="020B0609020204030204" pitchFamily="49" charset="0"/>
              </a:rPr>
              <a:t>dont</a:t>
            </a:r>
            <a:r>
              <a:rPr lang="en-US" sz="1800" dirty="0">
                <a:solidFill>
                  <a:srgbClr val="008000"/>
                </a:solidFill>
                <a:highlight>
                  <a:srgbClr val="C0C0C0"/>
                </a:highlight>
                <a:latin typeface="Consolas" panose="020B0609020204030204" pitchFamily="49" charset="0"/>
              </a:rPr>
              <a:t> have any NULL values then we will skip the task of replacing NULL as 0</a:t>
            </a:r>
            <a:endParaRPr lang="en-US" sz="1800" dirty="0">
              <a:solidFill>
                <a:srgbClr val="000000"/>
              </a:solidFill>
              <a:highlight>
                <a:srgbClr val="C0C0C0"/>
              </a:highlight>
              <a:latin typeface="Consolas" panose="020B0609020204030204" pitchFamily="49" charset="0"/>
            </a:endParaRPr>
          </a:p>
          <a:p>
            <a:r>
              <a:rPr lang="en-US" sz="1800" dirty="0">
                <a:solidFill>
                  <a:srgbClr val="008000"/>
                </a:solidFill>
                <a:highlight>
                  <a:srgbClr val="C0C0C0"/>
                </a:highlight>
                <a:latin typeface="Consolas" panose="020B0609020204030204" pitchFamily="49" charset="0"/>
              </a:rPr>
              <a:t>--Check total number of rows</a:t>
            </a:r>
            <a:endParaRPr lang="en-US" sz="1800" dirty="0">
              <a:solidFill>
                <a:srgbClr val="000000"/>
              </a:solidFill>
              <a:highlight>
                <a:srgbClr val="C0C0C0"/>
              </a:highlight>
              <a:latin typeface="Consolas" panose="020B0609020204030204" pitchFamily="49" charset="0"/>
            </a:endParaRPr>
          </a:p>
          <a:p>
            <a:r>
              <a:rPr lang="en-US" sz="1800" dirty="0">
                <a:solidFill>
                  <a:srgbClr val="0000FF"/>
                </a:solidFill>
                <a:highlight>
                  <a:srgbClr val="C0C0C0"/>
                </a:highlight>
                <a:latin typeface="Consolas" panose="020B0609020204030204" pitchFamily="49" charset="0"/>
              </a:rPr>
              <a:t>SELECT</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COUNT</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total_rows</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FROM</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cvd</a:t>
            </a:r>
            <a:r>
              <a:rPr lang="en-US" sz="1800" dirty="0">
                <a:solidFill>
                  <a:srgbClr val="808080"/>
                </a:solidFill>
                <a:highlight>
                  <a:srgbClr val="C0C0C0"/>
                </a:highlight>
                <a:latin typeface="Consolas" panose="020B0609020204030204" pitchFamily="49" charset="0"/>
              </a:rPr>
              <a:t>;</a:t>
            </a:r>
          </a:p>
          <a:p>
            <a:pPr marL="114300" indent="0">
              <a:buNone/>
            </a:pPr>
            <a:endParaRPr dirty="0">
              <a:highlight>
                <a:srgbClr val="C0C0C0"/>
              </a:highlight>
            </a:endParaRPr>
          </a:p>
        </p:txBody>
      </p:sp>
      <p:pic>
        <p:nvPicPr>
          <p:cNvPr id="3" name="Picture 2">
            <a:extLst>
              <a:ext uri="{FF2B5EF4-FFF2-40B4-BE49-F238E27FC236}">
                <a16:creationId xmlns:a16="http://schemas.microsoft.com/office/drawing/2014/main" id="{FDEE3022-4A00-2B62-65B6-FE7329CB6A08}"/>
              </a:ext>
            </a:extLst>
          </p:cNvPr>
          <p:cNvPicPr>
            <a:picLocks noChangeAspect="1"/>
          </p:cNvPicPr>
          <p:nvPr/>
        </p:nvPicPr>
        <p:blipFill>
          <a:blip r:embed="rId3"/>
          <a:stretch>
            <a:fillRect/>
          </a:stretch>
        </p:blipFill>
        <p:spPr>
          <a:xfrm>
            <a:off x="1052942" y="2745813"/>
            <a:ext cx="1682779" cy="573120"/>
          </a:xfrm>
          <a:prstGeom prst="rect">
            <a:avLst/>
          </a:prstGeom>
        </p:spPr>
      </p:pic>
    </p:spTree>
    <p:extLst>
      <p:ext uri="{BB962C8B-B14F-4D97-AF65-F5344CB8AC3E}">
        <p14:creationId xmlns:p14="http://schemas.microsoft.com/office/powerpoint/2010/main" val="262987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what is </a:t>
            </a:r>
            <a:r>
              <a:rPr lang="en-US" dirty="0" err="1"/>
              <a:t>start_date</a:t>
            </a:r>
            <a:r>
              <a:rPr lang="en-US" dirty="0"/>
              <a:t> and </a:t>
            </a:r>
            <a:r>
              <a:rPr lang="en-US" dirty="0" err="1"/>
              <a:t>end_date</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IN" sz="1800" dirty="0">
                <a:solidFill>
                  <a:srgbClr val="0000FF"/>
                </a:solidFill>
                <a:highlight>
                  <a:srgbClr val="C0C0C0"/>
                </a:highlight>
                <a:latin typeface="Consolas" panose="020B0609020204030204" pitchFamily="49" charset="0"/>
              </a:rPr>
              <a:t>SELECT</a:t>
            </a:r>
            <a:r>
              <a:rPr lang="en-IN" sz="1800" dirty="0">
                <a:solidFill>
                  <a:srgbClr val="000000"/>
                </a:solidFill>
                <a:highlight>
                  <a:srgbClr val="C0C0C0"/>
                </a:highlight>
                <a:latin typeface="Consolas" panose="020B0609020204030204" pitchFamily="49" charset="0"/>
              </a:rPr>
              <a:t> </a:t>
            </a: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MIN</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FF"/>
                </a:solidFill>
                <a:highlight>
                  <a:srgbClr val="C0C0C0"/>
                </a:highlight>
                <a:latin typeface="Consolas" panose="020B0609020204030204" pitchFamily="49" charset="0"/>
              </a:rPr>
              <a:t>start_date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MAX</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end_date</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endParaRPr lang="en-IN" sz="1800" dirty="0">
              <a:solidFill>
                <a:srgbClr val="000000"/>
              </a:solidFill>
              <a:highlight>
                <a:srgbClr val="C0C0C0"/>
              </a:highlight>
              <a:latin typeface="Consolas" panose="020B0609020204030204" pitchFamily="49" charset="0"/>
            </a:endParaRPr>
          </a:p>
          <a:p>
            <a:pPr marL="114300" indent="0">
              <a:buNone/>
            </a:pPr>
            <a:r>
              <a:rPr lang="en-IN" sz="1800" dirty="0">
                <a:solidFill>
                  <a:srgbClr val="808080"/>
                </a:solidFill>
                <a:latin typeface="Consolas" panose="020B0609020204030204" pitchFamily="49" charset="0"/>
              </a:rPr>
              <a:t>;</a:t>
            </a:r>
            <a:endParaRPr dirty="0"/>
          </a:p>
        </p:txBody>
      </p:sp>
      <p:pic>
        <p:nvPicPr>
          <p:cNvPr id="3" name="Picture 2">
            <a:extLst>
              <a:ext uri="{FF2B5EF4-FFF2-40B4-BE49-F238E27FC236}">
                <a16:creationId xmlns:a16="http://schemas.microsoft.com/office/drawing/2014/main" id="{6D8D4CF8-CD9E-73EB-CCC8-C8C3F5168720}"/>
              </a:ext>
            </a:extLst>
          </p:cNvPr>
          <p:cNvPicPr>
            <a:picLocks noChangeAspect="1"/>
          </p:cNvPicPr>
          <p:nvPr/>
        </p:nvPicPr>
        <p:blipFill>
          <a:blip r:embed="rId3"/>
          <a:stretch>
            <a:fillRect/>
          </a:stretch>
        </p:blipFill>
        <p:spPr>
          <a:xfrm>
            <a:off x="873846" y="2736289"/>
            <a:ext cx="4839375" cy="466790"/>
          </a:xfrm>
          <a:prstGeom prst="rect">
            <a:avLst/>
          </a:prstGeom>
        </p:spPr>
      </p:pic>
    </p:spTree>
    <p:extLst>
      <p:ext uri="{BB962C8B-B14F-4D97-AF65-F5344CB8AC3E}">
        <p14:creationId xmlns:p14="http://schemas.microsoft.com/office/powerpoint/2010/main" val="411590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Number of month present in dataset</a:t>
            </a:r>
            <a:endParaRPr dirty="0"/>
          </a:p>
        </p:txBody>
      </p:sp>
      <p:sp>
        <p:nvSpPr>
          <p:cNvPr id="281" name="Google Shape;281;p3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r>
              <a:rPr lang="en-IN" sz="1800" dirty="0">
                <a:solidFill>
                  <a:srgbClr val="0000FF"/>
                </a:solidFill>
                <a:highlight>
                  <a:srgbClr val="C0C0C0"/>
                </a:highlight>
                <a:latin typeface="Consolas" panose="020B0609020204030204" pitchFamily="49" charset="0"/>
              </a:rPr>
              <a:t>SELECT</a:t>
            </a:r>
            <a:r>
              <a:rPr lang="en-IN" sz="1800" dirty="0">
                <a:solidFill>
                  <a:srgbClr val="000000"/>
                </a:solidFill>
                <a:highlight>
                  <a:srgbClr val="C0C0C0"/>
                </a:highlight>
                <a:latin typeface="Consolas" panose="020B0609020204030204" pitchFamily="49" charset="0"/>
              </a:rPr>
              <a:t> </a:t>
            </a:r>
          </a:p>
          <a:p>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COUNT</a:t>
            </a:r>
            <a:r>
              <a:rPr lang="en-US" sz="1800" dirty="0">
                <a:solidFill>
                  <a:srgbClr val="808080"/>
                </a:solidFill>
                <a:highlight>
                  <a:srgbClr val="C0C0C0"/>
                </a:highlight>
                <a:latin typeface="Consolas" panose="020B0609020204030204" pitchFamily="49" charset="0"/>
              </a:rPr>
              <a:t>(</a:t>
            </a:r>
            <a:r>
              <a:rPr lang="en-US" sz="1800" dirty="0">
                <a:solidFill>
                  <a:srgbClr val="0000FF"/>
                </a:solidFill>
                <a:highlight>
                  <a:srgbClr val="C0C0C0"/>
                </a:highlight>
                <a:latin typeface="Consolas" panose="020B0609020204030204" pitchFamily="49" charset="0"/>
              </a:rPr>
              <a:t>DISTINCT</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DATEPART</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YEAR</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12 </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FF00FF"/>
                </a:solidFill>
                <a:highlight>
                  <a:srgbClr val="C0C0C0"/>
                </a:highlight>
                <a:latin typeface="Consolas" panose="020B0609020204030204" pitchFamily="49" charset="0"/>
              </a:rPr>
              <a:t>DATEPART</a:t>
            </a:r>
            <a:r>
              <a:rPr lang="en-US" sz="1800" dirty="0">
                <a:solidFill>
                  <a:srgbClr val="808080"/>
                </a:solidFill>
                <a:highlight>
                  <a:srgbClr val="C0C0C0"/>
                </a:highlight>
                <a:latin typeface="Consolas" panose="020B0609020204030204" pitchFamily="49" charset="0"/>
              </a:rPr>
              <a:t>(</a:t>
            </a:r>
            <a:r>
              <a:rPr lang="en-US" sz="1800" dirty="0">
                <a:solidFill>
                  <a:srgbClr val="FF00FF"/>
                </a:solidFill>
                <a:highlight>
                  <a:srgbClr val="C0C0C0"/>
                </a:highlight>
                <a:latin typeface="Consolas" panose="020B0609020204030204" pitchFamily="49" charset="0"/>
              </a:rPr>
              <a:t>MONTH</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Date</a:t>
            </a:r>
            <a:r>
              <a:rPr lang="en-US" sz="1800" dirty="0">
                <a:solidFill>
                  <a:srgbClr val="808080"/>
                </a:solidFill>
                <a:highlight>
                  <a:srgbClr val="C0C0C0"/>
                </a:highlight>
                <a:latin typeface="Consolas" panose="020B0609020204030204" pitchFamily="49" charset="0"/>
              </a:rPr>
              <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AS</a:t>
            </a:r>
            <a:r>
              <a:rPr lang="en-US" sz="1800" dirty="0">
                <a:solidFill>
                  <a:srgbClr val="000000"/>
                </a:solidFill>
                <a:highlight>
                  <a:srgbClr val="C0C0C0"/>
                </a:highlight>
                <a:latin typeface="Consolas" panose="020B0609020204030204" pitchFamily="49" charset="0"/>
              </a:rPr>
              <a:t> </a:t>
            </a:r>
            <a:r>
              <a:rPr lang="en-US" sz="1800" dirty="0" err="1">
                <a:solidFill>
                  <a:srgbClr val="000000"/>
                </a:solidFill>
                <a:highlight>
                  <a:srgbClr val="C0C0C0"/>
                </a:highlight>
                <a:latin typeface="Consolas" panose="020B0609020204030204" pitchFamily="49" charset="0"/>
              </a:rPr>
              <a:t>number_of_months</a:t>
            </a:r>
            <a:endParaRPr lang="en-US" sz="1800" dirty="0">
              <a:solidFill>
                <a:srgbClr val="000000"/>
              </a:solidFill>
              <a:highlight>
                <a:srgbClr val="C0C0C0"/>
              </a:highlight>
              <a:latin typeface="Consolas" panose="020B0609020204030204" pitchFamily="49" charset="0"/>
            </a:endParaRPr>
          </a:p>
          <a:p>
            <a:r>
              <a:rPr lang="en-IN" sz="1800" dirty="0">
                <a:solidFill>
                  <a:srgbClr val="0000FF"/>
                </a:solidFill>
                <a:highlight>
                  <a:srgbClr val="C0C0C0"/>
                </a:highlight>
                <a:latin typeface="Consolas" panose="020B0609020204030204" pitchFamily="49" charset="0"/>
              </a:rPr>
              <a:t>FROM</a:t>
            </a:r>
            <a:r>
              <a:rPr lang="en-IN" sz="1800" dirty="0">
                <a:solidFill>
                  <a:srgbClr val="000000"/>
                </a:solidFill>
                <a:highlight>
                  <a:srgbClr val="C0C0C0"/>
                </a:highlight>
                <a:latin typeface="Consolas" panose="020B0609020204030204" pitchFamily="49" charset="0"/>
              </a:rPr>
              <a:t> </a:t>
            </a:r>
            <a:r>
              <a:rPr lang="en-IN" sz="1800" dirty="0" err="1">
                <a:solidFill>
                  <a:srgbClr val="000000"/>
                </a:solidFill>
                <a:highlight>
                  <a:srgbClr val="C0C0C0"/>
                </a:highlight>
                <a:latin typeface="Consolas" panose="020B0609020204030204" pitchFamily="49" charset="0"/>
              </a:rPr>
              <a:t>cvd</a:t>
            </a:r>
            <a:r>
              <a:rPr lang="en-IN" sz="1800" dirty="0">
                <a:solidFill>
                  <a:srgbClr val="808080"/>
                </a:solidFill>
                <a:highlight>
                  <a:srgbClr val="C0C0C0"/>
                </a:highlight>
                <a:latin typeface="Consolas" panose="020B0609020204030204" pitchFamily="49" charset="0"/>
              </a:rPr>
              <a:t>;</a:t>
            </a:r>
          </a:p>
          <a:p>
            <a:pPr marL="114300" indent="0">
              <a:buNone/>
            </a:pPr>
            <a:endParaRPr dirty="0">
              <a:highlight>
                <a:srgbClr val="C0C0C0"/>
              </a:highlight>
            </a:endParaRPr>
          </a:p>
        </p:txBody>
      </p:sp>
      <p:pic>
        <p:nvPicPr>
          <p:cNvPr id="3" name="Picture 2">
            <a:extLst>
              <a:ext uri="{FF2B5EF4-FFF2-40B4-BE49-F238E27FC236}">
                <a16:creationId xmlns:a16="http://schemas.microsoft.com/office/drawing/2014/main" id="{F2799887-E651-7EE4-29A2-A646B389B7B4}"/>
              </a:ext>
            </a:extLst>
          </p:cNvPr>
          <p:cNvPicPr>
            <a:picLocks noChangeAspect="1"/>
          </p:cNvPicPr>
          <p:nvPr/>
        </p:nvPicPr>
        <p:blipFill>
          <a:blip r:embed="rId3"/>
          <a:stretch>
            <a:fillRect/>
          </a:stretch>
        </p:blipFill>
        <p:spPr>
          <a:xfrm>
            <a:off x="968757" y="2656910"/>
            <a:ext cx="1991003" cy="523948"/>
          </a:xfrm>
          <a:prstGeom prst="rect">
            <a:avLst/>
          </a:prstGeom>
        </p:spPr>
      </p:pic>
    </p:spTree>
    <p:extLst>
      <p:ext uri="{BB962C8B-B14F-4D97-AF65-F5344CB8AC3E}">
        <p14:creationId xmlns:p14="http://schemas.microsoft.com/office/powerpoint/2010/main" val="2868042722"/>
      </p:ext>
    </p:extLst>
  </p:cSld>
  <p:clrMapOvr>
    <a:masterClrMapping/>
  </p:clrMapOvr>
</p:sld>
</file>

<file path=ppt/theme/theme1.xml><?xml version="1.0" encoding="utf-8"?>
<a:theme xmlns:a="http://schemas.openxmlformats.org/drawingml/2006/main" name=" Stop The Virus! Distance Learning Escape Room by Slidesgo">
  <a:themeElements>
    <a:clrScheme name="Simple Light">
      <a:dk1>
        <a:srgbClr val="000000"/>
      </a:dk1>
      <a:lt1>
        <a:srgbClr val="FFFFFF"/>
      </a:lt1>
      <a:dk2>
        <a:srgbClr val="5C178D"/>
      </a:dk2>
      <a:lt2>
        <a:srgbClr val="8D57B3"/>
      </a:lt2>
      <a:accent1>
        <a:srgbClr val="9B65C2"/>
      </a:accent1>
      <a:accent2>
        <a:srgbClr val="E1C8F3"/>
      </a:accent2>
      <a:accent3>
        <a:srgbClr val="FFD736"/>
      </a:accent3>
      <a:accent4>
        <a:srgbClr val="FFF9C3"/>
      </a:accent4>
      <a:accent5>
        <a:srgbClr val="5C178D"/>
      </a:accent5>
      <a:accent6>
        <a:srgbClr val="8D57B3"/>
      </a:accent6>
      <a:hlink>
        <a:srgbClr val="9B65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1548</Words>
  <Application>Microsoft Office PowerPoint</Application>
  <PresentationFormat>On-screen Show (16:9)</PresentationFormat>
  <Paragraphs>191</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DM Sans</vt:lpstr>
      <vt:lpstr>Arial</vt:lpstr>
      <vt:lpstr>Francois One</vt:lpstr>
      <vt:lpstr>Consolas</vt:lpstr>
      <vt:lpstr>Fira Sans</vt:lpstr>
      <vt:lpstr>Nunito Sans</vt:lpstr>
      <vt:lpstr> Stop The Virus! Distance Learning Escape Room by Slidesgo</vt:lpstr>
      <vt:lpstr>CORONA VIRUS ANALYSIS USING SQL!</vt:lpstr>
      <vt:lpstr>INTRODUCTION</vt:lpstr>
      <vt:lpstr>LET’S START: Key Objectives</vt:lpstr>
      <vt:lpstr>Dataset:  Description of each column in dataset: </vt:lpstr>
      <vt:lpstr>Key  Question To Address in The Analysis</vt:lpstr>
      <vt:lpstr>Write a code to check NULL values</vt:lpstr>
      <vt:lpstr>Check total number of rows</vt:lpstr>
      <vt:lpstr>Check what is start_date and end_date</vt:lpstr>
      <vt:lpstr>Number of month present in dataset</vt:lpstr>
      <vt:lpstr>Find monthly average for confirmed, deaths, recovered</vt:lpstr>
      <vt:lpstr>Find most frequent value for confirmed, deaths, recovered each month </vt:lpstr>
      <vt:lpstr>PowerPoint Presentation</vt:lpstr>
      <vt:lpstr>Find minimum values for confirmed, deaths, recovered per year</vt:lpstr>
      <vt:lpstr>Find maximum values of confirmed, deaths, recovered per year</vt:lpstr>
      <vt:lpstr>The total number of case of confirmed, deaths, recovered each month</vt:lpstr>
      <vt:lpstr>Check how corona virus spread out with respect to confirmed case</vt:lpstr>
      <vt:lpstr> </vt:lpstr>
      <vt:lpstr>Check how corona virus spread out with respect to death case per month</vt:lpstr>
      <vt:lpstr>Check how corona virus spread out with respect to recovered case</vt:lpstr>
      <vt:lpstr>Find Country having highest number of the Confirmed case</vt:lpstr>
      <vt:lpstr>Find Country having lowest number of the death case</vt:lpstr>
      <vt:lpstr>Find top 5 countries having highest recovered case</vt:lpstr>
      <vt:lpstr>Insights / Analytical Results:</vt:lpstr>
      <vt:lpstr>Thank you for your time and interest in our COVID-19 data analysis. If you have any questions or need more information, please don't hesitate to reach 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Daniya Ansari</dc:creator>
  <cp:lastModifiedBy>Daniya Ansari</cp:lastModifiedBy>
  <cp:revision>4</cp:revision>
  <dcterms:modified xsi:type="dcterms:W3CDTF">2024-07-09T12:32:55Z</dcterms:modified>
</cp:coreProperties>
</file>