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2" r:id="rId3"/>
    <p:sldId id="27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ustomXml" Target="../customXml/item3.xml"/><Relationship Id="rId10" Type="http://schemas.openxmlformats.org/officeDocument/2006/relationships/customXml" Target="../customXml/item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cxnId="{C34F24A0-102F-1444-A6DD-8C111F727E80}" type="parTrans">
      <dgm:prSet/>
      <dgm:spPr/>
      <dgm:t>
        <a:bodyPr/>
        <a:lstStyle/>
        <a:p>
          <a:endParaRPr lang="en-GB" sz="2000"/>
        </a:p>
      </dgm:t>
    </dgm:pt>
    <dgm:pt modelId="{4931CA2C-7170-5840-AE86-F1E13D28BB9E}" cxnId="{C34F24A0-102F-1444-A6DD-8C111F727E80}" type="sibTrans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cxnId="{C078943E-F1F8-A940-8FE7-422BEFF8FD8B}" type="parTrans">
      <dgm:prSet/>
      <dgm:spPr/>
      <dgm:t>
        <a:bodyPr/>
        <a:lstStyle/>
        <a:p>
          <a:endParaRPr lang="en-GB" sz="2000"/>
        </a:p>
      </dgm:t>
    </dgm:pt>
    <dgm:pt modelId="{8C78E4B8-8A53-064A-8DEF-85538FBF9661}" cxnId="{C078943E-F1F8-A940-8FE7-422BEFF8FD8B}" type="sibTrans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cxnId="{F1AE3A58-4F85-4E45-89BC-DD815E209B19}" type="parTrans">
      <dgm:prSet/>
      <dgm:spPr/>
      <dgm:t>
        <a:bodyPr/>
        <a:lstStyle/>
        <a:p>
          <a:endParaRPr lang="en-GB" sz="2000"/>
        </a:p>
      </dgm:t>
    </dgm:pt>
    <dgm:pt modelId="{0052B031-3B0D-B94E-9A5F-DB1C9D4170CB}" cxnId="{F1AE3A58-4F85-4E45-89BC-DD815E209B19}" type="sibTrans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cxnId="{5EB73D5C-AB9E-914E-9018-B0022C76F8F0}" type="parTrans">
      <dgm:prSet/>
      <dgm:spPr/>
      <dgm:t>
        <a:bodyPr/>
        <a:lstStyle/>
        <a:p>
          <a:endParaRPr lang="en-GB" sz="2000"/>
        </a:p>
      </dgm:t>
    </dgm:pt>
    <dgm:pt modelId="{A987261C-62B1-B54A-BCDB-337C0AD98785}" cxnId="{5EB73D5C-AB9E-914E-9018-B0022C76F8F0}" type="sibTrans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cxnId="{837E4720-EC3E-BC4F-B158-BC98950BD860}" type="parTrans">
      <dgm:prSet/>
      <dgm:spPr/>
      <dgm:t>
        <a:bodyPr/>
        <a:lstStyle/>
        <a:p>
          <a:endParaRPr lang="en-GB" sz="2000"/>
        </a:p>
      </dgm:t>
    </dgm:pt>
    <dgm:pt modelId="{41368ECB-0374-1C4E-8ABF-D4FA251186D7}" cxnId="{837E4720-EC3E-BC4F-B158-BC98950BD860}" type="sibTrans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cxnId="{6985565A-DDFA-3848-A7C7-84AD47110BDC}" type="parTrans">
      <dgm:prSet/>
      <dgm:spPr/>
      <dgm:t>
        <a:bodyPr/>
        <a:lstStyle/>
        <a:p>
          <a:endParaRPr lang="en-GB" sz="2000"/>
        </a:p>
      </dgm:t>
    </dgm:pt>
    <dgm:pt modelId="{70E373C1-C499-4F4D-A411-9466517DB83A}" cxnId="{6985565A-DDFA-3848-A7C7-84AD47110BDC}" type="sibTrans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cxnId="{E90EE15E-D4A6-EA43-9388-1DB3442F283A}" type="parTrans">
      <dgm:prSet/>
      <dgm:spPr/>
      <dgm:t>
        <a:bodyPr/>
        <a:lstStyle/>
        <a:p>
          <a:endParaRPr lang="en-GB" sz="2000"/>
        </a:p>
      </dgm:t>
    </dgm:pt>
    <dgm:pt modelId="{8A8A4344-3BE8-B549-90FE-FD6EAECB4AE4}" cxnId="{E90EE15E-D4A6-EA43-9388-1DB3442F283A}" type="sibTrans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cxnId="{F76612AE-9797-CF42-8E31-DAC7AE8D065F}" type="parTrans">
      <dgm:prSet/>
      <dgm:spPr/>
      <dgm:t>
        <a:bodyPr/>
        <a:lstStyle/>
        <a:p>
          <a:endParaRPr lang="en-GB" sz="2000"/>
        </a:p>
      </dgm:t>
    </dgm:pt>
    <dgm:pt modelId="{A576ACF3-5629-494C-825D-3E4D1ED5B6F7}" cxnId="{F76612AE-9797-CF42-8E31-DAC7AE8D065F}" type="sibTrans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cxnId="{EA03CA31-7DF4-F64E-86BC-EF7C196FB755}" type="parTrans">
      <dgm:prSet/>
      <dgm:spPr/>
      <dgm:t>
        <a:bodyPr/>
        <a:lstStyle/>
        <a:p>
          <a:endParaRPr lang="en-GB" sz="2000"/>
        </a:p>
      </dgm:t>
    </dgm:pt>
    <dgm:pt modelId="{4CF60A0D-4DA2-C649-B224-FED974309E30}" cxnId="{EA03CA31-7DF4-F64E-86BC-EF7C196FB755}" type="sibTrans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cxnId="{A9595C70-9FCD-4C44-9CFA-6896FF1A1FE9}" type="parTrans">
      <dgm:prSet/>
      <dgm:spPr/>
      <dgm:t>
        <a:bodyPr/>
        <a:lstStyle/>
        <a:p>
          <a:endParaRPr lang="en-GB" sz="2000"/>
        </a:p>
      </dgm:t>
    </dgm:pt>
    <dgm:pt modelId="{F1E9B66D-779F-044F-A36C-5A89712C4696}" cxnId="{A9595C70-9FCD-4C44-9CFA-6896FF1A1FE9}" type="sibTrans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cxnId="{4BDA6B09-5160-9E45-8B87-B39B4C7AEB30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cxnId="{4BDA6B09-5160-9E45-8B87-B39B4C7AEB30}" type="sibTrans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cxnId="{453750EB-3F24-5C43-9F08-D8F42F13776E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cxnId="{453750EB-3F24-5C43-9F08-D8F42F13776E}" type="sibTrans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cxnId="{94D2C1D6-F80C-2942-818D-28129810067B}" type="parTrans">
      <dgm:prSet/>
      <dgm:spPr/>
      <dgm:t>
        <a:bodyPr/>
        <a:lstStyle/>
        <a:p>
          <a:endParaRPr lang="en-GB"/>
        </a:p>
      </dgm:t>
    </dgm:pt>
    <dgm:pt modelId="{A8EFEF07-D5F2-CF42-80A4-F4C4C06E1E3D}" cxnId="{94D2C1D6-F80C-2942-818D-28129810067B}" type="sibTrans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cxnId="{5B5A1054-123B-2045-8DFE-DA98CB94EB97}" type="parTrans">
      <dgm:prSet/>
      <dgm:spPr/>
      <dgm:t>
        <a:bodyPr/>
        <a:lstStyle/>
        <a:p>
          <a:endParaRPr lang="en-GB"/>
        </a:p>
      </dgm:t>
    </dgm:pt>
    <dgm:pt modelId="{DB4348A0-4419-264D-8E5E-F34162AD6630}" cxnId="{5B5A1054-123B-2045-8DFE-DA98CB94EB97}" type="sibTrans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cxnId="{0B1CE9EC-88AE-5D42-928F-032A9DBAAA49}" type="parTrans">
      <dgm:prSet/>
      <dgm:spPr/>
      <dgm:t>
        <a:bodyPr/>
        <a:lstStyle/>
        <a:p>
          <a:endParaRPr lang="en-GB"/>
        </a:p>
      </dgm:t>
    </dgm:pt>
    <dgm:pt modelId="{618E6C3E-7FBD-B241-87D9-6CE366F1F9DD}" cxnId="{0B1CE9EC-88AE-5D42-928F-032A9DBAAA49}" type="sibTrans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cxnId="{FD092B65-2233-C34F-B308-B973BE753BB2}" type="parTrans">
      <dgm:prSet/>
      <dgm:spPr/>
      <dgm:t>
        <a:bodyPr/>
        <a:lstStyle/>
        <a:p>
          <a:endParaRPr lang="en-GB"/>
        </a:p>
      </dgm:t>
    </dgm:pt>
    <dgm:pt modelId="{2F5DE3C2-C653-024F-BE31-E1EBEE3D7D6B}" cxnId="{FD092B65-2233-C34F-B308-B973BE753BB2}" type="sibTrans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cxnId="{F442DA51-5527-5E49-BB73-201220D7C572}" type="parTrans">
      <dgm:prSet/>
      <dgm:spPr/>
    </dgm:pt>
    <dgm:pt modelId="{C5824803-F72E-EA4F-8F12-DE9F930EC7C1}" cxnId="{F442DA51-5527-5E49-BB73-201220D7C572}" type="sibTrans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83574" cy="5332681"/>
        <a:chOff x="0" y="0"/>
        <a:chExt cx="11683574" cy="5332681"/>
      </a:xfrm>
    </dsp:grpSpPr>
    <dsp:sp modelId="{564C0382-73AB-AD40-BC20-ACDA75959C27}">
      <dsp:nvSpPr>
        <dsp:cNvPr id="5" name="Freeform 4"/>
        <dsp:cNvSpPr/>
      </dsp:nvSpPr>
      <dsp:spPr bwMode="white">
        <a:xfrm>
          <a:off x="1342940" y="1679078"/>
          <a:ext cx="4801009" cy="351850"/>
        </a:xfrm>
        <a:custGeom>
          <a:avLst/>
          <a:gdLst/>
          <a:ahLst/>
          <a:cxnLst/>
          <a:pathLst>
            <a:path w="7561" h="554">
              <a:moveTo>
                <a:pt x="7561" y="0"/>
              </a:moveTo>
              <a:lnTo>
                <a:pt x="7561" y="247"/>
              </a:lnTo>
              <a:lnTo>
                <a:pt x="0" y="247"/>
              </a:lnTo>
              <a:lnTo>
                <a:pt x="0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1342940" y="1679078"/>
        <a:ext cx="4801009" cy="351850"/>
      </dsp:txXfrm>
    </dsp:sp>
    <dsp:sp modelId="{C31C142D-CC01-1143-97E8-88E8F2B4524A}">
      <dsp:nvSpPr>
        <dsp:cNvPr id="8" name="Freeform 7"/>
        <dsp:cNvSpPr/>
      </dsp:nvSpPr>
      <dsp:spPr bwMode="white">
        <a:xfrm>
          <a:off x="604323" y="2798418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1163" y="0"/>
              </a:moveTo>
              <a:lnTo>
                <a:pt x="1163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604323" y="2798418"/>
        <a:ext cx="738617" cy="352186"/>
      </dsp:txXfrm>
    </dsp:sp>
    <dsp:sp modelId="{7D68BC0A-EDF7-E349-B498-3CBB7AA07288}">
      <dsp:nvSpPr>
        <dsp:cNvPr id="11" name="Freeform 10"/>
        <dsp:cNvSpPr/>
      </dsp:nvSpPr>
      <dsp:spPr bwMode="white">
        <a:xfrm>
          <a:off x="1342940" y="2798418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0" y="0"/>
              </a:moveTo>
              <a:lnTo>
                <a:pt x="0" y="247"/>
              </a:lnTo>
              <a:lnTo>
                <a:pt x="1163" y="247"/>
              </a:lnTo>
              <a:lnTo>
                <a:pt x="1163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342940" y="2798418"/>
        <a:ext cx="738617" cy="352186"/>
      </dsp:txXfrm>
    </dsp:sp>
    <dsp:sp modelId="{CFFA7558-0139-FA4C-979C-AB56256C62DB}">
      <dsp:nvSpPr>
        <dsp:cNvPr id="14" name="Freeform 13"/>
        <dsp:cNvSpPr/>
      </dsp:nvSpPr>
      <dsp:spPr bwMode="white">
        <a:xfrm>
          <a:off x="5036023" y="1679078"/>
          <a:ext cx="1107925" cy="351850"/>
        </a:xfrm>
        <a:custGeom>
          <a:avLst/>
          <a:gdLst/>
          <a:ahLst/>
          <a:cxnLst/>
          <a:pathLst>
            <a:path w="1745" h="554">
              <a:moveTo>
                <a:pt x="1745" y="0"/>
              </a:moveTo>
              <a:lnTo>
                <a:pt x="1745" y="247"/>
              </a:lnTo>
              <a:lnTo>
                <a:pt x="0" y="247"/>
              </a:lnTo>
              <a:lnTo>
                <a:pt x="0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036023" y="1679078"/>
        <a:ext cx="1107925" cy="351850"/>
      </dsp:txXfrm>
    </dsp:sp>
    <dsp:sp modelId="{174D4A2F-9BFD-8B4F-A3F7-0D2A7E4C3E7E}">
      <dsp:nvSpPr>
        <dsp:cNvPr id="17" name="Freeform 16"/>
        <dsp:cNvSpPr/>
      </dsp:nvSpPr>
      <dsp:spPr bwMode="white">
        <a:xfrm>
          <a:off x="3558790" y="2798418"/>
          <a:ext cx="1477233" cy="352186"/>
        </a:xfrm>
        <a:custGeom>
          <a:avLst/>
          <a:gdLst/>
          <a:ahLst/>
          <a:cxnLst/>
          <a:pathLst>
            <a:path w="2326" h="555">
              <a:moveTo>
                <a:pt x="2326" y="0"/>
              </a:moveTo>
              <a:lnTo>
                <a:pt x="2326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558790" y="2798418"/>
        <a:ext cx="1477233" cy="352186"/>
      </dsp:txXfrm>
    </dsp:sp>
    <dsp:sp modelId="{A174D04D-B60D-7348-8B58-A47928E619EC}">
      <dsp:nvSpPr>
        <dsp:cNvPr id="20" name="Freeform 19"/>
        <dsp:cNvSpPr/>
      </dsp:nvSpPr>
      <dsp:spPr bwMode="white">
        <a:xfrm>
          <a:off x="5036023" y="2798418"/>
          <a:ext cx="0" cy="352186"/>
        </a:xfrm>
        <a:custGeom>
          <a:avLst/>
          <a:gdLst/>
          <a:ahLst/>
          <a:cxnLst/>
          <a:pathLst>
            <a:path h="555">
              <a:moveTo>
                <a:pt x="0" y="0"/>
              </a:move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036023" y="2798418"/>
        <a:ext cx="0" cy="352186"/>
      </dsp:txXfrm>
    </dsp:sp>
    <dsp:sp modelId="{E2CD4462-F0C6-4B43-9B77-3211BA022417}">
      <dsp:nvSpPr>
        <dsp:cNvPr id="23" name="Freeform 22"/>
        <dsp:cNvSpPr/>
      </dsp:nvSpPr>
      <dsp:spPr bwMode="white">
        <a:xfrm>
          <a:off x="5036023" y="2798418"/>
          <a:ext cx="1477233" cy="352186"/>
        </a:xfrm>
        <a:custGeom>
          <a:avLst/>
          <a:gdLst/>
          <a:ahLst/>
          <a:cxnLst/>
          <a:pathLst>
            <a:path w="2326" h="555">
              <a:moveTo>
                <a:pt x="0" y="0"/>
              </a:moveTo>
              <a:lnTo>
                <a:pt x="0" y="247"/>
              </a:lnTo>
              <a:lnTo>
                <a:pt x="2326" y="247"/>
              </a:lnTo>
              <a:lnTo>
                <a:pt x="2326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036023" y="2798418"/>
        <a:ext cx="1477233" cy="352186"/>
      </dsp:txXfrm>
    </dsp:sp>
    <dsp:sp modelId="{BAE9D8D9-F63B-0243-A497-F16166EB0CBB}">
      <dsp:nvSpPr>
        <dsp:cNvPr id="26" name="Freeform 25"/>
        <dsp:cNvSpPr/>
      </dsp:nvSpPr>
      <dsp:spPr bwMode="white">
        <a:xfrm>
          <a:off x="6143948" y="1679078"/>
          <a:ext cx="2585159" cy="351514"/>
        </a:xfrm>
        <a:custGeom>
          <a:avLst/>
          <a:gdLst/>
          <a:ahLst/>
          <a:cxnLst/>
          <a:pathLst>
            <a:path w="4071" h="554">
              <a:moveTo>
                <a:pt x="0" y="0"/>
              </a:moveTo>
              <a:lnTo>
                <a:pt x="0" y="246"/>
              </a:lnTo>
              <a:lnTo>
                <a:pt x="4071" y="246"/>
              </a:lnTo>
              <a:lnTo>
                <a:pt x="4071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143948" y="1679078"/>
        <a:ext cx="2585159" cy="351514"/>
      </dsp:txXfrm>
    </dsp:sp>
    <dsp:sp modelId="{336C7B7E-B8A1-704E-B6F0-20F9AC0191C2}">
      <dsp:nvSpPr>
        <dsp:cNvPr id="29" name="Freeform 28"/>
        <dsp:cNvSpPr/>
      </dsp:nvSpPr>
      <dsp:spPr bwMode="white">
        <a:xfrm>
          <a:off x="7990490" y="2798082"/>
          <a:ext cx="738617" cy="351850"/>
        </a:xfrm>
        <a:custGeom>
          <a:avLst/>
          <a:gdLst/>
          <a:ahLst/>
          <a:cxnLst/>
          <a:pathLst>
            <a:path w="1163" h="554">
              <a:moveTo>
                <a:pt x="1163" y="0"/>
              </a:moveTo>
              <a:lnTo>
                <a:pt x="1163" y="247"/>
              </a:lnTo>
              <a:lnTo>
                <a:pt x="0" y="247"/>
              </a:lnTo>
              <a:lnTo>
                <a:pt x="0" y="55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990490" y="2798082"/>
        <a:ext cx="738617" cy="351850"/>
      </dsp:txXfrm>
    </dsp:sp>
    <dsp:sp modelId="{01789388-FCCE-064C-B9C5-2175C5F43E16}">
      <dsp:nvSpPr>
        <dsp:cNvPr id="32" name="Freeform 31"/>
        <dsp:cNvSpPr/>
      </dsp:nvSpPr>
      <dsp:spPr bwMode="white">
        <a:xfrm>
          <a:off x="5774640" y="3917422"/>
          <a:ext cx="2215850" cy="352186"/>
        </a:xfrm>
        <a:custGeom>
          <a:avLst/>
          <a:gdLst/>
          <a:ahLst/>
          <a:cxnLst/>
          <a:pathLst>
            <a:path w="3490" h="555">
              <a:moveTo>
                <a:pt x="3490" y="0"/>
              </a:moveTo>
              <a:lnTo>
                <a:pt x="3490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5774640" y="3917422"/>
        <a:ext cx="2215850" cy="352186"/>
      </dsp:txXfrm>
    </dsp:sp>
    <dsp:sp modelId="{73034E61-C323-204E-8FDC-8FD125447BE1}">
      <dsp:nvSpPr>
        <dsp:cNvPr id="35" name="Freeform 34"/>
        <dsp:cNvSpPr/>
      </dsp:nvSpPr>
      <dsp:spPr bwMode="white">
        <a:xfrm>
          <a:off x="7251874" y="3917422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1163" y="0"/>
              </a:moveTo>
              <a:lnTo>
                <a:pt x="1163" y="247"/>
              </a:lnTo>
              <a:lnTo>
                <a:pt x="0" y="247"/>
              </a:lnTo>
              <a:lnTo>
                <a:pt x="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251874" y="3917422"/>
        <a:ext cx="738617" cy="352186"/>
      </dsp:txXfrm>
    </dsp:sp>
    <dsp:sp modelId="{5A1C4775-ECD7-884F-B8D8-69A3E92C93FE}">
      <dsp:nvSpPr>
        <dsp:cNvPr id="38" name="Freeform 37"/>
        <dsp:cNvSpPr/>
      </dsp:nvSpPr>
      <dsp:spPr bwMode="white">
        <a:xfrm>
          <a:off x="7990490" y="3917422"/>
          <a:ext cx="738617" cy="352186"/>
        </a:xfrm>
        <a:custGeom>
          <a:avLst/>
          <a:gdLst/>
          <a:ahLst/>
          <a:cxnLst/>
          <a:pathLst>
            <a:path w="1163" h="555">
              <a:moveTo>
                <a:pt x="0" y="0"/>
              </a:moveTo>
              <a:lnTo>
                <a:pt x="0" y="247"/>
              </a:lnTo>
              <a:lnTo>
                <a:pt x="1163" y="247"/>
              </a:lnTo>
              <a:lnTo>
                <a:pt x="1163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990490" y="3917422"/>
        <a:ext cx="738617" cy="352186"/>
      </dsp:txXfrm>
    </dsp:sp>
    <dsp:sp modelId="{58F32B2B-11D9-B140-8D70-814D800B448B}">
      <dsp:nvSpPr>
        <dsp:cNvPr id="41" name="Freeform 40"/>
        <dsp:cNvSpPr/>
      </dsp:nvSpPr>
      <dsp:spPr bwMode="white">
        <a:xfrm>
          <a:off x="7990490" y="3917422"/>
          <a:ext cx="2215850" cy="352186"/>
        </a:xfrm>
        <a:custGeom>
          <a:avLst/>
          <a:gdLst/>
          <a:ahLst/>
          <a:cxnLst/>
          <a:pathLst>
            <a:path w="3490" h="555">
              <a:moveTo>
                <a:pt x="0" y="0"/>
              </a:moveTo>
              <a:lnTo>
                <a:pt x="0" y="247"/>
              </a:lnTo>
              <a:lnTo>
                <a:pt x="3490" y="247"/>
              </a:lnTo>
              <a:lnTo>
                <a:pt x="3490" y="55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990490" y="3917422"/>
        <a:ext cx="2215850" cy="352186"/>
      </dsp:txXfrm>
    </dsp:sp>
    <dsp:sp modelId="{1F917BC3-7A4E-1541-B76E-4BF488033D39}">
      <dsp:nvSpPr>
        <dsp:cNvPr id="44" name="Freeform 43"/>
        <dsp:cNvSpPr/>
      </dsp:nvSpPr>
      <dsp:spPr bwMode="white">
        <a:xfrm>
          <a:off x="8729107" y="2798082"/>
          <a:ext cx="738617" cy="351850"/>
        </a:xfrm>
        <a:custGeom>
          <a:avLst/>
          <a:gdLst/>
          <a:ahLst/>
          <a:cxnLst/>
          <a:pathLst>
            <a:path w="1163" h="554">
              <a:moveTo>
                <a:pt x="0" y="0"/>
              </a:moveTo>
              <a:lnTo>
                <a:pt x="0" y="247"/>
              </a:lnTo>
              <a:lnTo>
                <a:pt x="1163" y="247"/>
              </a:lnTo>
              <a:lnTo>
                <a:pt x="1163" y="55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8729107" y="2798082"/>
        <a:ext cx="738617" cy="351850"/>
      </dsp:txXfrm>
    </dsp:sp>
    <dsp:sp modelId="{E308BE26-04AE-3F4E-9575-A8C4DCD1DEBA}">
      <dsp:nvSpPr>
        <dsp:cNvPr id="47" name="Freeform 46"/>
        <dsp:cNvSpPr/>
      </dsp:nvSpPr>
      <dsp:spPr bwMode="white">
        <a:xfrm>
          <a:off x="6143948" y="1679078"/>
          <a:ext cx="4801009" cy="351850"/>
        </a:xfrm>
        <a:custGeom>
          <a:avLst/>
          <a:gdLst/>
          <a:ahLst/>
          <a:cxnLst/>
          <a:pathLst>
            <a:path w="7561" h="554">
              <a:moveTo>
                <a:pt x="0" y="0"/>
              </a:moveTo>
              <a:lnTo>
                <a:pt x="0" y="247"/>
              </a:lnTo>
              <a:lnTo>
                <a:pt x="7561" y="247"/>
              </a:lnTo>
              <a:lnTo>
                <a:pt x="7561" y="55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143948" y="1679078"/>
        <a:ext cx="4801009" cy="351850"/>
      </dsp:txXfrm>
    </dsp:sp>
    <dsp:sp modelId="{678D6FA3-6B34-8346-B07D-06A6FFED1912}">
      <dsp:nvSpPr>
        <dsp:cNvPr id="50" name="Freeform 49"/>
        <dsp:cNvSpPr/>
      </dsp:nvSpPr>
      <dsp:spPr bwMode="white">
        <a:xfrm>
          <a:off x="10944957" y="2798418"/>
          <a:ext cx="0" cy="352186"/>
        </a:xfrm>
        <a:custGeom>
          <a:avLst/>
          <a:gdLst/>
          <a:ahLst/>
          <a:cxnLst/>
          <a:pathLst>
            <a:path h="555">
              <a:moveTo>
                <a:pt x="0" y="0"/>
              </a:moveTo>
              <a:lnTo>
                <a:pt x="0" y="555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0944957" y="2798418"/>
        <a:ext cx="0" cy="352186"/>
      </dsp:txXfrm>
    </dsp:sp>
    <dsp:sp modelId="{93EB40CF-C469-C042-9AAC-9E65599A2A8E}">
      <dsp:nvSpPr>
        <dsp:cNvPr id="3" name="Rounded Rectangle 2"/>
        <dsp:cNvSpPr/>
      </dsp:nvSpPr>
      <dsp:spPr bwMode="white">
        <a:xfrm>
          <a:off x="4258757" y="167668"/>
          <a:ext cx="3770382" cy="151141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258757" y="167668"/>
        <a:ext cx="3770382" cy="1511410"/>
      </dsp:txXfrm>
    </dsp:sp>
    <dsp:sp modelId="{265B3781-273D-0148-87CB-FBE8B43D31EF}">
      <dsp:nvSpPr>
        <dsp:cNvPr id="4" name="Rounded Rectangle 3"/>
        <dsp:cNvSpPr/>
      </dsp:nvSpPr>
      <dsp:spPr bwMode="white">
        <a:xfrm>
          <a:off x="4393051" y="295247"/>
          <a:ext cx="3770382" cy="1511410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Create a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‘</a:t>
          </a:r>
          <a:r>
            <a:rPr lang="en-GB" sz="2400" b="1" dirty="0">
              <a:solidFill>
                <a:schemeClr val="dk1"/>
              </a:solidFill>
            </a:rPr>
            <a:t>DATA VISUALIZATION</a:t>
          </a:r>
          <a:r>
            <a:rPr lang="en-GB" sz="1800" b="1" dirty="0">
              <a:solidFill>
                <a:schemeClr val="dk1"/>
              </a:solidFill>
            </a:rPr>
            <a:t>’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</a:rPr>
            <a:t>as per Industry Ways of Working</a:t>
          </a:r>
          <a:endParaRPr>
            <a:solidFill>
              <a:schemeClr val="dk1"/>
            </a:solidFill>
          </a:endParaRPr>
        </a:p>
      </dsp:txBody>
      <dsp:txXfrm>
        <a:off x="4393051" y="295247"/>
        <a:ext cx="3770382" cy="1511410"/>
      </dsp:txXfrm>
    </dsp:sp>
    <dsp:sp modelId="{98C76165-9034-1643-9104-9B92F7A95E7E}">
      <dsp:nvSpPr>
        <dsp:cNvPr id="6" name="Rounded Rectangle 5"/>
        <dsp:cNvSpPr/>
      </dsp:nvSpPr>
      <dsp:spPr bwMode="white">
        <a:xfrm>
          <a:off x="738617" y="2030928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8617" y="2030928"/>
        <a:ext cx="1208646" cy="767490"/>
      </dsp:txXfrm>
    </dsp:sp>
    <dsp:sp modelId="{F1BC48F8-BC78-354B-8D25-7D5CBB308992}">
      <dsp:nvSpPr>
        <dsp:cNvPr id="7" name="Rounded Rectangle 6"/>
        <dsp:cNvSpPr/>
      </dsp:nvSpPr>
      <dsp:spPr bwMode="white">
        <a:xfrm>
          <a:off x="872911" y="2158507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INITIATION</a:t>
          </a:r>
          <a:endParaRPr>
            <a:solidFill>
              <a:schemeClr val="dk1"/>
            </a:solidFill>
          </a:endParaRPr>
        </a:p>
      </dsp:txBody>
      <dsp:txXfrm>
        <a:off x="872911" y="2158507"/>
        <a:ext cx="1208646" cy="767490"/>
      </dsp:txXfrm>
    </dsp:sp>
    <dsp:sp modelId="{44BEB450-4BCD-F54F-A322-73AA595A8A41}">
      <dsp:nvSpPr>
        <dsp:cNvPr id="9" name="Rounded Rectangle 8"/>
        <dsp:cNvSpPr/>
      </dsp:nvSpPr>
      <dsp:spPr bwMode="white">
        <a:xfrm>
          <a:off x="0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150604"/>
        <a:ext cx="1208646" cy="767490"/>
      </dsp:txXfrm>
    </dsp:sp>
    <dsp:sp modelId="{082858DA-3FBC-224B-94F4-A3E62BFB3CA0}">
      <dsp:nvSpPr>
        <dsp:cNvPr id="10" name="Rounded Rectangle 9"/>
        <dsp:cNvSpPr/>
      </dsp:nvSpPr>
      <dsp:spPr bwMode="white">
        <a:xfrm>
          <a:off x="134294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Charter</a:t>
          </a:r>
          <a:endParaRPr>
            <a:solidFill>
              <a:schemeClr val="dk1"/>
            </a:solidFill>
          </a:endParaRPr>
        </a:p>
      </dsp:txBody>
      <dsp:txXfrm>
        <a:off x="134294" y="3278183"/>
        <a:ext cx="1208646" cy="767490"/>
      </dsp:txXfrm>
    </dsp:sp>
    <dsp:sp modelId="{FEEC3C17-77DE-4445-9F57-EC26BC3F2F4C}">
      <dsp:nvSpPr>
        <dsp:cNvPr id="12" name="Rounded Rectangle 11"/>
        <dsp:cNvSpPr/>
      </dsp:nvSpPr>
      <dsp:spPr bwMode="white">
        <a:xfrm>
          <a:off x="1477233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77233" y="3150604"/>
        <a:ext cx="1208646" cy="767490"/>
      </dsp:txXfrm>
    </dsp:sp>
    <dsp:sp modelId="{8EEDF970-CC88-124A-A9E9-A1462E464C5C}">
      <dsp:nvSpPr>
        <dsp:cNvPr id="13" name="Rounded Rectangle 12"/>
        <dsp:cNvSpPr/>
      </dsp:nvSpPr>
      <dsp:spPr bwMode="white">
        <a:xfrm>
          <a:off x="1611527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SRS Document</a:t>
          </a:r>
          <a:endParaRPr>
            <a:solidFill>
              <a:schemeClr val="dk1"/>
            </a:solidFill>
          </a:endParaRPr>
        </a:p>
      </dsp:txBody>
      <dsp:txXfrm>
        <a:off x="1611527" y="3278183"/>
        <a:ext cx="1208646" cy="767490"/>
      </dsp:txXfrm>
    </dsp:sp>
    <dsp:sp modelId="{10ED8AD8-C95D-7F46-8284-6BFFCB8023D0}">
      <dsp:nvSpPr>
        <dsp:cNvPr id="15" name="Rounded Rectangle 14"/>
        <dsp:cNvSpPr/>
      </dsp:nvSpPr>
      <dsp:spPr bwMode="white">
        <a:xfrm>
          <a:off x="4431700" y="2030928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31700" y="2030928"/>
        <a:ext cx="1208646" cy="767490"/>
      </dsp:txXfrm>
    </dsp:sp>
    <dsp:sp modelId="{CE004470-AE31-6542-BE4E-74C32357678F}">
      <dsp:nvSpPr>
        <dsp:cNvPr id="16" name="Rounded Rectangle 15"/>
        <dsp:cNvSpPr/>
      </dsp:nvSpPr>
      <dsp:spPr bwMode="white">
        <a:xfrm>
          <a:off x="4565994" y="2158507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PLANNING</a:t>
          </a:r>
          <a:endParaRPr>
            <a:solidFill>
              <a:schemeClr val="dk1"/>
            </a:solidFill>
          </a:endParaRPr>
        </a:p>
      </dsp:txBody>
      <dsp:txXfrm>
        <a:off x="4565994" y="2158507"/>
        <a:ext cx="1208646" cy="767490"/>
      </dsp:txXfrm>
    </dsp:sp>
    <dsp:sp modelId="{6E16703E-D480-984D-B802-173E140186A1}">
      <dsp:nvSpPr>
        <dsp:cNvPr id="18" name="Rounded Rectangle 17"/>
        <dsp:cNvSpPr/>
      </dsp:nvSpPr>
      <dsp:spPr bwMode="white">
        <a:xfrm>
          <a:off x="2954467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954467" y="3150604"/>
        <a:ext cx="1208646" cy="767490"/>
      </dsp:txXfrm>
    </dsp:sp>
    <dsp:sp modelId="{1335637A-7683-4A41-B519-CE080C5D3C7D}">
      <dsp:nvSpPr>
        <dsp:cNvPr id="19" name="Rounded Rectangle 18"/>
        <dsp:cNvSpPr/>
      </dsp:nvSpPr>
      <dsp:spPr bwMode="white">
        <a:xfrm>
          <a:off x="3088761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WBS</a:t>
          </a:r>
          <a:endParaRPr>
            <a:solidFill>
              <a:schemeClr val="dk1"/>
            </a:solidFill>
          </a:endParaRPr>
        </a:p>
      </dsp:txBody>
      <dsp:txXfrm>
        <a:off x="3088761" y="3278183"/>
        <a:ext cx="1208646" cy="767490"/>
      </dsp:txXfrm>
    </dsp:sp>
    <dsp:sp modelId="{9BB62355-7E98-FF48-B43F-443943F5FC67}">
      <dsp:nvSpPr>
        <dsp:cNvPr id="21" name="Rounded Rectangle 20"/>
        <dsp:cNvSpPr/>
      </dsp:nvSpPr>
      <dsp:spPr bwMode="white">
        <a:xfrm>
          <a:off x="4431700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31700" y="3150604"/>
        <a:ext cx="1208646" cy="767490"/>
      </dsp:txXfrm>
    </dsp:sp>
    <dsp:sp modelId="{98149894-16C1-9849-9F1D-7F8F3F75A8FC}">
      <dsp:nvSpPr>
        <dsp:cNvPr id="22" name="Rounded Rectangle 21"/>
        <dsp:cNvSpPr/>
      </dsp:nvSpPr>
      <dsp:spPr bwMode="white">
        <a:xfrm>
          <a:off x="4565994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Schedule</a:t>
          </a:r>
          <a:endParaRPr>
            <a:solidFill>
              <a:schemeClr val="dk1"/>
            </a:solidFill>
          </a:endParaRPr>
        </a:p>
      </dsp:txBody>
      <dsp:txXfrm>
        <a:off x="4565994" y="3278183"/>
        <a:ext cx="1208646" cy="767490"/>
      </dsp:txXfrm>
    </dsp:sp>
    <dsp:sp modelId="{06B3B77D-83B7-4F4F-A505-FD6E2141620B}">
      <dsp:nvSpPr>
        <dsp:cNvPr id="24" name="Rounded Rectangle 23"/>
        <dsp:cNvSpPr/>
      </dsp:nvSpPr>
      <dsp:spPr bwMode="white">
        <a:xfrm>
          <a:off x="5908934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908934" y="3150604"/>
        <a:ext cx="1208646" cy="767490"/>
      </dsp:txXfrm>
    </dsp:sp>
    <dsp:sp modelId="{EACE96B3-4D7B-5841-A0E5-AF7D060742AB}">
      <dsp:nvSpPr>
        <dsp:cNvPr id="25" name="Rounded Rectangle 24"/>
        <dsp:cNvSpPr/>
      </dsp:nvSpPr>
      <dsp:spPr bwMode="white">
        <a:xfrm>
          <a:off x="6043228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RAID Logs</a:t>
          </a:r>
          <a:endParaRPr>
            <a:solidFill>
              <a:schemeClr val="dk1"/>
            </a:solidFill>
          </a:endParaRPr>
        </a:p>
      </dsp:txBody>
      <dsp:txXfrm>
        <a:off x="6043228" y="3278183"/>
        <a:ext cx="1208646" cy="767490"/>
      </dsp:txXfrm>
    </dsp:sp>
    <dsp:sp modelId="{B1AEAF6C-B8B1-1748-805C-DEA9F80466AD}">
      <dsp:nvSpPr>
        <dsp:cNvPr id="27" name="Rounded Rectangle 26"/>
        <dsp:cNvSpPr/>
      </dsp:nvSpPr>
      <dsp:spPr bwMode="white">
        <a:xfrm>
          <a:off x="7981620" y="2030592"/>
          <a:ext cx="1494974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981620" y="2030592"/>
        <a:ext cx="1494974" cy="767490"/>
      </dsp:txXfrm>
    </dsp:sp>
    <dsp:sp modelId="{C9D855B1-F204-3449-A0AB-C83C199BFD6B}">
      <dsp:nvSpPr>
        <dsp:cNvPr id="28" name="Rounded Rectangle 27"/>
        <dsp:cNvSpPr/>
      </dsp:nvSpPr>
      <dsp:spPr bwMode="white">
        <a:xfrm>
          <a:off x="8115914" y="2158172"/>
          <a:ext cx="1494974" cy="767490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EXECUTION &amp; MONITORING</a:t>
          </a:r>
          <a:endParaRPr>
            <a:solidFill>
              <a:schemeClr val="dk1"/>
            </a:solidFill>
          </a:endParaRPr>
        </a:p>
      </dsp:txBody>
      <dsp:txXfrm>
        <a:off x="8115914" y="2158172"/>
        <a:ext cx="1494974" cy="767490"/>
      </dsp:txXfrm>
    </dsp:sp>
    <dsp:sp modelId="{AAD8F2C4-08CA-AF4B-9906-3A68E9EF11C1}">
      <dsp:nvSpPr>
        <dsp:cNvPr id="30" name="Rounded Rectangle 29"/>
        <dsp:cNvSpPr/>
      </dsp:nvSpPr>
      <dsp:spPr bwMode="white">
        <a:xfrm>
          <a:off x="7386167" y="314993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86167" y="3149933"/>
        <a:ext cx="1208646" cy="767490"/>
      </dsp:txXfrm>
    </dsp:sp>
    <dsp:sp modelId="{4D06952F-0D14-5749-83D1-8713E0D0751F}">
      <dsp:nvSpPr>
        <dsp:cNvPr id="31" name="Rounded Rectangle 30"/>
        <dsp:cNvSpPr/>
      </dsp:nvSpPr>
      <dsp:spPr bwMode="white">
        <a:xfrm>
          <a:off x="7520461" y="3277512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Visualization files</a:t>
          </a:r>
          <a:endParaRPr>
            <a:solidFill>
              <a:schemeClr val="dk1"/>
            </a:solidFill>
          </a:endParaRPr>
        </a:p>
      </dsp:txBody>
      <dsp:txXfrm>
        <a:off x="7520461" y="3277512"/>
        <a:ext cx="1208646" cy="767490"/>
      </dsp:txXfrm>
    </dsp:sp>
    <dsp:sp modelId="{B0CDF186-D985-BC41-8834-2B28FCD0FF51}">
      <dsp:nvSpPr>
        <dsp:cNvPr id="33" name="Rounded Rectangle 32"/>
        <dsp:cNvSpPr/>
      </dsp:nvSpPr>
      <dsp:spPr bwMode="white">
        <a:xfrm>
          <a:off x="5170317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70317" y="4269608"/>
        <a:ext cx="1208646" cy="767490"/>
      </dsp:txXfrm>
    </dsp:sp>
    <dsp:sp modelId="{3FBC2F52-5F44-D44A-AF08-C5AD00B577BE}">
      <dsp:nvSpPr>
        <dsp:cNvPr id="34" name="Rounded Rectangle 33"/>
        <dsp:cNvSpPr/>
      </dsp:nvSpPr>
      <dsp:spPr bwMode="white">
        <a:xfrm>
          <a:off x="5304611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Study Data</a:t>
          </a:r>
          <a:endParaRPr>
            <a:solidFill>
              <a:schemeClr val="dk1"/>
            </a:solidFill>
          </a:endParaRPr>
        </a:p>
      </dsp:txBody>
      <dsp:txXfrm>
        <a:off x="5304611" y="4397188"/>
        <a:ext cx="1208646" cy="767490"/>
      </dsp:txXfrm>
    </dsp:sp>
    <dsp:sp modelId="{7C859C94-1053-684B-9484-AA80DED7B111}">
      <dsp:nvSpPr>
        <dsp:cNvPr id="36" name="Rounded Rectangle 35"/>
        <dsp:cNvSpPr/>
      </dsp:nvSpPr>
      <dsp:spPr bwMode="white">
        <a:xfrm>
          <a:off x="6647551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47551" y="4269608"/>
        <a:ext cx="1208646" cy="767490"/>
      </dsp:txXfrm>
    </dsp:sp>
    <dsp:sp modelId="{F385D14B-7DD5-114E-91EF-91965AD6FC54}">
      <dsp:nvSpPr>
        <dsp:cNvPr id="37" name="Rounded Rectangle 36"/>
        <dsp:cNvSpPr/>
      </dsp:nvSpPr>
      <dsp:spPr bwMode="white">
        <a:xfrm>
          <a:off x="6781845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Clean Data</a:t>
          </a:r>
          <a:endParaRPr>
            <a:solidFill>
              <a:schemeClr val="dk1"/>
            </a:solidFill>
          </a:endParaRPr>
        </a:p>
      </dsp:txBody>
      <dsp:txXfrm>
        <a:off x="6781845" y="4397188"/>
        <a:ext cx="1208646" cy="767490"/>
      </dsp:txXfrm>
    </dsp:sp>
    <dsp:sp modelId="{53E829B1-19C7-E343-8EB6-BD12E842ED9F}">
      <dsp:nvSpPr>
        <dsp:cNvPr id="39" name="Rounded Rectangle 38"/>
        <dsp:cNvSpPr/>
      </dsp:nvSpPr>
      <dsp:spPr bwMode="white">
        <a:xfrm>
          <a:off x="8124784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124784" y="4269608"/>
        <a:ext cx="1208646" cy="767490"/>
      </dsp:txXfrm>
    </dsp:sp>
    <dsp:sp modelId="{0EB6D8FA-9477-1C4B-8B53-D2FACDC6D83C}">
      <dsp:nvSpPr>
        <dsp:cNvPr id="40" name="Rounded Rectangle 39"/>
        <dsp:cNvSpPr/>
      </dsp:nvSpPr>
      <dsp:spPr bwMode="white">
        <a:xfrm>
          <a:off x="8259078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Import Data</a:t>
          </a:r>
          <a:endParaRPr>
            <a:solidFill>
              <a:schemeClr val="dk1"/>
            </a:solidFill>
          </a:endParaRPr>
        </a:p>
      </dsp:txBody>
      <dsp:txXfrm>
        <a:off x="8259078" y="4397188"/>
        <a:ext cx="1208646" cy="767490"/>
      </dsp:txXfrm>
    </dsp:sp>
    <dsp:sp modelId="{9878DA97-8B1A-D549-8634-E93113E8157A}">
      <dsp:nvSpPr>
        <dsp:cNvPr id="42" name="Rounded Rectangle 41"/>
        <dsp:cNvSpPr/>
      </dsp:nvSpPr>
      <dsp:spPr bwMode="white">
        <a:xfrm>
          <a:off x="9602018" y="4269608"/>
          <a:ext cx="1208646" cy="767490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602018" y="4269608"/>
        <a:ext cx="1208646" cy="767490"/>
      </dsp:txXfrm>
    </dsp:sp>
    <dsp:sp modelId="{97B1A5B0-387F-0046-AFC6-6CC577AF5297}">
      <dsp:nvSpPr>
        <dsp:cNvPr id="43" name="Rounded Rectangle 42"/>
        <dsp:cNvSpPr/>
      </dsp:nvSpPr>
      <dsp:spPr bwMode="white">
        <a:xfrm>
          <a:off x="9736312" y="4397188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Analyse &amp; Create Visualization</a:t>
          </a:r>
          <a:endParaRPr>
            <a:solidFill>
              <a:schemeClr val="dk1"/>
            </a:solidFill>
          </a:endParaRPr>
        </a:p>
      </dsp:txBody>
      <dsp:txXfrm>
        <a:off x="9736312" y="4397188"/>
        <a:ext cx="1208646" cy="767490"/>
      </dsp:txXfrm>
    </dsp:sp>
    <dsp:sp modelId="{EEAF69D3-1C83-BE42-9444-E44A1FE16B6C}">
      <dsp:nvSpPr>
        <dsp:cNvPr id="45" name="Rounded Rectangle 44"/>
        <dsp:cNvSpPr/>
      </dsp:nvSpPr>
      <dsp:spPr bwMode="white">
        <a:xfrm>
          <a:off x="8863401" y="314993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863401" y="3149933"/>
        <a:ext cx="1208646" cy="767490"/>
      </dsp:txXfrm>
    </dsp:sp>
    <dsp:sp modelId="{5C6A47E4-C876-9941-93BB-1981FB821EF8}">
      <dsp:nvSpPr>
        <dsp:cNvPr id="46" name="Rounded Rectangle 45"/>
        <dsp:cNvSpPr/>
      </dsp:nvSpPr>
      <dsp:spPr bwMode="white">
        <a:xfrm>
          <a:off x="8997695" y="3277512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Video</a:t>
          </a:r>
          <a:br>
            <a:rPr lang="en-GB" sz="1600" dirty="0">
              <a:solidFill>
                <a:schemeClr val="dk1"/>
              </a:solidFill>
            </a:rPr>
          </a:br>
          <a:endParaRPr lang="en-GB" sz="1600" dirty="0">
            <a:solidFill>
              <a:schemeClr val="dk1"/>
            </a:solidFill>
          </a:endParaRPr>
        </a:p>
      </dsp:txBody>
      <dsp:txXfrm>
        <a:off x="8997695" y="3277512"/>
        <a:ext cx="1208646" cy="767490"/>
      </dsp:txXfrm>
    </dsp:sp>
    <dsp:sp modelId="{CBA00FAD-508D-6344-BC15-83EDCFBB29C3}">
      <dsp:nvSpPr>
        <dsp:cNvPr id="48" name="Rounded Rectangle 47"/>
        <dsp:cNvSpPr/>
      </dsp:nvSpPr>
      <dsp:spPr bwMode="white">
        <a:xfrm>
          <a:off x="10340634" y="2030928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340634" y="2030928"/>
        <a:ext cx="1208646" cy="767490"/>
      </dsp:txXfrm>
    </dsp:sp>
    <dsp:sp modelId="{8954BF01-E3B9-0B43-AF55-1BBEDDE5CC48}">
      <dsp:nvSpPr>
        <dsp:cNvPr id="49" name="Rounded Rectangle 48"/>
        <dsp:cNvSpPr/>
      </dsp:nvSpPr>
      <dsp:spPr bwMode="white">
        <a:xfrm>
          <a:off x="10474928" y="2158507"/>
          <a:ext cx="1208646" cy="767490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CLOSURE</a:t>
          </a:r>
          <a:endParaRPr lang="en-GB" sz="1600" dirty="0">
            <a:solidFill>
              <a:schemeClr val="dk1"/>
            </a:solidFill>
          </a:endParaRPr>
        </a:p>
      </dsp:txBody>
      <dsp:txXfrm>
        <a:off x="10474928" y="2158507"/>
        <a:ext cx="1208646" cy="767490"/>
      </dsp:txXfrm>
    </dsp:sp>
    <dsp:sp modelId="{C3B159DB-2D22-914E-B690-F9D9412A8A64}">
      <dsp:nvSpPr>
        <dsp:cNvPr id="51" name="Rounded Rectangle 50"/>
        <dsp:cNvSpPr/>
      </dsp:nvSpPr>
      <dsp:spPr bwMode="white">
        <a:xfrm>
          <a:off x="10340634" y="3150604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340634" y="3150604"/>
        <a:ext cx="1208646" cy="767490"/>
      </dsp:txXfrm>
    </dsp:sp>
    <dsp:sp modelId="{9D58D02A-44CE-254C-9A0F-657338F15D7C}">
      <dsp:nvSpPr>
        <dsp:cNvPr id="52" name="Rounded Rectangle 51"/>
        <dsp:cNvSpPr/>
      </dsp:nvSpPr>
      <dsp:spPr bwMode="white">
        <a:xfrm>
          <a:off x="10474928" y="3278183"/>
          <a:ext cx="1208646" cy="767490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Lessons Learnt, Project Report</a:t>
          </a:r>
          <a:endParaRPr>
            <a:solidFill>
              <a:schemeClr val="dk1"/>
            </a:solidFill>
          </a:endParaRPr>
        </a:p>
      </dsp:txBody>
      <dsp:txXfrm>
        <a:off x="10474928" y="3278183"/>
        <a:ext cx="1208646" cy="76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>
      <p:transition spd="slow" advTm="6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5 4 1 2 A F 4 4 5 D B 6 E 7 4 E B 5 1 F E 2 F 8 9 6 4 C 2 B 9 F "   m a : c o n t e n t T y p e V e r s i o n = " 1 2 "   m a : c o n t e n t T y p e D e s c r i p t i o n = " C r e a t e   a   n e w   d o c u m e n t . "   m a : c o n t e n t T y p e S c o p e = " "   m a : v e r s i o n I D = " 3 9 b 8 0 2 e e 0 5 6 4 5 0 e b b 6 e 1 5 e e 6 d 3 4 d d d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5 0 7 c 0 9 0 a 3 4 c 0 5 4 1 9 9 2 7 3 a e 2 1 8 d f d 7 3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3 e 1 c 7 3 4 f - c d 3 c - 4 0 9 a - b 8 3 0 - 2 1 8 3 6 9 0 9 d d 7 7 "   x m l n s : n s 3 = " f 8 0 0 9 4 3 e - 7 7 1 9 - 4 4 7 4 - 9 4 0 2 - 4 6 1 6 d b 3 0 0 0 4 9 " >  
 < x s d : i m p o r t   n a m e s p a c e = " 3 e 1 c 7 3 4 f - c d 3 c - 4 0 9 a - b 8 3 0 - 2 1 8 3 6 9 0 9 d d 7 7 " / >  
 < x s d : i m p o r t   n a m e s p a c e = " f 8 0 0 9 4 3 e - 7 7 1 9 - 4 4 7 4 - 9 4 0 2 - 4 6 1 6 d b 3 0 0 0 4 9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l c f 7 6 f 1 5 5 c e d 4 d d c b 4 0 9 7 1 3 4 f f 3 c 3 3 2 f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b j e c t D e t e c t o r V e r s i o n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3 e 1 c 7 3 4 f - c d 3 c - 4 0 9 a - b 8 3 0 - 2 1 8 3 6 9 0 9 d d 7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l c f 7 6 f 1 5 5 c e d 4 d d c b 4 0 9 7 1 3 4 f f 3 c 3 3 2 f "   m a : i n d e x = " 9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5 3 5 3 a d e e - 5 e 9 f - 4 b 5 0 - 8 9 0 c - a e f 0 d 5 1 a 5 4 e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M e t a d a t a "   m a : i n d e x = " 1 0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1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2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5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f 8 0 0 9 4 3 e - 7 7 1 9 - 4 4 7 4 - 9 4 0 2 - 4 6 1 6 d b 3 0 0 0 4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8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9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3 e 1 c 7 3 4 f - c d 3 c - 4 0 9 a - b 8 3 0 - 2 1 8 3 6 9 0 9 d d 7 7 " > < T e r m s   x m l n s = " h t t p : / / s c h e m a s . m i c r o s o f t . c o m / o f f i c e / i n f o p a t h / 2 0 0 7 / P a r t n e r C o n t r o l s " > < / T e r m s > < / l c f 7 6 f 1 5 5 c e d 4 d d c b 4 0 9 7 1 3 4 f f 3 c 3 3 2 f > < / d o c u m e n t M a n a g e m e n t > < / p : p r o p e r t i e s > 
</file>

<file path=customXml/itemProps1.xml><?xml version="1.0" encoding="utf-8"?>
<ds:datastoreItem xmlns:ds="http://schemas.openxmlformats.org/officeDocument/2006/customXml" ds:itemID="{1DEA3E99-A783-414F-83F7-10B12A95ECF5}">
  <ds:schemaRefs/>
</ds:datastoreItem>
</file>

<file path=customXml/itemProps2.xml><?xml version="1.0" encoding="utf-8"?>
<ds:datastoreItem xmlns:ds="http://schemas.openxmlformats.org/officeDocument/2006/customXml" ds:itemID="{4470A104-2950-4FC0-92BF-F65DBCEC9B46}">
  <ds:schemaRefs/>
</ds:datastoreItem>
</file>

<file path=customXml/itemProps3.xml><?xml version="1.0" encoding="utf-8"?>
<ds:datastoreItem xmlns:ds="http://schemas.openxmlformats.org/officeDocument/2006/customXml" ds:itemID="{2E21F58D-3873-412F-96F6-082E7FAD96A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Widescreen</PresentationFormat>
  <Paragraphs>2</Paragraphs>
  <Slides>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Segoe UI</vt:lpstr>
      <vt:lpstr>Calibri</vt:lpstr>
      <vt:lpstr>inherit</vt:lpstr>
      <vt:lpstr>Segoe Print</vt:lpstr>
      <vt:lpstr>gordita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WORK BREAKDOWN STRUCTURE –  IP23 Live Project Deliverables – ‘Data Analytics’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daniy</cp:lastModifiedBy>
  <cp:revision>223</cp:revision>
  <dcterms:created xsi:type="dcterms:W3CDTF">2023-07-15T03:43:00Z</dcterms:created>
  <dcterms:modified xsi:type="dcterms:W3CDTF">2024-09-21T09:48:07Z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ICV">
    <vt:lpwstr>7ACECEE782C3468E915E3B6301CEC122_12</vt:lpwstr>
  </property>
  <property fmtid="{D5CDD505-2E9C-101B-9397-08002B2CF9AE}" pid="4" name="KSOProductBuildVer">
    <vt:lpwstr>1033-12.2.0.17562</vt:lpwstr>
  </property>
</Properties>
</file>