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7" r:id="rId9"/>
    <p:sldId id="268" r:id="rId10"/>
    <p:sldId id="266" r:id="rId11"/>
    <p:sldId id="261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48" y="136087"/>
            <a:ext cx="3019097" cy="1470025"/>
          </a:xfrm>
        </p:spPr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31" y="246889"/>
            <a:ext cx="7055069" cy="6300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Fine-Tuning LLaMA-2 for a Medical AI Chatbot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Project Goals: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 a domain-specific medical AI chatbot using state-of-the-art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Fine-tune LLaMA-2 for efficient, context-aware responses to healthcare queries.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Team Members: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Daniyal Haider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Mohsin   Raza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71BC-9570-4566-2295-C38D8546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E833-7C15-C4C7-0D9F-FCE99B42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3FA9-CDBF-D952-2B9E-34D7EE83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r>
              <a:rPr lang="en-US" b="1" dirty="0"/>
              <a:t>Model Training Process</a:t>
            </a:r>
          </a:p>
          <a:p>
            <a:r>
              <a:rPr lang="en-US" b="1" dirty="0"/>
              <a:t>Title:</a:t>
            </a:r>
            <a:r>
              <a:rPr lang="en-US" dirty="0"/>
              <a:t> Fine-Tuning Process</a:t>
            </a:r>
            <a:br>
              <a:rPr lang="en-US" dirty="0"/>
            </a:b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Rate: 2e-3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Batch Size: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Epochs: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Visuals:</a:t>
            </a:r>
            <a:r>
              <a:rPr lang="en-US" dirty="0"/>
              <a:t> Line chart showing training loss reduction over epochs.</a:t>
            </a:r>
          </a:p>
        </p:txBody>
      </p:sp>
    </p:spTree>
    <p:extLst>
      <p:ext uri="{BB962C8B-B14F-4D97-AF65-F5344CB8AC3E}">
        <p14:creationId xmlns:p14="http://schemas.microsoft.com/office/powerpoint/2010/main" val="186772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dirty="0"/>
              <a:t>Model Achievements</a:t>
            </a:r>
            <a:br>
              <a:rPr lang="en-US" dirty="0"/>
            </a:b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accuracy in providing contextually appropriate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fine-tuning with PEFT and </a:t>
            </a:r>
            <a:r>
              <a:rPr lang="en-US" dirty="0" err="1"/>
              <a:t>LoRA</a:t>
            </a:r>
            <a:r>
              <a:rPr lang="en-US" dirty="0"/>
              <a:t> reduced resource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</a:t>
            </a:r>
            <a:r>
              <a:rPr lang="en-US" dirty="0"/>
              <a:t>: </a:t>
            </a:r>
            <a:r>
              <a:rPr lang="en-US" i="1" dirty="0"/>
              <a:t>What are the symptoms of diabetes?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Chatbot</a:t>
            </a:r>
            <a:r>
              <a:rPr lang="en-US" dirty="0"/>
              <a:t>: </a:t>
            </a:r>
            <a:r>
              <a:rPr lang="en-US" i="1" dirty="0"/>
              <a:t>Common symptoms include increased thirst, frequent urination, fatigue, and blurred vision. Please consult a doctor for a diagnosis.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9B659-A0AE-C982-2DF7-C2E984FB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Details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304"/>
            <a:ext cx="8229600" cy="5074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Overview</a:t>
            </a:r>
            <a:r>
              <a:rPr lang="en-US" dirty="0"/>
              <a:t>: 2000 rows with columns: Description, Patient Query, and Doctor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 Taken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duplicates and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Tokenized and normalized text using the LLaMA-2 tokenizer.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Padded or truncated text sequences to maintain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Rationale</a:t>
            </a:r>
            <a:r>
              <a:rPr lang="en-US" dirty="0"/>
              <a:t>: Preprocessing ensures consistent input/output pairs and improves model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Statistics:</a:t>
            </a:r>
          </a:p>
          <a:p>
            <a:r>
              <a:rPr dirty="0"/>
              <a:t>- Total Records: 228,722</a:t>
            </a:r>
          </a:p>
          <a:p>
            <a:r>
              <a:rPr dirty="0"/>
              <a:t>- Unique Patients: 246,006</a:t>
            </a:r>
          </a:p>
          <a:p>
            <a:r>
              <a:rPr dirty="0"/>
              <a:t>- Unique Doctors: 242,150</a:t>
            </a:r>
          </a:p>
          <a:p>
            <a:endParaRPr dirty="0"/>
          </a:p>
          <a:p>
            <a:r>
              <a:rPr dirty="0"/>
              <a:t>Features:</a:t>
            </a:r>
          </a:p>
          <a:p>
            <a:r>
              <a:rPr dirty="0"/>
              <a:t>- Columns: Description, Patient, Doctor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EDA - Quantitative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Distribution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query length: 15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frequent medical terms: fever, headache,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alignment between common queries and responses in the dataset.</a:t>
            </a:r>
          </a:p>
          <a:p>
            <a:r>
              <a:rPr lang="en-US" b="1" dirty="0"/>
              <a:t>Visuals:</a:t>
            </a:r>
            <a:r>
              <a:rPr lang="en-US" dirty="0"/>
              <a:t> Histogram of query lengths, Heatmap showcasing term frequencies.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344"/>
            <a:ext cx="8229600" cy="5659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EDA - Qualitative Analysis</a:t>
            </a:r>
          </a:p>
          <a:p>
            <a:r>
              <a:rPr lang="en-US" b="1" dirty="0"/>
              <a:t>Title:</a:t>
            </a:r>
            <a:r>
              <a:rPr lang="en-US" dirty="0"/>
              <a:t> Patterns in Text Data</a:t>
            </a:r>
            <a:br>
              <a:rPr lang="en-US" dirty="0"/>
            </a:b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cloud highlighting frequently used terms.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contextual alignment between queries and responses.</a:t>
            </a:r>
          </a:p>
          <a:p>
            <a:r>
              <a:rPr lang="en-US" b="1" dirty="0"/>
              <a:t>Visuals:</a:t>
            </a:r>
            <a:r>
              <a:rPr lang="en-US" dirty="0"/>
              <a:t> Word cloud with terms like diabetes, treatment, prescription, and t-SNE visualization for clustering similar queries.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3BB3-729F-FF65-58F0-BFF72772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4E39-7FE2-360A-7DF3-5ED20DEB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6F2-5AED-B4C2-AE5A-9E7A2440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9768"/>
            <a:ext cx="8229600" cy="5696395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b="1" dirty="0"/>
              <a:t>Model Selection Recap</a:t>
            </a:r>
          </a:p>
          <a:p>
            <a:r>
              <a:rPr lang="en-US" b="1" dirty="0"/>
              <a:t>Title:</a:t>
            </a:r>
            <a:r>
              <a:rPr lang="en-US" dirty="0"/>
              <a:t> Why LLaMA-2 with PEFT and </a:t>
            </a:r>
            <a:r>
              <a:rPr lang="en-US" dirty="0" err="1"/>
              <a:t>LoRA</a:t>
            </a:r>
            <a:r>
              <a:rPr lang="en-US" dirty="0"/>
              <a:t>?</a:t>
            </a:r>
            <a:br>
              <a:rPr lang="en-US" dirty="0"/>
            </a:b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Chosen: LLaMA-2 for its advanced language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PEFT and </a:t>
            </a:r>
            <a:r>
              <a:rPr lang="en-US" dirty="0" err="1"/>
              <a:t>LoRA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Lightweight methods to fine-tune large models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training time and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Cosine Similarity: Measures relevance between patient queries and the closest response.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17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9C5-6E8D-F72A-B016-B6CEE7C2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695CE-C994-6451-C2D0-9509085F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3" y="594360"/>
            <a:ext cx="8261407" cy="55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D245-0C01-08BC-DF9E-C0A8F0791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D076-DDED-80C2-873B-2A3F93CA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AF08-72A2-6455-0B32-848D0481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74638"/>
            <a:ext cx="8092440" cy="5851525"/>
          </a:xfrm>
        </p:spPr>
        <p:txBody>
          <a:bodyPr>
            <a:normAutofit/>
          </a:bodyPr>
          <a:lstStyle/>
          <a:p>
            <a:r>
              <a:rPr lang="en-US" b="1" dirty="0"/>
              <a:t>Detailed Model Architecture (Part 1)</a:t>
            </a:r>
          </a:p>
          <a:p>
            <a:r>
              <a:rPr lang="en-US" dirty="0"/>
              <a:t>Model Configuration</a:t>
            </a:r>
            <a:br>
              <a:rPr lang="en-US" dirty="0"/>
            </a:b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Model: LLaMA-2 pre-trained on diverse language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(Low-Rank Adaptation): Injected lightweight layers to adjust weights for domain-specific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PEFT (Parameter Efficient Fine-Tuning): Optimized the number of trainable parameters.</a:t>
            </a:r>
          </a:p>
        </p:txBody>
      </p:sp>
    </p:spTree>
    <p:extLst>
      <p:ext uri="{BB962C8B-B14F-4D97-AF65-F5344CB8AC3E}">
        <p14:creationId xmlns:p14="http://schemas.microsoft.com/office/powerpoint/2010/main" val="996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140C-051B-28F2-4D43-0BA67FC5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6CFD-9209-B2D9-FDF2-1A47827F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B797-01A2-009D-0A95-91DA3591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2104"/>
            <a:ext cx="8229600" cy="5294059"/>
          </a:xfrm>
        </p:spPr>
        <p:txBody>
          <a:bodyPr/>
          <a:lstStyle/>
          <a:p>
            <a:r>
              <a:rPr lang="en-US" b="1" dirty="0"/>
              <a:t>Detailed Model Architecture (Part 2)</a:t>
            </a:r>
          </a:p>
          <a:p>
            <a:r>
              <a:rPr lang="en-US" dirty="0"/>
              <a:t>Workflow Overview</a:t>
            </a:r>
            <a:br>
              <a:rPr lang="en-US" dirty="0"/>
            </a:b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→ Tokenization → Fine-Tuned Model →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Cosine similarity used to match user queries with appropriate responses.</a:t>
            </a:r>
          </a:p>
        </p:txBody>
      </p:sp>
    </p:spTree>
    <p:extLst>
      <p:ext uri="{BB962C8B-B14F-4D97-AF65-F5344CB8AC3E}">
        <p14:creationId xmlns:p14="http://schemas.microsoft.com/office/powerpoint/2010/main" val="338421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</vt:lpstr>
      <vt:lpstr>Data Preprocessing Details</vt:lpstr>
      <vt:lpstr>Dataset Details</vt:lpstr>
      <vt:lpstr>Advanced EDA - Quantitative Analysis</vt:lpstr>
      <vt:lpstr> </vt:lpstr>
      <vt:lpstr> </vt:lpstr>
      <vt:lpstr> </vt:lpstr>
      <vt:lpstr> </vt:lpstr>
      <vt:lpstr> </vt:lpstr>
      <vt:lpstr> </vt:lpstr>
      <vt:lpstr>Results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DANIYAL HAIDER</cp:lastModifiedBy>
  <cp:revision>6</cp:revision>
  <dcterms:created xsi:type="dcterms:W3CDTF">2013-01-27T09:14:16Z</dcterms:created>
  <dcterms:modified xsi:type="dcterms:W3CDTF">2024-12-07T12:40:20Z</dcterms:modified>
  <cp:category/>
</cp:coreProperties>
</file>