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11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7631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Scaling Deep Learning Data Management with Cassandra DB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442811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presentation explores a scalable solution for managing large-scale deep learning data using Apache Cassandra, a NoSQL database. The approach addresses inefficiencies in data loading pipelines caused by millions of small files, enabling efficient network access and decentralized data distribution for parallel training.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512475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will cover the architecture, implementation, performance evaluation, and advantages of this Cassandra-based data loader, highlighting its high throughput and scalability.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280190" y="687324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6880860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756440" y="6856333"/>
            <a:ext cx="242566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by Daniyal Haider</a:t>
            </a:r>
            <a:endParaRPr 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12821697" y="7727182"/>
            <a:ext cx="1718268" cy="422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9308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Challenges and Research Objectives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650808"/>
            <a:ext cx="7556421" cy="2410897"/>
          </a:xfrm>
          <a:prstGeom prst="roundRect">
            <a:avLst>
              <a:gd name="adj" fmla="val 39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28852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Challenges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375660"/>
            <a:ext cx="70875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Deep learning datasets often contain millions of small files, straining filesystems and complicating metadata management. Current data loading pipelines lack scalability and standardization.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5288518"/>
            <a:ext cx="7556421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28224" y="55229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Objectives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8224" y="6013371"/>
            <a:ext cx="70875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solution aims to enable horizontal scalability with low-latency access, support dynamic dataset splits and metadata tracking, and optimize throughput for distributed deep learning training.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62701"/>
            <a:ext cx="1009459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Literature Review: Existing Solutions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38456"/>
            <a:ext cx="44098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TFRecord &amp; Parallel Filesystems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4196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TFRecord groups records but lacks random access.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6179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Parallel filesystems improve scalability but struggle with metadata.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838456"/>
            <a:ext cx="43948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Synthetic Data &amp; Key-Value DBs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4196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Synthetic data avoids transfer but is context-limited.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8617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Key-value DBs like LMDB lack Cassandra’s scalability.</a:t>
            </a:r>
            <a:endParaRPr lang="en-US" sz="1750" dirty="0"/>
          </a:p>
        </p:txBody>
      </p:sp>
      <p:sp>
        <p:nvSpPr>
          <p:cNvPr id="9" name="Rectangle 8"/>
          <p:cNvSpPr/>
          <p:nvPr/>
        </p:nvSpPr>
        <p:spPr>
          <a:xfrm>
            <a:off x="12821697" y="7727182"/>
            <a:ext cx="1718268" cy="422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3352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Methodology: Data Model and Implementation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2912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017306" y="3369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Model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385953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Three Cassandra tables manage metadata and image data using natural keys and UUIDs for efficient indexing.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503896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017306" y="51168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Implementation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017306" y="5607248"/>
            <a:ext cx="681930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Includes CassandraListManager for dynamic splits and BatchPatchHandler for optimized batch prefetching with thread pooling and double buffering.</a:t>
            </a:r>
            <a:endParaRPr lang="en-US" sz="1750" dirty="0"/>
          </a:p>
        </p:txBody>
      </p:sp>
      <p:sp>
        <p:nvSpPr>
          <p:cNvPr id="10" name="Rectangle 9"/>
          <p:cNvSpPr/>
          <p:nvPr/>
        </p:nvSpPr>
        <p:spPr>
          <a:xfrm>
            <a:off x="12821697" y="7727182"/>
            <a:ext cx="1718268" cy="422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664952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Performance Evaluation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33756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Loader Throughput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JPEG images achieve 11,000–18,000 images/second; TIFF images reach 3,800–4,900 images/second at batch size 128.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Server and Network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Cassandra server saturates 10 GbE bandwidth with stable latency under 1 ms for JPEGs, supporting high throughput and low latency.</a:t>
            </a:r>
            <a:endParaRPr lang="en-US" sz="1750" dirty="0"/>
          </a:p>
        </p:txBody>
      </p:sp>
      <p:sp>
        <p:nvSpPr>
          <p:cNvPr id="7" name="Rectangle 6"/>
          <p:cNvSpPr/>
          <p:nvPr/>
        </p:nvSpPr>
        <p:spPr>
          <a:xfrm>
            <a:off x="12821697" y="7727182"/>
            <a:ext cx="1718268" cy="422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149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Distributed Training and Scalability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47269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365260" y="351520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550563"/>
            <a:ext cx="297477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Multi-GPU Simulation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4040981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Simulated training with MPI for gradient synchronization demonstrates linear scalability.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0190" y="522041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365260" y="526292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7017306" y="5298281"/>
            <a:ext cx="30925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Validation Throughput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7017306" y="578870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Achieved 54,200 JPEG images/second with 64 workers, confirming efficient parallel data distribution.</a:t>
            </a:r>
            <a:endParaRPr lang="en-US" sz="1750" dirty="0"/>
          </a:p>
        </p:txBody>
      </p:sp>
      <p:sp>
        <p:nvSpPr>
          <p:cNvPr id="12" name="Rectangle 11"/>
          <p:cNvSpPr/>
          <p:nvPr/>
        </p:nvSpPr>
        <p:spPr>
          <a:xfrm>
            <a:off x="12821697" y="7727182"/>
            <a:ext cx="1718268" cy="422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41602"/>
            <a:ext cx="1109591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Discussion: Advantages and Limitations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173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Advantages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985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Dynamic dataset splits enable flexible reconfiguration.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406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Decentralized distribution simplifies parallel training.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8289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Adding Cassandra nodes increases throughput linearly.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6173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Limitations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1985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Higher CPU usage for uncompressed data.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6406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Network dependency affects performance.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08289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Latency trade-offs compared to RDMA-based systems.</a:t>
            </a:r>
            <a:endParaRPr lang="en-US" sz="1750" dirty="0"/>
          </a:p>
        </p:txBody>
      </p:sp>
      <p:sp>
        <p:nvSpPr>
          <p:cNvPr id="11" name="Rectangle 10"/>
          <p:cNvSpPr/>
          <p:nvPr/>
        </p:nvSpPr>
        <p:spPr>
          <a:xfrm>
            <a:off x="12821697" y="7727182"/>
            <a:ext cx="1718268" cy="422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35207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 and Future Work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0979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31876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678079"/>
            <a:ext cx="681930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Cassandra-based data loader achieves high throughput and efficient decentralized data distribution, addressing key deep learning data management challenges.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522041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530906" y="52982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Future Work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530906" y="5788700"/>
            <a:ext cx="681930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Plans include extending support to TensorFlow and PyTorch, optimizing for scientific tensor data, and exploring in-node Cassandra deployment to reduce network overhead.</a:t>
            </a:r>
            <a:endParaRPr lang="en-US" sz="1750" dirty="0"/>
          </a:p>
        </p:txBody>
      </p:sp>
      <p:sp>
        <p:nvSpPr>
          <p:cNvPr id="10" name="Rectangle 9"/>
          <p:cNvSpPr/>
          <p:nvPr/>
        </p:nvSpPr>
        <p:spPr>
          <a:xfrm>
            <a:off x="12821697" y="7727182"/>
            <a:ext cx="1718268" cy="422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423</Words>
  <Application>Microsoft Office PowerPoint</Application>
  <PresentationFormat>Custom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Daniyal Haider</cp:lastModifiedBy>
  <cp:revision>2</cp:revision>
  <dcterms:created xsi:type="dcterms:W3CDTF">2025-05-07T06:44:50Z</dcterms:created>
  <dcterms:modified xsi:type="dcterms:W3CDTF">2025-05-07T06:47:27Z</dcterms:modified>
</cp:coreProperties>
</file>