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1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7631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Scaling Deep Learning Data Management with Cassandra DB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3442811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This presentation explores a scalable solution for managing large-scale deep learning data using Apache Cassandra, a NoSQL database. The approach addresses inefficiencies in data loading pipelines caused by millions of small files, enabling efficient network access and decentralized data distribution for parallel training.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280190" y="551247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We will cover the architecture, implementation, performance evaluation, and advantages of this Cassandra-based data loader, highlighting its high throughput and scalability.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280190" y="687324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810" y="6880860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6856333"/>
            <a:ext cx="242566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By Daniyal Haider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9308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Challenges and Research Objectives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2650808"/>
            <a:ext cx="7556421" cy="24108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8852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Challenges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8224" y="3375660"/>
            <a:ext cx="70875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Deep learning datasets often contain millions of small files, straining filesystems and complicating metadata management. Current data loading pipelines lack scalability and standardization.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93790" y="5288518"/>
            <a:ext cx="7556421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28224" y="55229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Objectives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28224" y="6013371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solution aims to enable horizontal scalability with low-latency access, support dynamic dataset splits and metadata tracking, and optimize throughput for distributed deep learning training.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2701"/>
            <a:ext cx="100945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Literature Review: Existing Solutions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838456"/>
            <a:ext cx="44098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TFRecord &amp; Parallel Filesystems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TFRecord groups records but lacks random access.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8617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Parallel filesystems improve scalability but struggle with metadata.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21" y="3838456"/>
            <a:ext cx="43948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Synthetic Data &amp; Key-Value DBs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Synthetic data avoids transfer but is context-limited.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8617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Key-value DBs like LMDB lack Cassandra’s scalability.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02" y="0"/>
            <a:ext cx="5194998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335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Methodology: Data Model and Implementation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291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Data Model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017306" y="385953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Three Cassandra tables manage metadata and image data using natural keys and UUIDs for efficient indexing.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280190" y="503896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51168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Implementation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017306" y="5607248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Includes CassandraListManager for dynamic splits and BatchPatchHandler for optimized batch prefetching with thread pooling and double buffering.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66495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Performance Evaluation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33756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Data Loader Throughput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JPEG images achieve 11,000–18,000 images/second; TIFF images reach 3,800–4,900 images/second at batch size 128.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Server and Network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Cassandra server saturates 10 GbE bandwidth with stable latency under 1 ms for JPEGs, supporting high throughput and low latency.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1602"/>
            <a:ext cx="110959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Discussion: Advantages and Limitations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Advantages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Dynamic dataset splits enable flexible reconfiguration.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6406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Decentralized distribution simplifies parallel training.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08289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Adding Cassandra nodes increases throughput linearly.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Limitations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Higher CPU usage for uncompressed data.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46406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Network dependency affects performance.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99521" y="508289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Latency trade-offs compared to RDMA-based systems.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5207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Conclusion and Future Work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31097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3187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Conclusion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3678079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Cassandra-based data loader achieves high throughput and efficient decentralized data distribution, addressing key deep learning data management challenges.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93790" y="52204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30906" y="52982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Future Work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530906" y="5788700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Plans include extending support to TensorFlow and PyTorch, optimizing for scientific tensor data, and exploring in-node Cassandra deployment to reduce network overhead.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391</Words>
  <Application>Microsoft Office PowerPoint</Application>
  <PresentationFormat>Custom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Daniyal Haider</cp:lastModifiedBy>
  <cp:revision>10</cp:revision>
  <dcterms:created xsi:type="dcterms:W3CDTF">2025-05-07T06:44:50Z</dcterms:created>
  <dcterms:modified xsi:type="dcterms:W3CDTF">2025-05-07T19:07:34Z</dcterms:modified>
</cp:coreProperties>
</file>