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90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How Entrepreneurs Can Unlock Their Full Potential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Jay Bailey | TED Talk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61379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Discover how belief, environment, and representation empower entrepreneurs.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270040" y="5594747"/>
            <a:ext cx="237327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Bitter Bold" pitchFamily="34" charset="-122"/>
                <a:cs typeface="Times New Roman" panose="02020603050405020304" pitchFamily="18" charset="0"/>
              </a:rPr>
              <a:t>By: Daniyal Haider</a:t>
            </a:r>
            <a:b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Bitter Bold" pitchFamily="34" charset="-122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Bitter Bold" pitchFamily="34" charset="-122"/>
                <a:cs typeface="Times New Roman" panose="02020603050405020304" pitchFamily="18" charset="0"/>
              </a:rPr>
              <a:t>       Anas Khalid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620435"/>
            <a:ext cx="562379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Meet Jay Bailey: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87241" y="1660684"/>
            <a:ext cx="7569517" cy="2158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Jay Bailey is an influential business leader and the President &amp; CEO of the H.J. Russell Innovation Center for Entrepreneurs in Atlanta, Georgia. A lifelong entrepreneur, he began his business journey as a child and now leads a major center supporting and developing Black-owned businesses. His mission is grounded in empowering underserved communities through opportunity, belief, and ownership.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87241" y="4072533"/>
            <a:ext cx="3672364" cy="2015609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6" name="Text 3"/>
          <p:cNvSpPr/>
          <p:nvPr/>
        </p:nvSpPr>
        <p:spPr>
          <a:xfrm>
            <a:off x="1012150" y="429744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Early Start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12150" y="4783812"/>
            <a:ext cx="3222546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Childhood entrepreneur building skills from a young age.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4514" y="4072533"/>
            <a:ext cx="3672364" cy="2015609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9" name="Text 6"/>
          <p:cNvSpPr/>
          <p:nvPr/>
        </p:nvSpPr>
        <p:spPr>
          <a:xfrm>
            <a:off x="4909423" y="429744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Leader &amp; Advocate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909423" y="4783812"/>
            <a:ext cx="322254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President &amp; CEO of H.J. Russell Innovation Center.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87241" y="6313051"/>
            <a:ext cx="7569517" cy="1295995"/>
          </a:xfrm>
          <a:prstGeom prst="roundRect">
            <a:avLst>
              <a:gd name="adj" fmla="val 2604"/>
            </a:avLst>
          </a:prstGeom>
          <a:solidFill>
            <a:srgbClr val="3B3C3E"/>
          </a:solidFill>
          <a:ln/>
        </p:spPr>
      </p:sp>
      <p:sp>
        <p:nvSpPr>
          <p:cNvPr id="12" name="Text 9"/>
          <p:cNvSpPr/>
          <p:nvPr/>
        </p:nvSpPr>
        <p:spPr>
          <a:xfrm>
            <a:off x="1012150" y="6537960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Mission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12150" y="7024330"/>
            <a:ext cx="711969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Empowers Black-owned businesses through opportunity and belief.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340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TED Talk Summary: Unlocking Entrepreneurial Potential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324588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In this inspiring TED Talk, Jay Bailey challenges limiting beliefs and explores how environment, access, and belief systems shape entrepreneurial potential. He shares his journey from a misunderstood gifted student to a successful entrepreneur and community leader. His message centers on the power of belief, representation, and support to unlock true potential in underserved communities.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62CC9-02E7-FE8A-B05D-0A02A79C6A6B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6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Unlocking Potential Through Belief and Environment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04913" y="4011216"/>
            <a:ext cx="3374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Challenge Limiting Beliefs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01634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Overcome the stories that hold you back.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363528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For example, shifting from "I can't do this" to "I can learn and improve."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571411" y="456342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1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27849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Redefine Identity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937790" y="32754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Align your environment with your true potential.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937790" y="4137303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For example, surrounding yourself with mentors who inspire growth.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170307" y="361235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2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937790" y="5237559"/>
            <a:ext cx="30987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Representation Matters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937790" y="5727978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Inclusive spaces fuel confidence and growth.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9937790" y="658987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For example, seeing entrepreneurs like speaker succeed builds belief.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694533" y="633853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3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EC02D-7F06-69D4-083F-1379EFD06E82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2565" y="586264"/>
            <a:ext cx="7651671" cy="1332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The Transformative Power of Exposure</a:t>
            </a:r>
            <a:endParaRPr lang="en-US"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65" y="2238613"/>
            <a:ext cx="1065967" cy="12792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18333" y="2451735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Early Lessons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618333" y="2912626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From selling popsicles to understanding ownership.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65" y="3517821"/>
            <a:ext cx="1065967" cy="12792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18333" y="3730942"/>
            <a:ext cx="3100864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Life-Changing Encounter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618333" y="4191833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A barber’s wisdom sparked a new entrepreneurial path.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65" y="4797028"/>
            <a:ext cx="1065967" cy="12792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18333" y="5010150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Community Spaces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18333" y="5471041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Building environments where Black entrepreneurs thrive.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65" y="6076236"/>
            <a:ext cx="1065967" cy="156936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18333" y="6289358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Russell Center Impact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618333" y="6750248"/>
            <a:ext cx="6265902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360+ entrepreneurs supported; $450M economic value created.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B0619-7DC3-C666-EC11-AEC5F19F8906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52807"/>
            <a:ext cx="6355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Conclusion &amp; Reflections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5017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5796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Key Insight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4070033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Belief, access, and representation unlock human potential.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200203" y="35017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5796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Impact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937319" y="40700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One moment of exposure can change a life forever.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280190" y="54138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Jay Bailey’s story inspires authentic entrepreneurship for social change.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B37E6-8D9C-7920-A849-9A25225E0650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9678"/>
            <a:ext cx="6263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Critique and Reflections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520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While deeply motivational, the talk could benefit from incorporating more data-driven outcomes and scalable policy implications to enhance its impact.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Some comparisons, such as equating drug dealers with entrepreneurs, may oversimplify complex socio-economic realities, which calls for a more nuanced discussion.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3139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Nonetheless, the core message about belief, environment, and representation remains powerful and inspiring for fostering authentic entrepreneurship and social change.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A93EF-FE76-3BDA-8F0F-63BCCCCB64EC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453</Words>
  <Application>Microsoft Office PowerPoint</Application>
  <PresentationFormat>Custom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Daniyal Haider</cp:lastModifiedBy>
  <cp:revision>3</cp:revision>
  <dcterms:created xsi:type="dcterms:W3CDTF">2025-05-11T18:10:48Z</dcterms:created>
  <dcterms:modified xsi:type="dcterms:W3CDTF">2025-05-11T18:27:39Z</dcterms:modified>
</cp:coreProperties>
</file>