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68" d="100"/>
          <a:sy n="68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9C653-AC90-45FD-B597-FEB74298D5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69B142-DC7C-4AB6-81B6-2E2E7FCBCA09}">
      <dgm:prSet/>
      <dgm:spPr/>
      <dgm:t>
        <a:bodyPr/>
        <a:lstStyle/>
        <a:p>
          <a:pPr rtl="0"/>
          <a:r>
            <a:rPr lang="en-US" b="0" i="0" dirty="0" smtClean="0"/>
            <a:t>Multi-Player Snake Game</a:t>
          </a:r>
          <a:endParaRPr lang="en-US" dirty="0"/>
        </a:p>
      </dgm:t>
    </dgm:pt>
    <dgm:pt modelId="{8D3ED9E3-1BBF-4C6B-9A67-378821A2DAD1}" type="parTrans" cxnId="{54AA37AB-1B07-4914-A811-B76CE8BEDF7B}">
      <dgm:prSet/>
      <dgm:spPr/>
      <dgm:t>
        <a:bodyPr/>
        <a:lstStyle/>
        <a:p>
          <a:endParaRPr lang="en-US"/>
        </a:p>
      </dgm:t>
    </dgm:pt>
    <dgm:pt modelId="{103334EF-DFDA-4CC5-9651-43444F35711A}" type="sibTrans" cxnId="{54AA37AB-1B07-4914-A811-B76CE8BEDF7B}">
      <dgm:prSet/>
      <dgm:spPr/>
      <dgm:t>
        <a:bodyPr/>
        <a:lstStyle/>
        <a:p>
          <a:endParaRPr lang="en-US"/>
        </a:p>
      </dgm:t>
    </dgm:pt>
    <dgm:pt modelId="{60820283-5E86-4439-927A-5DD125901241}" type="pres">
      <dgm:prSet presAssocID="{2409C653-AC90-45FD-B597-FEB74298D5F3}" presName="linear" presStyleCnt="0">
        <dgm:presLayoutVars>
          <dgm:animLvl val="lvl"/>
          <dgm:resizeHandles val="exact"/>
        </dgm:presLayoutVars>
      </dgm:prSet>
      <dgm:spPr/>
    </dgm:pt>
    <dgm:pt modelId="{60417BED-1D98-4CC9-B80F-34BC3E2C325C}" type="pres">
      <dgm:prSet presAssocID="{4669B142-DC7C-4AB6-81B6-2E2E7FCBCA09}" presName="parentText" presStyleLbl="node1" presStyleIdx="0" presStyleCnt="1" custLinFactNeighborX="7406" custLinFactNeighborY="14529">
        <dgm:presLayoutVars>
          <dgm:chMax val="0"/>
          <dgm:bulletEnabled val="1"/>
        </dgm:presLayoutVars>
      </dgm:prSet>
      <dgm:spPr/>
    </dgm:pt>
  </dgm:ptLst>
  <dgm:cxnLst>
    <dgm:cxn modelId="{F4A71E4F-0796-428A-B0C2-D62F9DC0E660}" type="presOf" srcId="{4669B142-DC7C-4AB6-81B6-2E2E7FCBCA09}" destId="{60417BED-1D98-4CC9-B80F-34BC3E2C325C}" srcOrd="0" destOrd="0" presId="urn:microsoft.com/office/officeart/2005/8/layout/vList2"/>
    <dgm:cxn modelId="{54AA37AB-1B07-4914-A811-B76CE8BEDF7B}" srcId="{2409C653-AC90-45FD-B597-FEB74298D5F3}" destId="{4669B142-DC7C-4AB6-81B6-2E2E7FCBCA09}" srcOrd="0" destOrd="0" parTransId="{8D3ED9E3-1BBF-4C6B-9A67-378821A2DAD1}" sibTransId="{103334EF-DFDA-4CC5-9651-43444F35711A}"/>
    <dgm:cxn modelId="{293A0D53-3904-45AD-B0C5-7EBD2E77280B}" type="presOf" srcId="{2409C653-AC90-45FD-B597-FEB74298D5F3}" destId="{60820283-5E86-4439-927A-5DD125901241}" srcOrd="0" destOrd="0" presId="urn:microsoft.com/office/officeart/2005/8/layout/vList2"/>
    <dgm:cxn modelId="{B14471E4-A82F-4011-BF6F-85F889AD27C0}" type="presParOf" srcId="{60820283-5E86-4439-927A-5DD125901241}" destId="{60417BED-1D98-4CC9-B80F-34BC3E2C32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A3AF78-CF49-4D0A-83F6-A0B3952B9F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682F61-1B75-4C85-86B6-3EDCD926EC13}">
      <dgm:prSet/>
      <dgm:spPr/>
      <dgm:t>
        <a:bodyPr/>
        <a:lstStyle/>
        <a:p>
          <a:pPr rtl="0"/>
          <a:r>
            <a:rPr lang="en-US" b="0" i="0" smtClean="0"/>
            <a:t>Player 1: </a:t>
          </a:r>
          <a:endParaRPr lang="en-US"/>
        </a:p>
      </dgm:t>
    </dgm:pt>
    <dgm:pt modelId="{AD168B8D-06AD-40B3-938D-405A4152BF6B}" type="parTrans" cxnId="{B3D86528-0070-4F6F-A8E5-C9D33C1AD607}">
      <dgm:prSet/>
      <dgm:spPr/>
      <dgm:t>
        <a:bodyPr/>
        <a:lstStyle/>
        <a:p>
          <a:endParaRPr lang="en-US"/>
        </a:p>
      </dgm:t>
    </dgm:pt>
    <dgm:pt modelId="{1B7545A4-21A2-4559-A848-3EB2B66F5917}" type="sibTrans" cxnId="{B3D86528-0070-4F6F-A8E5-C9D33C1AD607}">
      <dgm:prSet/>
      <dgm:spPr/>
      <dgm:t>
        <a:bodyPr/>
        <a:lstStyle/>
        <a:p>
          <a:endParaRPr lang="en-US"/>
        </a:p>
      </dgm:t>
    </dgm:pt>
    <dgm:pt modelId="{05937865-A94E-4E6F-9640-D60ED3A6B6DE}">
      <dgm:prSet/>
      <dgm:spPr/>
      <dgm:t>
        <a:bodyPr/>
        <a:lstStyle/>
        <a:p>
          <a:pPr rtl="0"/>
          <a:r>
            <a:rPr lang="en-US" b="0" i="0" smtClean="0"/>
            <a:t>W = Up.</a:t>
          </a:r>
          <a:endParaRPr lang="en-US"/>
        </a:p>
      </dgm:t>
    </dgm:pt>
    <dgm:pt modelId="{F64B5058-89F0-4C37-B5B2-37AF25DB1FCF}" type="parTrans" cxnId="{8B9885C6-37DF-4009-85AE-BBFCA7144814}">
      <dgm:prSet/>
      <dgm:spPr/>
      <dgm:t>
        <a:bodyPr/>
        <a:lstStyle/>
        <a:p>
          <a:endParaRPr lang="en-US"/>
        </a:p>
      </dgm:t>
    </dgm:pt>
    <dgm:pt modelId="{A8FF8CF4-7501-40C3-B05B-F432DD41645A}" type="sibTrans" cxnId="{8B9885C6-37DF-4009-85AE-BBFCA7144814}">
      <dgm:prSet/>
      <dgm:spPr/>
      <dgm:t>
        <a:bodyPr/>
        <a:lstStyle/>
        <a:p>
          <a:endParaRPr lang="en-US"/>
        </a:p>
      </dgm:t>
    </dgm:pt>
    <dgm:pt modelId="{617CA0A2-4145-4C24-8E71-5A88989DB4B3}">
      <dgm:prSet/>
      <dgm:spPr/>
      <dgm:t>
        <a:bodyPr/>
        <a:lstStyle/>
        <a:p>
          <a:pPr rtl="0"/>
          <a:r>
            <a:rPr lang="en-US" b="0" i="0" smtClean="0"/>
            <a:t>A = Left.</a:t>
          </a:r>
          <a:endParaRPr lang="en-US"/>
        </a:p>
      </dgm:t>
    </dgm:pt>
    <dgm:pt modelId="{92490EB1-EB1C-424D-87EB-EBE33BC362CF}" type="parTrans" cxnId="{50DC5CA4-20D0-4E11-80DF-AA9E3657926D}">
      <dgm:prSet/>
      <dgm:spPr/>
      <dgm:t>
        <a:bodyPr/>
        <a:lstStyle/>
        <a:p>
          <a:endParaRPr lang="en-US"/>
        </a:p>
      </dgm:t>
    </dgm:pt>
    <dgm:pt modelId="{AA03E1C9-07F5-4A0F-BC6E-7A0B96593DC1}" type="sibTrans" cxnId="{50DC5CA4-20D0-4E11-80DF-AA9E3657926D}">
      <dgm:prSet/>
      <dgm:spPr/>
      <dgm:t>
        <a:bodyPr/>
        <a:lstStyle/>
        <a:p>
          <a:endParaRPr lang="en-US"/>
        </a:p>
      </dgm:t>
    </dgm:pt>
    <dgm:pt modelId="{3C3AE1DE-1369-4556-81DE-90DAACBEEC74}">
      <dgm:prSet/>
      <dgm:spPr/>
      <dgm:t>
        <a:bodyPr/>
        <a:lstStyle/>
        <a:p>
          <a:pPr rtl="0"/>
          <a:r>
            <a:rPr lang="en-US" b="0" i="0" smtClean="0"/>
            <a:t>S = Down.</a:t>
          </a:r>
          <a:endParaRPr lang="en-US"/>
        </a:p>
      </dgm:t>
    </dgm:pt>
    <dgm:pt modelId="{7802032A-F99F-4295-866E-2EFFCF0156DF}" type="parTrans" cxnId="{9B6E0B1A-2832-44BD-AC1D-CD28D11C725F}">
      <dgm:prSet/>
      <dgm:spPr/>
      <dgm:t>
        <a:bodyPr/>
        <a:lstStyle/>
        <a:p>
          <a:endParaRPr lang="en-US"/>
        </a:p>
      </dgm:t>
    </dgm:pt>
    <dgm:pt modelId="{94635422-6C35-49E2-A2FF-5EC4DFDEA6DB}" type="sibTrans" cxnId="{9B6E0B1A-2832-44BD-AC1D-CD28D11C725F}">
      <dgm:prSet/>
      <dgm:spPr/>
      <dgm:t>
        <a:bodyPr/>
        <a:lstStyle/>
        <a:p>
          <a:endParaRPr lang="en-US"/>
        </a:p>
      </dgm:t>
    </dgm:pt>
    <dgm:pt modelId="{03F86152-AEC0-417C-88FB-39C4776E40CB}">
      <dgm:prSet/>
      <dgm:spPr/>
      <dgm:t>
        <a:bodyPr/>
        <a:lstStyle/>
        <a:p>
          <a:pPr rtl="0"/>
          <a:r>
            <a:rPr lang="en-US" b="0" i="0" smtClean="0"/>
            <a:t>D = Right.</a:t>
          </a:r>
          <a:endParaRPr lang="en-US"/>
        </a:p>
      </dgm:t>
    </dgm:pt>
    <dgm:pt modelId="{BA1321CF-7E1A-406E-BDD6-BAFDABCB568C}" type="parTrans" cxnId="{A320A241-9EC4-49E0-9087-18451A72B8C4}">
      <dgm:prSet/>
      <dgm:spPr/>
      <dgm:t>
        <a:bodyPr/>
        <a:lstStyle/>
        <a:p>
          <a:endParaRPr lang="en-US"/>
        </a:p>
      </dgm:t>
    </dgm:pt>
    <dgm:pt modelId="{10C517F5-E569-4C1E-A0B2-DED1CA42EA26}" type="sibTrans" cxnId="{A320A241-9EC4-49E0-9087-18451A72B8C4}">
      <dgm:prSet/>
      <dgm:spPr/>
      <dgm:t>
        <a:bodyPr/>
        <a:lstStyle/>
        <a:p>
          <a:endParaRPr lang="en-US"/>
        </a:p>
      </dgm:t>
    </dgm:pt>
    <dgm:pt modelId="{B16DD509-5A42-4AD9-A756-26B9122C5EF4}" type="pres">
      <dgm:prSet presAssocID="{0AA3AF78-CF49-4D0A-83F6-A0B3952B9FEE}" presName="linear" presStyleCnt="0">
        <dgm:presLayoutVars>
          <dgm:animLvl val="lvl"/>
          <dgm:resizeHandles val="exact"/>
        </dgm:presLayoutVars>
      </dgm:prSet>
      <dgm:spPr/>
    </dgm:pt>
    <dgm:pt modelId="{741B097B-7464-4B0F-AFC8-E47CBB7A0F29}" type="pres">
      <dgm:prSet presAssocID="{7B682F61-1B75-4C85-86B6-3EDCD926EC13}" presName="parentText" presStyleLbl="node1" presStyleIdx="0" presStyleCnt="5" custLinFactNeighborX="-2296" custLinFactNeighborY="-51681">
        <dgm:presLayoutVars>
          <dgm:chMax val="0"/>
          <dgm:bulletEnabled val="1"/>
        </dgm:presLayoutVars>
      </dgm:prSet>
      <dgm:spPr/>
    </dgm:pt>
    <dgm:pt modelId="{A3C74424-0478-403D-838C-5B4BBBE14888}" type="pres">
      <dgm:prSet presAssocID="{1B7545A4-21A2-4559-A848-3EB2B66F5917}" presName="spacer" presStyleCnt="0"/>
      <dgm:spPr/>
    </dgm:pt>
    <dgm:pt modelId="{9342B9DD-F4F6-4327-99C1-C2795494A153}" type="pres">
      <dgm:prSet presAssocID="{05937865-A94E-4E6F-9640-D60ED3A6B6D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337E41-D277-4162-9B55-370A2ACC7D67}" type="pres">
      <dgm:prSet presAssocID="{A8FF8CF4-7501-40C3-B05B-F432DD41645A}" presName="spacer" presStyleCnt="0"/>
      <dgm:spPr/>
    </dgm:pt>
    <dgm:pt modelId="{CB5B3894-181E-454B-AE57-DE2F2118A505}" type="pres">
      <dgm:prSet presAssocID="{617CA0A2-4145-4C24-8E71-5A88989DB4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5F4151-6325-4CB7-BFBD-6E6E5208EE1B}" type="pres">
      <dgm:prSet presAssocID="{AA03E1C9-07F5-4A0F-BC6E-7A0B96593DC1}" presName="spacer" presStyleCnt="0"/>
      <dgm:spPr/>
    </dgm:pt>
    <dgm:pt modelId="{4B907A75-BD44-4136-BB02-1261FF46B5AB}" type="pres">
      <dgm:prSet presAssocID="{3C3AE1DE-1369-4556-81DE-90DAACBEEC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8E04F6D-8FE4-46DD-9941-35CEC82BCEFB}" type="pres">
      <dgm:prSet presAssocID="{94635422-6C35-49E2-A2FF-5EC4DFDEA6DB}" presName="spacer" presStyleCnt="0"/>
      <dgm:spPr/>
    </dgm:pt>
    <dgm:pt modelId="{7C14B2E4-7E6C-40E8-81C6-6AD7D0FDB89A}" type="pres">
      <dgm:prSet presAssocID="{03F86152-AEC0-417C-88FB-39C4776E40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F0CB748-C09E-4E6F-A16B-0DF0892543BB}" type="presOf" srcId="{3C3AE1DE-1369-4556-81DE-90DAACBEEC74}" destId="{4B907A75-BD44-4136-BB02-1261FF46B5AB}" srcOrd="0" destOrd="0" presId="urn:microsoft.com/office/officeart/2005/8/layout/vList2"/>
    <dgm:cxn modelId="{CA258C74-F076-4515-9861-D3BA1ECE11EB}" type="presOf" srcId="{05937865-A94E-4E6F-9640-D60ED3A6B6DE}" destId="{9342B9DD-F4F6-4327-99C1-C2795494A153}" srcOrd="0" destOrd="0" presId="urn:microsoft.com/office/officeart/2005/8/layout/vList2"/>
    <dgm:cxn modelId="{2AC908D1-F017-4AD1-8977-312B945FC628}" type="presOf" srcId="{617CA0A2-4145-4C24-8E71-5A88989DB4B3}" destId="{CB5B3894-181E-454B-AE57-DE2F2118A505}" srcOrd="0" destOrd="0" presId="urn:microsoft.com/office/officeart/2005/8/layout/vList2"/>
    <dgm:cxn modelId="{D26BC005-7E5E-4CA9-B889-55BC0C5F1F54}" type="presOf" srcId="{03F86152-AEC0-417C-88FB-39C4776E40CB}" destId="{7C14B2E4-7E6C-40E8-81C6-6AD7D0FDB89A}" srcOrd="0" destOrd="0" presId="urn:microsoft.com/office/officeart/2005/8/layout/vList2"/>
    <dgm:cxn modelId="{0E66605E-B18A-490E-B1D8-CDF23A2BBFE1}" type="presOf" srcId="{7B682F61-1B75-4C85-86B6-3EDCD926EC13}" destId="{741B097B-7464-4B0F-AFC8-E47CBB7A0F29}" srcOrd="0" destOrd="0" presId="urn:microsoft.com/office/officeart/2005/8/layout/vList2"/>
    <dgm:cxn modelId="{A320A241-9EC4-49E0-9087-18451A72B8C4}" srcId="{0AA3AF78-CF49-4D0A-83F6-A0B3952B9FEE}" destId="{03F86152-AEC0-417C-88FB-39C4776E40CB}" srcOrd="4" destOrd="0" parTransId="{BA1321CF-7E1A-406E-BDD6-BAFDABCB568C}" sibTransId="{10C517F5-E569-4C1E-A0B2-DED1CA42EA26}"/>
    <dgm:cxn modelId="{241B1107-28D4-4426-8120-DFE51B127357}" type="presOf" srcId="{0AA3AF78-CF49-4D0A-83F6-A0B3952B9FEE}" destId="{B16DD509-5A42-4AD9-A756-26B9122C5EF4}" srcOrd="0" destOrd="0" presId="urn:microsoft.com/office/officeart/2005/8/layout/vList2"/>
    <dgm:cxn modelId="{50DC5CA4-20D0-4E11-80DF-AA9E3657926D}" srcId="{0AA3AF78-CF49-4D0A-83F6-A0B3952B9FEE}" destId="{617CA0A2-4145-4C24-8E71-5A88989DB4B3}" srcOrd="2" destOrd="0" parTransId="{92490EB1-EB1C-424D-87EB-EBE33BC362CF}" sibTransId="{AA03E1C9-07F5-4A0F-BC6E-7A0B96593DC1}"/>
    <dgm:cxn modelId="{B3D86528-0070-4F6F-A8E5-C9D33C1AD607}" srcId="{0AA3AF78-CF49-4D0A-83F6-A0B3952B9FEE}" destId="{7B682F61-1B75-4C85-86B6-3EDCD926EC13}" srcOrd="0" destOrd="0" parTransId="{AD168B8D-06AD-40B3-938D-405A4152BF6B}" sibTransId="{1B7545A4-21A2-4559-A848-3EB2B66F5917}"/>
    <dgm:cxn modelId="{9B6E0B1A-2832-44BD-AC1D-CD28D11C725F}" srcId="{0AA3AF78-CF49-4D0A-83F6-A0B3952B9FEE}" destId="{3C3AE1DE-1369-4556-81DE-90DAACBEEC74}" srcOrd="3" destOrd="0" parTransId="{7802032A-F99F-4295-866E-2EFFCF0156DF}" sibTransId="{94635422-6C35-49E2-A2FF-5EC4DFDEA6DB}"/>
    <dgm:cxn modelId="{8B9885C6-37DF-4009-85AE-BBFCA7144814}" srcId="{0AA3AF78-CF49-4D0A-83F6-A0B3952B9FEE}" destId="{05937865-A94E-4E6F-9640-D60ED3A6B6DE}" srcOrd="1" destOrd="0" parTransId="{F64B5058-89F0-4C37-B5B2-37AF25DB1FCF}" sibTransId="{A8FF8CF4-7501-40C3-B05B-F432DD41645A}"/>
    <dgm:cxn modelId="{CFE6C579-17D1-4C91-92BB-E1C33BB62F79}" type="presParOf" srcId="{B16DD509-5A42-4AD9-A756-26B9122C5EF4}" destId="{741B097B-7464-4B0F-AFC8-E47CBB7A0F29}" srcOrd="0" destOrd="0" presId="urn:microsoft.com/office/officeart/2005/8/layout/vList2"/>
    <dgm:cxn modelId="{7A09510B-C14E-4A4D-B2E3-5B16B65576FE}" type="presParOf" srcId="{B16DD509-5A42-4AD9-A756-26B9122C5EF4}" destId="{A3C74424-0478-403D-838C-5B4BBBE14888}" srcOrd="1" destOrd="0" presId="urn:microsoft.com/office/officeart/2005/8/layout/vList2"/>
    <dgm:cxn modelId="{FF1A666E-88C0-46A1-94A9-084E85AA4714}" type="presParOf" srcId="{B16DD509-5A42-4AD9-A756-26B9122C5EF4}" destId="{9342B9DD-F4F6-4327-99C1-C2795494A153}" srcOrd="2" destOrd="0" presId="urn:microsoft.com/office/officeart/2005/8/layout/vList2"/>
    <dgm:cxn modelId="{53B26E73-B204-46B6-9620-B05615E306C7}" type="presParOf" srcId="{B16DD509-5A42-4AD9-A756-26B9122C5EF4}" destId="{15337E41-D277-4162-9B55-370A2ACC7D67}" srcOrd="3" destOrd="0" presId="urn:microsoft.com/office/officeart/2005/8/layout/vList2"/>
    <dgm:cxn modelId="{CC7966C8-F979-48CD-B5AB-2F1CD114613A}" type="presParOf" srcId="{B16DD509-5A42-4AD9-A756-26B9122C5EF4}" destId="{CB5B3894-181E-454B-AE57-DE2F2118A505}" srcOrd="4" destOrd="0" presId="urn:microsoft.com/office/officeart/2005/8/layout/vList2"/>
    <dgm:cxn modelId="{78AADB80-1D2B-48DA-99CC-4A500A81A1A0}" type="presParOf" srcId="{B16DD509-5A42-4AD9-A756-26B9122C5EF4}" destId="{535F4151-6325-4CB7-BFBD-6E6E5208EE1B}" srcOrd="5" destOrd="0" presId="urn:microsoft.com/office/officeart/2005/8/layout/vList2"/>
    <dgm:cxn modelId="{C79E6745-FC12-4B30-A03F-4544CEF46B14}" type="presParOf" srcId="{B16DD509-5A42-4AD9-A756-26B9122C5EF4}" destId="{4B907A75-BD44-4136-BB02-1261FF46B5AB}" srcOrd="6" destOrd="0" presId="urn:microsoft.com/office/officeart/2005/8/layout/vList2"/>
    <dgm:cxn modelId="{DDC8D9B9-C233-4269-8F85-E38506F41685}" type="presParOf" srcId="{B16DD509-5A42-4AD9-A756-26B9122C5EF4}" destId="{18E04F6D-8FE4-46DD-9941-35CEC82BCEFB}" srcOrd="7" destOrd="0" presId="urn:microsoft.com/office/officeart/2005/8/layout/vList2"/>
    <dgm:cxn modelId="{7251AE50-3872-4111-9D22-7C1A2275A171}" type="presParOf" srcId="{B16DD509-5A42-4AD9-A756-26B9122C5EF4}" destId="{7C14B2E4-7E6C-40E8-81C6-6AD7D0FDB89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B476FF-B72A-41DE-A8DC-1E60AE344F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6E2309-AFD8-438E-A0B8-1306AAB2D832}">
      <dgm:prSet/>
      <dgm:spPr/>
      <dgm:t>
        <a:bodyPr/>
        <a:lstStyle/>
        <a:p>
          <a:pPr rtl="0"/>
          <a:r>
            <a:rPr lang="en-US" b="0" i="0" dirty="0" smtClean="0"/>
            <a:t>Controls And Input</a:t>
          </a:r>
          <a:endParaRPr lang="en-US" dirty="0"/>
        </a:p>
      </dgm:t>
    </dgm:pt>
    <dgm:pt modelId="{A2F14AA5-733E-4127-BA89-67FA164D1FB6}" type="parTrans" cxnId="{B0F6BE81-93C3-459A-81D2-21B4AC507C8C}">
      <dgm:prSet/>
      <dgm:spPr/>
      <dgm:t>
        <a:bodyPr/>
        <a:lstStyle/>
        <a:p>
          <a:endParaRPr lang="en-US"/>
        </a:p>
      </dgm:t>
    </dgm:pt>
    <dgm:pt modelId="{2F7B2A9F-F799-4679-91DF-6C33F269C9FC}" type="sibTrans" cxnId="{B0F6BE81-93C3-459A-81D2-21B4AC507C8C}">
      <dgm:prSet/>
      <dgm:spPr/>
      <dgm:t>
        <a:bodyPr/>
        <a:lstStyle/>
        <a:p>
          <a:endParaRPr lang="en-US"/>
        </a:p>
      </dgm:t>
    </dgm:pt>
    <dgm:pt modelId="{0AED8CBD-076A-4CD2-B7A3-F2D87747FB99}" type="pres">
      <dgm:prSet presAssocID="{92B476FF-B72A-41DE-A8DC-1E60AE344FC1}" presName="linear" presStyleCnt="0">
        <dgm:presLayoutVars>
          <dgm:animLvl val="lvl"/>
          <dgm:resizeHandles val="exact"/>
        </dgm:presLayoutVars>
      </dgm:prSet>
      <dgm:spPr/>
    </dgm:pt>
    <dgm:pt modelId="{6A5BCD83-5AFF-435C-BE1C-5C002BAD4A7C}" type="pres">
      <dgm:prSet presAssocID="{B36E2309-AFD8-438E-A0B8-1306AAB2D83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0F6BE81-93C3-459A-81D2-21B4AC507C8C}" srcId="{92B476FF-B72A-41DE-A8DC-1E60AE344FC1}" destId="{B36E2309-AFD8-438E-A0B8-1306AAB2D832}" srcOrd="0" destOrd="0" parTransId="{A2F14AA5-733E-4127-BA89-67FA164D1FB6}" sibTransId="{2F7B2A9F-F799-4679-91DF-6C33F269C9FC}"/>
    <dgm:cxn modelId="{3912C92D-05C3-48E0-8823-CA4795FB8BF6}" type="presOf" srcId="{B36E2309-AFD8-438E-A0B8-1306AAB2D832}" destId="{6A5BCD83-5AFF-435C-BE1C-5C002BAD4A7C}" srcOrd="0" destOrd="0" presId="urn:microsoft.com/office/officeart/2005/8/layout/vList2"/>
    <dgm:cxn modelId="{8DCEF8A8-5C7A-4B5F-921B-CD7CBAFD00DA}" type="presOf" srcId="{92B476FF-B72A-41DE-A8DC-1E60AE344FC1}" destId="{0AED8CBD-076A-4CD2-B7A3-F2D87747FB99}" srcOrd="0" destOrd="0" presId="urn:microsoft.com/office/officeart/2005/8/layout/vList2"/>
    <dgm:cxn modelId="{76ACF4B5-F507-4CEB-A9D5-4B10C2FE66F8}" type="presParOf" srcId="{0AED8CBD-076A-4CD2-B7A3-F2D87747FB99}" destId="{6A5BCD83-5AFF-435C-BE1C-5C002BAD4A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C71D62-4FCE-4F84-B04E-3FE6B7D9F5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D426B8-6127-4686-A546-E09C5A5E1FAF}">
      <dgm:prSet/>
      <dgm:spPr/>
      <dgm:t>
        <a:bodyPr/>
        <a:lstStyle/>
        <a:p>
          <a:pPr rtl="0"/>
          <a:r>
            <a:rPr lang="en-US" b="0" i="0" dirty="0" smtClean="0"/>
            <a:t>Player 2: </a:t>
          </a:r>
          <a:endParaRPr lang="en-US" dirty="0"/>
        </a:p>
      </dgm:t>
    </dgm:pt>
    <dgm:pt modelId="{E4AEC64E-4A57-436C-B8C8-9012E977FFCD}" type="parTrans" cxnId="{047166E2-4EB2-4336-96BA-0C99165CE371}">
      <dgm:prSet/>
      <dgm:spPr/>
      <dgm:t>
        <a:bodyPr/>
        <a:lstStyle/>
        <a:p>
          <a:endParaRPr lang="en-US"/>
        </a:p>
      </dgm:t>
    </dgm:pt>
    <dgm:pt modelId="{E468416D-039B-4B91-AFEB-735044507ACB}" type="sibTrans" cxnId="{047166E2-4EB2-4336-96BA-0C99165CE371}">
      <dgm:prSet/>
      <dgm:spPr/>
      <dgm:t>
        <a:bodyPr/>
        <a:lstStyle/>
        <a:p>
          <a:endParaRPr lang="en-US"/>
        </a:p>
      </dgm:t>
    </dgm:pt>
    <dgm:pt modelId="{7AB07225-0ED2-4674-BC0E-FE086F91C9C2}">
      <dgm:prSet/>
      <dgm:spPr/>
      <dgm:t>
        <a:bodyPr/>
        <a:lstStyle/>
        <a:p>
          <a:pPr rtl="0"/>
          <a:r>
            <a:rPr lang="en-US" b="0" i="0" smtClean="0"/>
            <a:t>Arrow Up = Up.</a:t>
          </a:r>
          <a:endParaRPr lang="en-US"/>
        </a:p>
      </dgm:t>
    </dgm:pt>
    <dgm:pt modelId="{6E7875CB-A2A7-42B0-A94E-8FD6C82C6C5E}" type="parTrans" cxnId="{CE8D7DC2-61F8-4827-95D2-A4CAB278E626}">
      <dgm:prSet/>
      <dgm:spPr/>
      <dgm:t>
        <a:bodyPr/>
        <a:lstStyle/>
        <a:p>
          <a:endParaRPr lang="en-US"/>
        </a:p>
      </dgm:t>
    </dgm:pt>
    <dgm:pt modelId="{140B40AB-A7B9-47CE-8951-E3CFE42792AA}" type="sibTrans" cxnId="{CE8D7DC2-61F8-4827-95D2-A4CAB278E626}">
      <dgm:prSet/>
      <dgm:spPr/>
      <dgm:t>
        <a:bodyPr/>
        <a:lstStyle/>
        <a:p>
          <a:endParaRPr lang="en-US"/>
        </a:p>
      </dgm:t>
    </dgm:pt>
    <dgm:pt modelId="{26E50C8C-5C04-4CF1-BCC5-CAD310DA0D84}">
      <dgm:prSet/>
      <dgm:spPr/>
      <dgm:t>
        <a:bodyPr/>
        <a:lstStyle/>
        <a:p>
          <a:pPr rtl="0"/>
          <a:r>
            <a:rPr lang="en-US" b="0" i="0" smtClean="0"/>
            <a:t>Arrow left = Left.</a:t>
          </a:r>
          <a:endParaRPr lang="en-US"/>
        </a:p>
      </dgm:t>
    </dgm:pt>
    <dgm:pt modelId="{F5B4F12B-0411-4AAF-8A37-74E2FB7E7625}" type="parTrans" cxnId="{20A03F83-728A-48E8-BD68-D8F4E5B3CEA5}">
      <dgm:prSet/>
      <dgm:spPr/>
      <dgm:t>
        <a:bodyPr/>
        <a:lstStyle/>
        <a:p>
          <a:endParaRPr lang="en-US"/>
        </a:p>
      </dgm:t>
    </dgm:pt>
    <dgm:pt modelId="{7922A2B7-4D56-4C6C-AABD-06A26729E2D4}" type="sibTrans" cxnId="{20A03F83-728A-48E8-BD68-D8F4E5B3CEA5}">
      <dgm:prSet/>
      <dgm:spPr/>
      <dgm:t>
        <a:bodyPr/>
        <a:lstStyle/>
        <a:p>
          <a:endParaRPr lang="en-US"/>
        </a:p>
      </dgm:t>
    </dgm:pt>
    <dgm:pt modelId="{215D7723-365A-4C57-A32F-F4AE35403FDC}">
      <dgm:prSet/>
      <dgm:spPr/>
      <dgm:t>
        <a:bodyPr/>
        <a:lstStyle/>
        <a:p>
          <a:pPr rtl="0"/>
          <a:r>
            <a:rPr lang="en-US" b="0" i="0" smtClean="0"/>
            <a:t>Arrow Down = Down.</a:t>
          </a:r>
          <a:endParaRPr lang="en-US"/>
        </a:p>
      </dgm:t>
    </dgm:pt>
    <dgm:pt modelId="{4CC934D0-86B7-447F-8543-F9A654F347B9}" type="parTrans" cxnId="{1B3FE982-E2E1-4811-86B2-F0DB771C7439}">
      <dgm:prSet/>
      <dgm:spPr/>
      <dgm:t>
        <a:bodyPr/>
        <a:lstStyle/>
        <a:p>
          <a:endParaRPr lang="en-US"/>
        </a:p>
      </dgm:t>
    </dgm:pt>
    <dgm:pt modelId="{FA5216AA-EEEF-4518-A858-64EB3F2F9189}" type="sibTrans" cxnId="{1B3FE982-E2E1-4811-86B2-F0DB771C7439}">
      <dgm:prSet/>
      <dgm:spPr/>
      <dgm:t>
        <a:bodyPr/>
        <a:lstStyle/>
        <a:p>
          <a:endParaRPr lang="en-US"/>
        </a:p>
      </dgm:t>
    </dgm:pt>
    <dgm:pt modelId="{11F61426-01F2-4EAD-B6ED-5FB2F2C65E31}">
      <dgm:prSet/>
      <dgm:spPr/>
      <dgm:t>
        <a:bodyPr/>
        <a:lstStyle/>
        <a:p>
          <a:pPr rtl="0"/>
          <a:r>
            <a:rPr lang="en-US" b="0" i="0" dirty="0" smtClean="0"/>
            <a:t>Arrow right = Right.</a:t>
          </a:r>
          <a:endParaRPr lang="en-US" dirty="0"/>
        </a:p>
      </dgm:t>
    </dgm:pt>
    <dgm:pt modelId="{A83519CA-C89F-4747-8DFC-63D409D44151}" type="parTrans" cxnId="{DDE15A9A-6F20-4E09-919A-B692426FF4F9}">
      <dgm:prSet/>
      <dgm:spPr/>
      <dgm:t>
        <a:bodyPr/>
        <a:lstStyle/>
        <a:p>
          <a:endParaRPr lang="en-US"/>
        </a:p>
      </dgm:t>
    </dgm:pt>
    <dgm:pt modelId="{919171CE-E362-4445-9C3D-BD621380DAB6}" type="sibTrans" cxnId="{DDE15A9A-6F20-4E09-919A-B692426FF4F9}">
      <dgm:prSet/>
      <dgm:spPr/>
      <dgm:t>
        <a:bodyPr/>
        <a:lstStyle/>
        <a:p>
          <a:endParaRPr lang="en-US"/>
        </a:p>
      </dgm:t>
    </dgm:pt>
    <dgm:pt modelId="{274D4A04-726D-4DBB-87B7-C1946BF093B2}" type="pres">
      <dgm:prSet presAssocID="{1EC71D62-4FCE-4F84-B04E-3FE6B7D9F58A}" presName="linear" presStyleCnt="0">
        <dgm:presLayoutVars>
          <dgm:animLvl val="lvl"/>
          <dgm:resizeHandles val="exact"/>
        </dgm:presLayoutVars>
      </dgm:prSet>
      <dgm:spPr/>
    </dgm:pt>
    <dgm:pt modelId="{B3E0DB88-E8E4-47EF-93CF-3F0BD0AC22F9}" type="pres">
      <dgm:prSet presAssocID="{16D426B8-6127-4686-A546-E09C5A5E1FAF}" presName="parentText" presStyleLbl="node1" presStyleIdx="0" presStyleCnt="5" custLinFactNeighborY="61226">
        <dgm:presLayoutVars>
          <dgm:chMax val="0"/>
          <dgm:bulletEnabled val="1"/>
        </dgm:presLayoutVars>
      </dgm:prSet>
      <dgm:spPr/>
    </dgm:pt>
    <dgm:pt modelId="{08B78D5F-B847-4970-9538-D647E40FB83D}" type="pres">
      <dgm:prSet presAssocID="{E468416D-039B-4B91-AFEB-735044507ACB}" presName="spacer" presStyleCnt="0"/>
      <dgm:spPr/>
    </dgm:pt>
    <dgm:pt modelId="{AC1FF73A-B4E0-4B1A-BAD0-796AE16F7C03}" type="pres">
      <dgm:prSet presAssocID="{7AB07225-0ED2-4674-BC0E-FE086F91C9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7FFCC6-D4C4-4224-AA52-CC1946310627}" type="pres">
      <dgm:prSet presAssocID="{140B40AB-A7B9-47CE-8951-E3CFE42792AA}" presName="spacer" presStyleCnt="0"/>
      <dgm:spPr/>
    </dgm:pt>
    <dgm:pt modelId="{8BF8ACE8-39B7-4671-8722-21E1646D32E0}" type="pres">
      <dgm:prSet presAssocID="{26E50C8C-5C04-4CF1-BCC5-CAD310DA0D8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86EB54F-793E-4334-B393-B9FB77FE2D23}" type="pres">
      <dgm:prSet presAssocID="{7922A2B7-4D56-4C6C-AABD-06A26729E2D4}" presName="spacer" presStyleCnt="0"/>
      <dgm:spPr/>
    </dgm:pt>
    <dgm:pt modelId="{F99CC093-B396-432A-8085-5C035EAB8DD3}" type="pres">
      <dgm:prSet presAssocID="{215D7723-365A-4C57-A32F-F4AE35403FD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91B153-D254-4948-81D0-6D8591EBD81B}" type="pres">
      <dgm:prSet presAssocID="{FA5216AA-EEEF-4518-A858-64EB3F2F9189}" presName="spacer" presStyleCnt="0"/>
      <dgm:spPr/>
    </dgm:pt>
    <dgm:pt modelId="{57479DBE-A843-43F9-AF0D-85941F91A1C6}" type="pres">
      <dgm:prSet presAssocID="{11F61426-01F2-4EAD-B6ED-5FB2F2C65E31}" presName="parentText" presStyleLbl="node1" presStyleIdx="4" presStyleCnt="5" custLinFactNeighborX="2394" custLinFactNeighborY="5990">
        <dgm:presLayoutVars>
          <dgm:chMax val="0"/>
          <dgm:bulletEnabled val="1"/>
        </dgm:presLayoutVars>
      </dgm:prSet>
      <dgm:spPr/>
    </dgm:pt>
  </dgm:ptLst>
  <dgm:cxnLst>
    <dgm:cxn modelId="{DDE15A9A-6F20-4E09-919A-B692426FF4F9}" srcId="{1EC71D62-4FCE-4F84-B04E-3FE6B7D9F58A}" destId="{11F61426-01F2-4EAD-B6ED-5FB2F2C65E31}" srcOrd="4" destOrd="0" parTransId="{A83519CA-C89F-4747-8DFC-63D409D44151}" sibTransId="{919171CE-E362-4445-9C3D-BD621380DAB6}"/>
    <dgm:cxn modelId="{BB08CEAB-B4F7-483F-9C5D-06BB781714AB}" type="presOf" srcId="{7AB07225-0ED2-4674-BC0E-FE086F91C9C2}" destId="{AC1FF73A-B4E0-4B1A-BAD0-796AE16F7C03}" srcOrd="0" destOrd="0" presId="urn:microsoft.com/office/officeart/2005/8/layout/vList2"/>
    <dgm:cxn modelId="{1B3FE982-E2E1-4811-86B2-F0DB771C7439}" srcId="{1EC71D62-4FCE-4F84-B04E-3FE6B7D9F58A}" destId="{215D7723-365A-4C57-A32F-F4AE35403FDC}" srcOrd="3" destOrd="0" parTransId="{4CC934D0-86B7-447F-8543-F9A654F347B9}" sibTransId="{FA5216AA-EEEF-4518-A858-64EB3F2F9189}"/>
    <dgm:cxn modelId="{047166E2-4EB2-4336-96BA-0C99165CE371}" srcId="{1EC71D62-4FCE-4F84-B04E-3FE6B7D9F58A}" destId="{16D426B8-6127-4686-A546-E09C5A5E1FAF}" srcOrd="0" destOrd="0" parTransId="{E4AEC64E-4A57-436C-B8C8-9012E977FFCD}" sibTransId="{E468416D-039B-4B91-AFEB-735044507ACB}"/>
    <dgm:cxn modelId="{4474323E-616D-4E70-929E-7CE1103DC6BB}" type="presOf" srcId="{11F61426-01F2-4EAD-B6ED-5FB2F2C65E31}" destId="{57479DBE-A843-43F9-AF0D-85941F91A1C6}" srcOrd="0" destOrd="0" presId="urn:microsoft.com/office/officeart/2005/8/layout/vList2"/>
    <dgm:cxn modelId="{606A3B23-7ED0-42B9-86FE-DDEF892FD318}" type="presOf" srcId="{26E50C8C-5C04-4CF1-BCC5-CAD310DA0D84}" destId="{8BF8ACE8-39B7-4671-8722-21E1646D32E0}" srcOrd="0" destOrd="0" presId="urn:microsoft.com/office/officeart/2005/8/layout/vList2"/>
    <dgm:cxn modelId="{20A03F83-728A-48E8-BD68-D8F4E5B3CEA5}" srcId="{1EC71D62-4FCE-4F84-B04E-3FE6B7D9F58A}" destId="{26E50C8C-5C04-4CF1-BCC5-CAD310DA0D84}" srcOrd="2" destOrd="0" parTransId="{F5B4F12B-0411-4AAF-8A37-74E2FB7E7625}" sibTransId="{7922A2B7-4D56-4C6C-AABD-06A26729E2D4}"/>
    <dgm:cxn modelId="{47B762C7-D109-4DD2-A6D7-FE6CE6324B7B}" type="presOf" srcId="{16D426B8-6127-4686-A546-E09C5A5E1FAF}" destId="{B3E0DB88-E8E4-47EF-93CF-3F0BD0AC22F9}" srcOrd="0" destOrd="0" presId="urn:microsoft.com/office/officeart/2005/8/layout/vList2"/>
    <dgm:cxn modelId="{B2AB44EF-AC6F-44A2-BECB-B6779FE5E4E7}" type="presOf" srcId="{1EC71D62-4FCE-4F84-B04E-3FE6B7D9F58A}" destId="{274D4A04-726D-4DBB-87B7-C1946BF093B2}" srcOrd="0" destOrd="0" presId="urn:microsoft.com/office/officeart/2005/8/layout/vList2"/>
    <dgm:cxn modelId="{CE8D7DC2-61F8-4827-95D2-A4CAB278E626}" srcId="{1EC71D62-4FCE-4F84-B04E-3FE6B7D9F58A}" destId="{7AB07225-0ED2-4674-BC0E-FE086F91C9C2}" srcOrd="1" destOrd="0" parTransId="{6E7875CB-A2A7-42B0-A94E-8FD6C82C6C5E}" sibTransId="{140B40AB-A7B9-47CE-8951-E3CFE42792AA}"/>
    <dgm:cxn modelId="{52EB66D4-C596-4094-BAEE-D16E665E0545}" type="presOf" srcId="{215D7723-365A-4C57-A32F-F4AE35403FDC}" destId="{F99CC093-B396-432A-8085-5C035EAB8DD3}" srcOrd="0" destOrd="0" presId="urn:microsoft.com/office/officeart/2005/8/layout/vList2"/>
    <dgm:cxn modelId="{70410270-4C74-4B51-8D25-9799992677D3}" type="presParOf" srcId="{274D4A04-726D-4DBB-87B7-C1946BF093B2}" destId="{B3E0DB88-E8E4-47EF-93CF-3F0BD0AC22F9}" srcOrd="0" destOrd="0" presId="urn:microsoft.com/office/officeart/2005/8/layout/vList2"/>
    <dgm:cxn modelId="{A6D6944F-D928-4746-8E08-06890DD5AE42}" type="presParOf" srcId="{274D4A04-726D-4DBB-87B7-C1946BF093B2}" destId="{08B78D5F-B847-4970-9538-D647E40FB83D}" srcOrd="1" destOrd="0" presId="urn:microsoft.com/office/officeart/2005/8/layout/vList2"/>
    <dgm:cxn modelId="{D7AD5FC8-2182-42BB-A093-1D11508D32CF}" type="presParOf" srcId="{274D4A04-726D-4DBB-87B7-C1946BF093B2}" destId="{AC1FF73A-B4E0-4B1A-BAD0-796AE16F7C03}" srcOrd="2" destOrd="0" presId="urn:microsoft.com/office/officeart/2005/8/layout/vList2"/>
    <dgm:cxn modelId="{9088C5F4-C301-44DC-95BF-BBE7E0E5694E}" type="presParOf" srcId="{274D4A04-726D-4DBB-87B7-C1946BF093B2}" destId="{D07FFCC6-D4C4-4224-AA52-CC1946310627}" srcOrd="3" destOrd="0" presId="urn:microsoft.com/office/officeart/2005/8/layout/vList2"/>
    <dgm:cxn modelId="{C4A728DA-95D5-4828-8D11-217AC197110A}" type="presParOf" srcId="{274D4A04-726D-4DBB-87B7-C1946BF093B2}" destId="{8BF8ACE8-39B7-4671-8722-21E1646D32E0}" srcOrd="4" destOrd="0" presId="urn:microsoft.com/office/officeart/2005/8/layout/vList2"/>
    <dgm:cxn modelId="{B7BA9E17-12D8-4037-A74B-FA87AF13385D}" type="presParOf" srcId="{274D4A04-726D-4DBB-87B7-C1946BF093B2}" destId="{A86EB54F-793E-4334-B393-B9FB77FE2D23}" srcOrd="5" destOrd="0" presId="urn:microsoft.com/office/officeart/2005/8/layout/vList2"/>
    <dgm:cxn modelId="{04B244F3-481A-4508-900F-2345592636D4}" type="presParOf" srcId="{274D4A04-726D-4DBB-87B7-C1946BF093B2}" destId="{F99CC093-B396-432A-8085-5C035EAB8DD3}" srcOrd="6" destOrd="0" presId="urn:microsoft.com/office/officeart/2005/8/layout/vList2"/>
    <dgm:cxn modelId="{3EA2F2D1-7478-42C4-8323-268AD49A722E}" type="presParOf" srcId="{274D4A04-726D-4DBB-87B7-C1946BF093B2}" destId="{E591B153-D254-4948-81D0-6D8591EBD81B}" srcOrd="7" destOrd="0" presId="urn:microsoft.com/office/officeart/2005/8/layout/vList2"/>
    <dgm:cxn modelId="{60D711BB-F2C6-40FF-9F21-336F39838DD4}" type="presParOf" srcId="{274D4A04-726D-4DBB-87B7-C1946BF093B2}" destId="{57479DBE-A843-43F9-AF0D-85941F91A1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C59067D-0D10-4E2D-8F41-5072CCD70EA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D679FB-A2CE-4F5D-95FA-557D0F0A87D3}">
      <dgm:prSet/>
      <dgm:spPr/>
      <dgm:t>
        <a:bodyPr/>
        <a:lstStyle/>
        <a:p>
          <a:pPr rtl="0"/>
          <a:r>
            <a:rPr lang="en-US" b="0" i="0" smtClean="0"/>
            <a:t>Data  Base design</a:t>
          </a:r>
          <a:endParaRPr lang="en-US"/>
        </a:p>
      </dgm:t>
    </dgm:pt>
    <dgm:pt modelId="{F0C40104-DF63-4947-A1C4-B8B4D1585BDF}" type="parTrans" cxnId="{D3B8F5D6-C9B9-4175-B1B3-D50DF67C8DD1}">
      <dgm:prSet/>
      <dgm:spPr/>
      <dgm:t>
        <a:bodyPr/>
        <a:lstStyle/>
        <a:p>
          <a:endParaRPr lang="en-US"/>
        </a:p>
      </dgm:t>
    </dgm:pt>
    <dgm:pt modelId="{E54DA7A9-EE91-463E-83BA-2B30256762D7}" type="sibTrans" cxnId="{D3B8F5D6-C9B9-4175-B1B3-D50DF67C8DD1}">
      <dgm:prSet/>
      <dgm:spPr/>
      <dgm:t>
        <a:bodyPr/>
        <a:lstStyle/>
        <a:p>
          <a:endParaRPr lang="en-US"/>
        </a:p>
      </dgm:t>
    </dgm:pt>
    <dgm:pt modelId="{76BE8CA2-C862-40D5-ABD6-AAA860D5798A}" type="pres">
      <dgm:prSet presAssocID="{3C59067D-0D10-4E2D-8F41-5072CCD70EAB}" presName="linear" presStyleCnt="0">
        <dgm:presLayoutVars>
          <dgm:animLvl val="lvl"/>
          <dgm:resizeHandles val="exact"/>
        </dgm:presLayoutVars>
      </dgm:prSet>
      <dgm:spPr/>
    </dgm:pt>
    <dgm:pt modelId="{6581DEAD-786C-4C09-971F-56B268451A4D}" type="pres">
      <dgm:prSet presAssocID="{3AD679FB-A2CE-4F5D-95FA-557D0F0A87D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60120BC-0DE1-487B-A1BE-CFD3939D515A}" type="presOf" srcId="{3AD679FB-A2CE-4F5D-95FA-557D0F0A87D3}" destId="{6581DEAD-786C-4C09-971F-56B268451A4D}" srcOrd="0" destOrd="0" presId="urn:microsoft.com/office/officeart/2005/8/layout/vList2"/>
    <dgm:cxn modelId="{6EB64B74-81D1-4C22-8E97-F34C011B7117}" type="presOf" srcId="{3C59067D-0D10-4E2D-8F41-5072CCD70EAB}" destId="{76BE8CA2-C862-40D5-ABD6-AAA860D5798A}" srcOrd="0" destOrd="0" presId="urn:microsoft.com/office/officeart/2005/8/layout/vList2"/>
    <dgm:cxn modelId="{D3B8F5D6-C9B9-4175-B1B3-D50DF67C8DD1}" srcId="{3C59067D-0D10-4E2D-8F41-5072CCD70EAB}" destId="{3AD679FB-A2CE-4F5D-95FA-557D0F0A87D3}" srcOrd="0" destOrd="0" parTransId="{F0C40104-DF63-4947-A1C4-B8B4D1585BDF}" sibTransId="{E54DA7A9-EE91-463E-83BA-2B30256762D7}"/>
    <dgm:cxn modelId="{C6EAFC74-6F4E-4D9D-B928-F4E491F6DF7B}" type="presParOf" srcId="{76BE8CA2-C862-40D5-ABD6-AAA860D5798A}" destId="{6581DEAD-786C-4C09-971F-56B268451A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1FA8159-D2A6-4B6C-BD87-769FE731879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B95F29-B05C-4DF8-BA6C-DB55D1B53D80}">
      <dgm:prSet/>
      <dgm:spPr/>
      <dgm:t>
        <a:bodyPr/>
        <a:lstStyle/>
        <a:p>
          <a:pPr rtl="0"/>
          <a:r>
            <a:rPr lang="en-US" b="0" i="0" smtClean="0"/>
            <a:t>The database for this game is very simple and easy to understand. </a:t>
          </a:r>
          <a:endParaRPr lang="en-US"/>
        </a:p>
      </dgm:t>
    </dgm:pt>
    <dgm:pt modelId="{D8B4FB9B-F4B3-4B08-8721-2676E203A692}" type="parTrans" cxnId="{89712DE9-E457-41C7-9E44-D2E81FA3A052}">
      <dgm:prSet/>
      <dgm:spPr/>
      <dgm:t>
        <a:bodyPr/>
        <a:lstStyle/>
        <a:p>
          <a:endParaRPr lang="en-US"/>
        </a:p>
      </dgm:t>
    </dgm:pt>
    <dgm:pt modelId="{A0A8E0B7-D8E5-4ABA-AB26-9CC1859185C7}" type="sibTrans" cxnId="{89712DE9-E457-41C7-9E44-D2E81FA3A052}">
      <dgm:prSet/>
      <dgm:spPr/>
      <dgm:t>
        <a:bodyPr/>
        <a:lstStyle/>
        <a:p>
          <a:endParaRPr lang="en-US"/>
        </a:p>
      </dgm:t>
    </dgm:pt>
    <dgm:pt modelId="{8ACA1A91-D2CA-4E84-ADAE-D87A2FCE9288}">
      <dgm:prSet/>
      <dgm:spPr/>
      <dgm:t>
        <a:bodyPr/>
        <a:lstStyle/>
        <a:p>
          <a:pPr rtl="0"/>
          <a:r>
            <a:rPr lang="en-US" b="0" i="0" dirty="0" smtClean="0"/>
            <a:t>As the game ends, the function “save Results();” is called and it saves the results of winner and loser along with their names and scores.</a:t>
          </a:r>
          <a:endParaRPr lang="en-US" dirty="0"/>
        </a:p>
      </dgm:t>
    </dgm:pt>
    <dgm:pt modelId="{A3AC4B06-2300-463B-930E-02B6A31E0537}" type="parTrans" cxnId="{E2244CB5-D4E6-40DD-9FD2-1C08C008E721}">
      <dgm:prSet/>
      <dgm:spPr/>
      <dgm:t>
        <a:bodyPr/>
        <a:lstStyle/>
        <a:p>
          <a:endParaRPr lang="en-US"/>
        </a:p>
      </dgm:t>
    </dgm:pt>
    <dgm:pt modelId="{B74D6240-D157-425E-AD78-B83762414D03}" type="sibTrans" cxnId="{E2244CB5-D4E6-40DD-9FD2-1C08C008E721}">
      <dgm:prSet/>
      <dgm:spPr/>
      <dgm:t>
        <a:bodyPr/>
        <a:lstStyle/>
        <a:p>
          <a:endParaRPr lang="en-US"/>
        </a:p>
      </dgm:t>
    </dgm:pt>
    <dgm:pt modelId="{0FA1D877-9A97-43DF-A03A-D74EF2F2B32A}">
      <dgm:prSet/>
      <dgm:spPr/>
      <dgm:t>
        <a:bodyPr/>
        <a:lstStyle/>
        <a:p>
          <a:pPr rtl="0"/>
          <a:r>
            <a:rPr lang="en-US" b="0" i="0" smtClean="0"/>
            <a:t>To avoid overwriting, the functions of “&lt;stream&gt;” library is used.</a:t>
          </a:r>
          <a:endParaRPr lang="en-US"/>
        </a:p>
      </dgm:t>
    </dgm:pt>
    <dgm:pt modelId="{4BD6D689-5875-4F60-BA49-5E23E4385370}" type="parTrans" cxnId="{ABCEB25F-D266-45C0-9934-C09B3D3C7B41}">
      <dgm:prSet/>
      <dgm:spPr/>
      <dgm:t>
        <a:bodyPr/>
        <a:lstStyle/>
        <a:p>
          <a:endParaRPr lang="en-US"/>
        </a:p>
      </dgm:t>
    </dgm:pt>
    <dgm:pt modelId="{5CD8F203-9E1A-48AE-82B4-36CDB19FB412}" type="sibTrans" cxnId="{ABCEB25F-D266-45C0-9934-C09B3D3C7B41}">
      <dgm:prSet/>
      <dgm:spPr/>
      <dgm:t>
        <a:bodyPr/>
        <a:lstStyle/>
        <a:p>
          <a:endParaRPr lang="en-US"/>
        </a:p>
      </dgm:t>
    </dgm:pt>
    <dgm:pt modelId="{543E1516-2A63-41CC-9D66-A333661ACBF9}">
      <dgm:prSet/>
      <dgm:spPr/>
      <dgm:t>
        <a:bodyPr/>
        <a:lstStyle/>
        <a:p>
          <a:pPr rtl="0"/>
          <a:r>
            <a:rPr lang="en-US" b="0" i="0" smtClean="0"/>
            <a:t>once the file is filled, you can easily replace a new database by putting new file name with “.txt” extension.</a:t>
          </a:r>
          <a:endParaRPr lang="en-US"/>
        </a:p>
      </dgm:t>
    </dgm:pt>
    <dgm:pt modelId="{67BBF053-3879-438B-A5B5-267B9B80A479}" type="parTrans" cxnId="{3A12A902-B835-454D-94B0-51C299357776}">
      <dgm:prSet/>
      <dgm:spPr/>
      <dgm:t>
        <a:bodyPr/>
        <a:lstStyle/>
        <a:p>
          <a:endParaRPr lang="en-US"/>
        </a:p>
      </dgm:t>
    </dgm:pt>
    <dgm:pt modelId="{DE226972-F714-4E42-B3CE-1F62D3C99235}" type="sibTrans" cxnId="{3A12A902-B835-454D-94B0-51C299357776}">
      <dgm:prSet/>
      <dgm:spPr/>
      <dgm:t>
        <a:bodyPr/>
        <a:lstStyle/>
        <a:p>
          <a:endParaRPr lang="en-US"/>
        </a:p>
      </dgm:t>
    </dgm:pt>
    <dgm:pt modelId="{2439A985-219B-4C30-9447-9785312282DC}" type="pres">
      <dgm:prSet presAssocID="{01FA8159-D2A6-4B6C-BD87-769FE7318797}" presName="linear" presStyleCnt="0">
        <dgm:presLayoutVars>
          <dgm:animLvl val="lvl"/>
          <dgm:resizeHandles val="exact"/>
        </dgm:presLayoutVars>
      </dgm:prSet>
      <dgm:spPr/>
    </dgm:pt>
    <dgm:pt modelId="{7A74FBFB-3C95-421D-AADF-A1FDEF9B2737}" type="pres">
      <dgm:prSet presAssocID="{F5B95F29-B05C-4DF8-BA6C-DB55D1B53D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6D0CF3-4559-4171-8953-79145F6E9EE4}" type="pres">
      <dgm:prSet presAssocID="{A0A8E0B7-D8E5-4ABA-AB26-9CC1859185C7}" presName="spacer" presStyleCnt="0"/>
      <dgm:spPr/>
    </dgm:pt>
    <dgm:pt modelId="{28800F4D-5FB5-4C8D-B84E-0F710896FEBB}" type="pres">
      <dgm:prSet presAssocID="{8ACA1A91-D2CA-4E84-ADAE-D87A2FCE92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4B9E3E-23BC-4DD9-9CEA-26D2879235F1}" type="pres">
      <dgm:prSet presAssocID="{B74D6240-D157-425E-AD78-B83762414D03}" presName="spacer" presStyleCnt="0"/>
      <dgm:spPr/>
    </dgm:pt>
    <dgm:pt modelId="{D5D77162-8EFD-4192-A8D4-C60592723CC3}" type="pres">
      <dgm:prSet presAssocID="{0FA1D877-9A97-43DF-A03A-D74EF2F2B3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D8A75C-5D5D-42FA-82E7-0577EF4854C6}" type="pres">
      <dgm:prSet presAssocID="{5CD8F203-9E1A-48AE-82B4-36CDB19FB412}" presName="spacer" presStyleCnt="0"/>
      <dgm:spPr/>
    </dgm:pt>
    <dgm:pt modelId="{7BCCD7FA-E453-49A7-810A-ACB9B4B0D45E}" type="pres">
      <dgm:prSet presAssocID="{543E1516-2A63-41CC-9D66-A333661ACB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ED96DE-5946-46D5-8671-C5D107582C98}" type="presOf" srcId="{8ACA1A91-D2CA-4E84-ADAE-D87A2FCE9288}" destId="{28800F4D-5FB5-4C8D-B84E-0F710896FEBB}" srcOrd="0" destOrd="0" presId="urn:microsoft.com/office/officeart/2005/8/layout/vList2"/>
    <dgm:cxn modelId="{3A12A902-B835-454D-94B0-51C299357776}" srcId="{01FA8159-D2A6-4B6C-BD87-769FE7318797}" destId="{543E1516-2A63-41CC-9D66-A333661ACBF9}" srcOrd="3" destOrd="0" parTransId="{67BBF053-3879-438B-A5B5-267B9B80A479}" sibTransId="{DE226972-F714-4E42-B3CE-1F62D3C99235}"/>
    <dgm:cxn modelId="{ABCEB25F-D266-45C0-9934-C09B3D3C7B41}" srcId="{01FA8159-D2A6-4B6C-BD87-769FE7318797}" destId="{0FA1D877-9A97-43DF-A03A-D74EF2F2B32A}" srcOrd="2" destOrd="0" parTransId="{4BD6D689-5875-4F60-BA49-5E23E4385370}" sibTransId="{5CD8F203-9E1A-48AE-82B4-36CDB19FB412}"/>
    <dgm:cxn modelId="{25E80627-AF3E-4D4A-8976-38C74A12AD5D}" type="presOf" srcId="{0FA1D877-9A97-43DF-A03A-D74EF2F2B32A}" destId="{D5D77162-8EFD-4192-A8D4-C60592723CC3}" srcOrd="0" destOrd="0" presId="urn:microsoft.com/office/officeart/2005/8/layout/vList2"/>
    <dgm:cxn modelId="{89712DE9-E457-41C7-9E44-D2E81FA3A052}" srcId="{01FA8159-D2A6-4B6C-BD87-769FE7318797}" destId="{F5B95F29-B05C-4DF8-BA6C-DB55D1B53D80}" srcOrd="0" destOrd="0" parTransId="{D8B4FB9B-F4B3-4B08-8721-2676E203A692}" sibTransId="{A0A8E0B7-D8E5-4ABA-AB26-9CC1859185C7}"/>
    <dgm:cxn modelId="{ED278CEA-ABDB-473B-A668-1EE08486E735}" type="presOf" srcId="{543E1516-2A63-41CC-9D66-A333661ACBF9}" destId="{7BCCD7FA-E453-49A7-810A-ACB9B4B0D45E}" srcOrd="0" destOrd="0" presId="urn:microsoft.com/office/officeart/2005/8/layout/vList2"/>
    <dgm:cxn modelId="{2F19E670-C0D4-4734-BCAB-4FBBFB37C8CA}" type="presOf" srcId="{01FA8159-D2A6-4B6C-BD87-769FE7318797}" destId="{2439A985-219B-4C30-9447-9785312282DC}" srcOrd="0" destOrd="0" presId="urn:microsoft.com/office/officeart/2005/8/layout/vList2"/>
    <dgm:cxn modelId="{7156F8B5-7F0A-42F8-917D-CC78C0C26A80}" type="presOf" srcId="{F5B95F29-B05C-4DF8-BA6C-DB55D1B53D80}" destId="{7A74FBFB-3C95-421D-AADF-A1FDEF9B2737}" srcOrd="0" destOrd="0" presId="urn:microsoft.com/office/officeart/2005/8/layout/vList2"/>
    <dgm:cxn modelId="{E2244CB5-D4E6-40DD-9FD2-1C08C008E721}" srcId="{01FA8159-D2A6-4B6C-BD87-769FE7318797}" destId="{8ACA1A91-D2CA-4E84-ADAE-D87A2FCE9288}" srcOrd="1" destOrd="0" parTransId="{A3AC4B06-2300-463B-930E-02B6A31E0537}" sibTransId="{B74D6240-D157-425E-AD78-B83762414D03}"/>
    <dgm:cxn modelId="{C49D6D30-FAD0-472C-B766-AA1E87981129}" type="presParOf" srcId="{2439A985-219B-4C30-9447-9785312282DC}" destId="{7A74FBFB-3C95-421D-AADF-A1FDEF9B2737}" srcOrd="0" destOrd="0" presId="urn:microsoft.com/office/officeart/2005/8/layout/vList2"/>
    <dgm:cxn modelId="{C548A59A-E1A6-4E53-83D6-4A50733249DA}" type="presParOf" srcId="{2439A985-219B-4C30-9447-9785312282DC}" destId="{A56D0CF3-4559-4171-8953-79145F6E9EE4}" srcOrd="1" destOrd="0" presId="urn:microsoft.com/office/officeart/2005/8/layout/vList2"/>
    <dgm:cxn modelId="{E02E9D8A-353B-48CC-B375-E31A128CD821}" type="presParOf" srcId="{2439A985-219B-4C30-9447-9785312282DC}" destId="{28800F4D-5FB5-4C8D-B84E-0F710896FEBB}" srcOrd="2" destOrd="0" presId="urn:microsoft.com/office/officeart/2005/8/layout/vList2"/>
    <dgm:cxn modelId="{3D82469A-74D2-418D-9DEC-7E36B4BF4487}" type="presParOf" srcId="{2439A985-219B-4C30-9447-9785312282DC}" destId="{C24B9E3E-23BC-4DD9-9CEA-26D2879235F1}" srcOrd="3" destOrd="0" presId="urn:microsoft.com/office/officeart/2005/8/layout/vList2"/>
    <dgm:cxn modelId="{B56A99D9-126F-4999-B87E-9357D5580222}" type="presParOf" srcId="{2439A985-219B-4C30-9447-9785312282DC}" destId="{D5D77162-8EFD-4192-A8D4-C60592723CC3}" srcOrd="4" destOrd="0" presId="urn:microsoft.com/office/officeart/2005/8/layout/vList2"/>
    <dgm:cxn modelId="{943A8B9B-D3F9-4A38-BF7F-171CD6A44C64}" type="presParOf" srcId="{2439A985-219B-4C30-9447-9785312282DC}" destId="{D1D8A75C-5D5D-42FA-82E7-0577EF4854C6}" srcOrd="5" destOrd="0" presId="urn:microsoft.com/office/officeart/2005/8/layout/vList2"/>
    <dgm:cxn modelId="{F6EBEF35-A1FF-47BB-82DD-7A22F6D7655B}" type="presParOf" srcId="{2439A985-219B-4C30-9447-9785312282DC}" destId="{7BCCD7FA-E453-49A7-810A-ACB9B4B0D4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B9B6801-C07C-4480-A285-B28276714CC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EEDFFB-8F19-4A3C-BF8C-C2188C8FF614}">
      <dgm:prSet/>
      <dgm:spPr/>
      <dgm:t>
        <a:bodyPr/>
        <a:lstStyle/>
        <a:p>
          <a:pPr rtl="0"/>
          <a:r>
            <a:rPr lang="en-US" b="0" i="0" dirty="0" smtClean="0"/>
            <a:t>Database libraries and functions </a:t>
          </a:r>
          <a:endParaRPr lang="en-US" dirty="0"/>
        </a:p>
      </dgm:t>
    </dgm:pt>
    <dgm:pt modelId="{BB086041-CACC-454C-9DB7-E15588514351}" type="parTrans" cxnId="{090BA606-CE17-4ABE-B0DE-1FD7BD566A2E}">
      <dgm:prSet/>
      <dgm:spPr/>
      <dgm:t>
        <a:bodyPr/>
        <a:lstStyle/>
        <a:p>
          <a:endParaRPr lang="en-US"/>
        </a:p>
      </dgm:t>
    </dgm:pt>
    <dgm:pt modelId="{460197A2-AD46-4A5A-8866-C90449D641EE}" type="sibTrans" cxnId="{090BA606-CE17-4ABE-B0DE-1FD7BD566A2E}">
      <dgm:prSet/>
      <dgm:spPr/>
      <dgm:t>
        <a:bodyPr/>
        <a:lstStyle/>
        <a:p>
          <a:endParaRPr lang="en-US"/>
        </a:p>
      </dgm:t>
    </dgm:pt>
    <dgm:pt modelId="{BE8F7DCC-C715-4B79-854A-88E98E300C80}" type="pres">
      <dgm:prSet presAssocID="{3B9B6801-C07C-4480-A285-B28276714CC0}" presName="linear" presStyleCnt="0">
        <dgm:presLayoutVars>
          <dgm:animLvl val="lvl"/>
          <dgm:resizeHandles val="exact"/>
        </dgm:presLayoutVars>
      </dgm:prSet>
      <dgm:spPr/>
    </dgm:pt>
    <dgm:pt modelId="{1F2E507D-01E4-496F-A69F-D3D6210BC0E1}" type="pres">
      <dgm:prSet presAssocID="{01EEDFFB-8F19-4A3C-BF8C-C2188C8FF614}" presName="parentText" presStyleLbl="node1" presStyleIdx="0" presStyleCnt="1" custLinFactNeighborX="4941" custLinFactNeighborY="-62662">
        <dgm:presLayoutVars>
          <dgm:chMax val="0"/>
          <dgm:bulletEnabled val="1"/>
        </dgm:presLayoutVars>
      </dgm:prSet>
      <dgm:spPr/>
    </dgm:pt>
  </dgm:ptLst>
  <dgm:cxnLst>
    <dgm:cxn modelId="{090BA606-CE17-4ABE-B0DE-1FD7BD566A2E}" srcId="{3B9B6801-C07C-4480-A285-B28276714CC0}" destId="{01EEDFFB-8F19-4A3C-BF8C-C2188C8FF614}" srcOrd="0" destOrd="0" parTransId="{BB086041-CACC-454C-9DB7-E15588514351}" sibTransId="{460197A2-AD46-4A5A-8866-C90449D641EE}"/>
    <dgm:cxn modelId="{11467578-F688-4A87-92E1-3FFCAA6D3038}" type="presOf" srcId="{01EEDFFB-8F19-4A3C-BF8C-C2188C8FF614}" destId="{1F2E507D-01E4-496F-A69F-D3D6210BC0E1}" srcOrd="0" destOrd="0" presId="urn:microsoft.com/office/officeart/2005/8/layout/vList2"/>
    <dgm:cxn modelId="{F4D07F00-5087-4EAD-87F8-13BE349058D5}" type="presOf" srcId="{3B9B6801-C07C-4480-A285-B28276714CC0}" destId="{BE8F7DCC-C715-4B79-854A-88E98E300C80}" srcOrd="0" destOrd="0" presId="urn:microsoft.com/office/officeart/2005/8/layout/vList2"/>
    <dgm:cxn modelId="{CC980AC7-DCFC-4B51-A254-565B73F4C6CE}" type="presParOf" srcId="{BE8F7DCC-C715-4B79-854A-88E98E300C80}" destId="{1F2E507D-01E4-496F-A69F-D3D6210BC0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A9C57BE-CDF3-4116-8DF1-65099870F5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D46996-468B-45BE-9218-4801C3F03988}">
      <dgm:prSet/>
      <dgm:spPr/>
      <dgm:t>
        <a:bodyPr/>
        <a:lstStyle/>
        <a:p>
          <a:pPr rtl="0"/>
          <a:r>
            <a:rPr lang="en-US" b="0" i="0" dirty="0" smtClean="0"/>
            <a:t>The library &lt;fstream&gt; is used to make</a:t>
          </a:r>
          <a:endParaRPr lang="en-US" dirty="0"/>
        </a:p>
      </dgm:t>
    </dgm:pt>
    <dgm:pt modelId="{D898BAC0-B9AD-4650-B5D6-6B22F11A2AF4}" type="parTrans" cxnId="{DEBD991D-DF94-4C2E-B954-C81D166BF2F9}">
      <dgm:prSet/>
      <dgm:spPr/>
      <dgm:t>
        <a:bodyPr/>
        <a:lstStyle/>
        <a:p>
          <a:endParaRPr lang="en-US"/>
        </a:p>
      </dgm:t>
    </dgm:pt>
    <dgm:pt modelId="{1614FCA6-E42C-424F-BEB6-4FF235F78B6B}" type="sibTrans" cxnId="{DEBD991D-DF94-4C2E-B954-C81D166BF2F9}">
      <dgm:prSet/>
      <dgm:spPr/>
      <dgm:t>
        <a:bodyPr/>
        <a:lstStyle/>
        <a:p>
          <a:endParaRPr lang="en-US"/>
        </a:p>
      </dgm:t>
    </dgm:pt>
    <dgm:pt modelId="{08C2E14E-5B22-47C9-918F-4CA9E19D6FCC}">
      <dgm:prSet/>
      <dgm:spPr/>
      <dgm:t>
        <a:bodyPr/>
        <a:lstStyle/>
        <a:p>
          <a:pPr rtl="0"/>
          <a:r>
            <a:rPr lang="en-US" b="0" i="0" smtClean="0"/>
            <a:t>database in code. The of stream function</a:t>
          </a:r>
          <a:endParaRPr lang="en-US"/>
        </a:p>
      </dgm:t>
    </dgm:pt>
    <dgm:pt modelId="{0E177136-5102-4B4B-BD6D-56BB492D96F0}" type="parTrans" cxnId="{E005C5B5-370F-4AA1-8654-E3E445CDDA0C}">
      <dgm:prSet/>
      <dgm:spPr/>
      <dgm:t>
        <a:bodyPr/>
        <a:lstStyle/>
        <a:p>
          <a:endParaRPr lang="en-US"/>
        </a:p>
      </dgm:t>
    </dgm:pt>
    <dgm:pt modelId="{91F9D088-6078-421E-A710-A358B374E926}" type="sibTrans" cxnId="{E005C5B5-370F-4AA1-8654-E3E445CDDA0C}">
      <dgm:prSet/>
      <dgm:spPr/>
      <dgm:t>
        <a:bodyPr/>
        <a:lstStyle/>
        <a:p>
          <a:endParaRPr lang="en-US"/>
        </a:p>
      </dgm:t>
    </dgm:pt>
    <dgm:pt modelId="{5BA94E4C-2AB4-4D3E-8F66-4EFF953198B5}">
      <dgm:prSet/>
      <dgm:spPr/>
      <dgm:t>
        <a:bodyPr/>
        <a:lstStyle/>
        <a:p>
          <a:pPr rtl="0"/>
          <a:r>
            <a:rPr lang="en-US" b="0" i="0" smtClean="0"/>
            <a:t>inputs data in database without deleting</a:t>
          </a:r>
          <a:endParaRPr lang="en-US"/>
        </a:p>
      </dgm:t>
    </dgm:pt>
    <dgm:pt modelId="{27B1C8D0-285C-4B08-8263-525F39C2792D}" type="parTrans" cxnId="{8FC55A3D-4C4E-4229-989F-10710AA13CD4}">
      <dgm:prSet/>
      <dgm:spPr/>
      <dgm:t>
        <a:bodyPr/>
        <a:lstStyle/>
        <a:p>
          <a:endParaRPr lang="en-US"/>
        </a:p>
      </dgm:t>
    </dgm:pt>
    <dgm:pt modelId="{58CDF8F0-3C41-43F1-9718-D7A2FE9E4909}" type="sibTrans" cxnId="{8FC55A3D-4C4E-4229-989F-10710AA13CD4}">
      <dgm:prSet/>
      <dgm:spPr/>
      <dgm:t>
        <a:bodyPr/>
        <a:lstStyle/>
        <a:p>
          <a:endParaRPr lang="en-US"/>
        </a:p>
      </dgm:t>
    </dgm:pt>
    <dgm:pt modelId="{8D824CD7-81FC-4C06-951B-A8933179BB3E}">
      <dgm:prSet/>
      <dgm:spPr/>
      <dgm:t>
        <a:bodyPr/>
        <a:lstStyle/>
        <a:p>
          <a:pPr rtl="0"/>
          <a:r>
            <a:rPr lang="en-US" b="0" i="0" smtClean="0"/>
            <a:t>previous data making it well organized. </a:t>
          </a:r>
          <a:endParaRPr lang="en-US"/>
        </a:p>
      </dgm:t>
    </dgm:pt>
    <dgm:pt modelId="{E485223D-3805-4685-92D6-315AC1C9DD87}" type="parTrans" cxnId="{2F77D6E0-2E59-4F3E-AC16-2229EA34FAF0}">
      <dgm:prSet/>
      <dgm:spPr/>
      <dgm:t>
        <a:bodyPr/>
        <a:lstStyle/>
        <a:p>
          <a:endParaRPr lang="en-US"/>
        </a:p>
      </dgm:t>
    </dgm:pt>
    <dgm:pt modelId="{88AD9C80-D393-43C9-9D4F-3C10FC6DD7A8}" type="sibTrans" cxnId="{2F77D6E0-2E59-4F3E-AC16-2229EA34FAF0}">
      <dgm:prSet/>
      <dgm:spPr/>
      <dgm:t>
        <a:bodyPr/>
        <a:lstStyle/>
        <a:p>
          <a:endParaRPr lang="en-US"/>
        </a:p>
      </dgm:t>
    </dgm:pt>
    <dgm:pt modelId="{ED93B585-957F-44DE-BDB3-30E21F84391B}">
      <dgm:prSet/>
      <dgm:spPr/>
      <dgm:t>
        <a:bodyPr/>
        <a:lstStyle/>
        <a:p>
          <a:pPr rtl="0"/>
          <a:r>
            <a:rPr lang="en-US" b="0" i="0" smtClean="0"/>
            <a:t>In this way a leaderboard of sorts is formed. Storing wins and losses every time the game finishes.</a:t>
          </a:r>
          <a:endParaRPr lang="en-US"/>
        </a:p>
      </dgm:t>
    </dgm:pt>
    <dgm:pt modelId="{846A8276-D8F0-456B-BCAB-290B43CC457C}" type="parTrans" cxnId="{14AC17AC-E5EC-4DCB-AABA-17877E265761}">
      <dgm:prSet/>
      <dgm:spPr/>
      <dgm:t>
        <a:bodyPr/>
        <a:lstStyle/>
        <a:p>
          <a:endParaRPr lang="en-US"/>
        </a:p>
      </dgm:t>
    </dgm:pt>
    <dgm:pt modelId="{27A3F2D9-1A56-4133-90BF-2BACA7F2A187}" type="sibTrans" cxnId="{14AC17AC-E5EC-4DCB-AABA-17877E265761}">
      <dgm:prSet/>
      <dgm:spPr/>
      <dgm:t>
        <a:bodyPr/>
        <a:lstStyle/>
        <a:p>
          <a:endParaRPr lang="en-US"/>
        </a:p>
      </dgm:t>
    </dgm:pt>
    <dgm:pt modelId="{D370EFB6-78A9-4F1A-8BB6-6E6595921A1E}">
      <dgm:prSet/>
      <dgm:spPr/>
      <dgm:t>
        <a:bodyPr/>
        <a:lstStyle/>
        <a:p>
          <a:pPr rtl="0"/>
          <a:r>
            <a:rPr lang="en-US" b="0" i="0" smtClean="0"/>
            <a:t>Custom player names are also stored in the text file that is created at the end.</a:t>
          </a:r>
          <a:endParaRPr lang="en-US"/>
        </a:p>
      </dgm:t>
    </dgm:pt>
    <dgm:pt modelId="{15099987-2C2C-4F36-9BF5-2CC3FD0A09BC}" type="parTrans" cxnId="{1C4E2FC4-B6FA-4E75-BED3-33C15B711C34}">
      <dgm:prSet/>
      <dgm:spPr/>
      <dgm:t>
        <a:bodyPr/>
        <a:lstStyle/>
        <a:p>
          <a:endParaRPr lang="en-US"/>
        </a:p>
      </dgm:t>
    </dgm:pt>
    <dgm:pt modelId="{69E77474-1758-4DA0-9A1E-2BC92886979F}" type="sibTrans" cxnId="{1C4E2FC4-B6FA-4E75-BED3-33C15B711C34}">
      <dgm:prSet/>
      <dgm:spPr/>
      <dgm:t>
        <a:bodyPr/>
        <a:lstStyle/>
        <a:p>
          <a:endParaRPr lang="en-US"/>
        </a:p>
      </dgm:t>
    </dgm:pt>
    <dgm:pt modelId="{D1E0655F-C7D6-4048-BE04-1F8ED609CCF9}" type="pres">
      <dgm:prSet presAssocID="{7A9C57BE-CDF3-4116-8DF1-65099870F5C6}" presName="linear" presStyleCnt="0">
        <dgm:presLayoutVars>
          <dgm:animLvl val="lvl"/>
          <dgm:resizeHandles val="exact"/>
        </dgm:presLayoutVars>
      </dgm:prSet>
      <dgm:spPr/>
    </dgm:pt>
    <dgm:pt modelId="{2AD97DD5-CAE1-462A-A2A6-60BC1FD329DE}" type="pres">
      <dgm:prSet presAssocID="{F3D46996-468B-45BE-9218-4801C3F03988}" presName="parentText" presStyleLbl="node1" presStyleIdx="0" presStyleCnt="6" custLinFactY="1796" custLinFactNeighborY="100000">
        <dgm:presLayoutVars>
          <dgm:chMax val="0"/>
          <dgm:bulletEnabled val="1"/>
        </dgm:presLayoutVars>
      </dgm:prSet>
      <dgm:spPr/>
    </dgm:pt>
    <dgm:pt modelId="{87C9A58E-39E7-4B40-A344-F315FF651705}" type="pres">
      <dgm:prSet presAssocID="{1614FCA6-E42C-424F-BEB6-4FF235F78B6B}" presName="spacer" presStyleCnt="0"/>
      <dgm:spPr/>
    </dgm:pt>
    <dgm:pt modelId="{B2AAC189-90BE-4D42-B34C-40D577D06111}" type="pres">
      <dgm:prSet presAssocID="{08C2E14E-5B22-47C9-918F-4CA9E19D6F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683CB1F-95A1-4E3E-A2FB-CAD678E5EBD6}" type="pres">
      <dgm:prSet presAssocID="{91F9D088-6078-421E-A710-A358B374E926}" presName="spacer" presStyleCnt="0"/>
      <dgm:spPr/>
    </dgm:pt>
    <dgm:pt modelId="{FE4E816A-3E4C-40B8-9D96-E54EDEEE5F72}" type="pres">
      <dgm:prSet presAssocID="{5BA94E4C-2AB4-4D3E-8F66-4EFF953198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76A2D0-5FCC-4AA5-8884-13DDD2FEAABC}" type="pres">
      <dgm:prSet presAssocID="{58CDF8F0-3C41-43F1-9718-D7A2FE9E4909}" presName="spacer" presStyleCnt="0"/>
      <dgm:spPr/>
    </dgm:pt>
    <dgm:pt modelId="{8F68B000-4FE0-4517-B8CC-888B0E72478E}" type="pres">
      <dgm:prSet presAssocID="{8D824CD7-81FC-4C06-951B-A8933179BB3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955701-D8D7-4067-8C29-5DE83DF96359}" type="pres">
      <dgm:prSet presAssocID="{88AD9C80-D393-43C9-9D4F-3C10FC6DD7A8}" presName="spacer" presStyleCnt="0"/>
      <dgm:spPr/>
    </dgm:pt>
    <dgm:pt modelId="{B8DB2F43-1C6C-486E-904C-604B13393BAF}" type="pres">
      <dgm:prSet presAssocID="{ED93B585-957F-44DE-BDB3-30E21F84391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1A3BF2-0BB3-43C8-808F-3C6B8975CCD6}" type="pres">
      <dgm:prSet presAssocID="{27A3F2D9-1A56-4133-90BF-2BACA7F2A187}" presName="spacer" presStyleCnt="0"/>
      <dgm:spPr/>
    </dgm:pt>
    <dgm:pt modelId="{90A6BF17-A437-42EE-8B6F-1DC5460EB507}" type="pres">
      <dgm:prSet presAssocID="{D370EFB6-78A9-4F1A-8BB6-6E6595921A1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8206A3-20AB-4002-A4D0-341CE12452A7}" type="presOf" srcId="{8D824CD7-81FC-4C06-951B-A8933179BB3E}" destId="{8F68B000-4FE0-4517-B8CC-888B0E72478E}" srcOrd="0" destOrd="0" presId="urn:microsoft.com/office/officeart/2005/8/layout/vList2"/>
    <dgm:cxn modelId="{F3145031-3039-46BF-B68C-4546FD7116E5}" type="presOf" srcId="{7A9C57BE-CDF3-4116-8DF1-65099870F5C6}" destId="{D1E0655F-C7D6-4048-BE04-1F8ED609CCF9}" srcOrd="0" destOrd="0" presId="urn:microsoft.com/office/officeart/2005/8/layout/vList2"/>
    <dgm:cxn modelId="{8059495A-E44D-47B8-99FB-CEA773EF59E6}" type="presOf" srcId="{5BA94E4C-2AB4-4D3E-8F66-4EFF953198B5}" destId="{FE4E816A-3E4C-40B8-9D96-E54EDEEE5F72}" srcOrd="0" destOrd="0" presId="urn:microsoft.com/office/officeart/2005/8/layout/vList2"/>
    <dgm:cxn modelId="{14AC17AC-E5EC-4DCB-AABA-17877E265761}" srcId="{7A9C57BE-CDF3-4116-8DF1-65099870F5C6}" destId="{ED93B585-957F-44DE-BDB3-30E21F84391B}" srcOrd="4" destOrd="0" parTransId="{846A8276-D8F0-456B-BCAB-290B43CC457C}" sibTransId="{27A3F2D9-1A56-4133-90BF-2BACA7F2A187}"/>
    <dgm:cxn modelId="{38F5888B-D71F-41E4-B7B1-EB3958D11CE8}" type="presOf" srcId="{F3D46996-468B-45BE-9218-4801C3F03988}" destId="{2AD97DD5-CAE1-462A-A2A6-60BC1FD329DE}" srcOrd="0" destOrd="0" presId="urn:microsoft.com/office/officeart/2005/8/layout/vList2"/>
    <dgm:cxn modelId="{79B1596E-2732-4E32-AE28-6282D35D463A}" type="presOf" srcId="{ED93B585-957F-44DE-BDB3-30E21F84391B}" destId="{B8DB2F43-1C6C-486E-904C-604B13393BAF}" srcOrd="0" destOrd="0" presId="urn:microsoft.com/office/officeart/2005/8/layout/vList2"/>
    <dgm:cxn modelId="{B6155B98-6C2A-4539-9EBC-FC6942ECE908}" type="presOf" srcId="{08C2E14E-5B22-47C9-918F-4CA9E19D6FCC}" destId="{B2AAC189-90BE-4D42-B34C-40D577D06111}" srcOrd="0" destOrd="0" presId="urn:microsoft.com/office/officeart/2005/8/layout/vList2"/>
    <dgm:cxn modelId="{1C4E2FC4-B6FA-4E75-BED3-33C15B711C34}" srcId="{7A9C57BE-CDF3-4116-8DF1-65099870F5C6}" destId="{D370EFB6-78A9-4F1A-8BB6-6E6595921A1E}" srcOrd="5" destOrd="0" parTransId="{15099987-2C2C-4F36-9BF5-2CC3FD0A09BC}" sibTransId="{69E77474-1758-4DA0-9A1E-2BC92886979F}"/>
    <dgm:cxn modelId="{2F77D6E0-2E59-4F3E-AC16-2229EA34FAF0}" srcId="{7A9C57BE-CDF3-4116-8DF1-65099870F5C6}" destId="{8D824CD7-81FC-4C06-951B-A8933179BB3E}" srcOrd="3" destOrd="0" parTransId="{E485223D-3805-4685-92D6-315AC1C9DD87}" sibTransId="{88AD9C80-D393-43C9-9D4F-3C10FC6DD7A8}"/>
    <dgm:cxn modelId="{E005C5B5-370F-4AA1-8654-E3E445CDDA0C}" srcId="{7A9C57BE-CDF3-4116-8DF1-65099870F5C6}" destId="{08C2E14E-5B22-47C9-918F-4CA9E19D6FCC}" srcOrd="1" destOrd="0" parTransId="{0E177136-5102-4B4B-BD6D-56BB492D96F0}" sibTransId="{91F9D088-6078-421E-A710-A358B374E926}"/>
    <dgm:cxn modelId="{DEBD991D-DF94-4C2E-B954-C81D166BF2F9}" srcId="{7A9C57BE-CDF3-4116-8DF1-65099870F5C6}" destId="{F3D46996-468B-45BE-9218-4801C3F03988}" srcOrd="0" destOrd="0" parTransId="{D898BAC0-B9AD-4650-B5D6-6B22F11A2AF4}" sibTransId="{1614FCA6-E42C-424F-BEB6-4FF235F78B6B}"/>
    <dgm:cxn modelId="{421551AD-6F1B-4E9F-BEA8-9E82160AE203}" type="presOf" srcId="{D370EFB6-78A9-4F1A-8BB6-6E6595921A1E}" destId="{90A6BF17-A437-42EE-8B6F-1DC5460EB507}" srcOrd="0" destOrd="0" presId="urn:microsoft.com/office/officeart/2005/8/layout/vList2"/>
    <dgm:cxn modelId="{8FC55A3D-4C4E-4229-989F-10710AA13CD4}" srcId="{7A9C57BE-CDF3-4116-8DF1-65099870F5C6}" destId="{5BA94E4C-2AB4-4D3E-8F66-4EFF953198B5}" srcOrd="2" destOrd="0" parTransId="{27B1C8D0-285C-4B08-8263-525F39C2792D}" sibTransId="{58CDF8F0-3C41-43F1-9718-D7A2FE9E4909}"/>
    <dgm:cxn modelId="{F34D137B-403D-47D9-B574-39121B5B1774}" type="presParOf" srcId="{D1E0655F-C7D6-4048-BE04-1F8ED609CCF9}" destId="{2AD97DD5-CAE1-462A-A2A6-60BC1FD329DE}" srcOrd="0" destOrd="0" presId="urn:microsoft.com/office/officeart/2005/8/layout/vList2"/>
    <dgm:cxn modelId="{9A0F3008-C1A6-4841-86E7-244FD00AA498}" type="presParOf" srcId="{D1E0655F-C7D6-4048-BE04-1F8ED609CCF9}" destId="{87C9A58E-39E7-4B40-A344-F315FF651705}" srcOrd="1" destOrd="0" presId="urn:microsoft.com/office/officeart/2005/8/layout/vList2"/>
    <dgm:cxn modelId="{F1722EA8-A11D-4DA5-9A15-32874B6FF0C7}" type="presParOf" srcId="{D1E0655F-C7D6-4048-BE04-1F8ED609CCF9}" destId="{B2AAC189-90BE-4D42-B34C-40D577D06111}" srcOrd="2" destOrd="0" presId="urn:microsoft.com/office/officeart/2005/8/layout/vList2"/>
    <dgm:cxn modelId="{A1B1BDB6-89EA-440F-9E7F-177536BA5EF8}" type="presParOf" srcId="{D1E0655F-C7D6-4048-BE04-1F8ED609CCF9}" destId="{3683CB1F-95A1-4E3E-A2FB-CAD678E5EBD6}" srcOrd="3" destOrd="0" presId="urn:microsoft.com/office/officeart/2005/8/layout/vList2"/>
    <dgm:cxn modelId="{E3E5F46D-3FDE-4604-B0FC-8B0927DB039B}" type="presParOf" srcId="{D1E0655F-C7D6-4048-BE04-1F8ED609CCF9}" destId="{FE4E816A-3E4C-40B8-9D96-E54EDEEE5F72}" srcOrd="4" destOrd="0" presId="urn:microsoft.com/office/officeart/2005/8/layout/vList2"/>
    <dgm:cxn modelId="{1BED0C24-3614-4E1C-9DB5-5A9AB5738715}" type="presParOf" srcId="{D1E0655F-C7D6-4048-BE04-1F8ED609CCF9}" destId="{6176A2D0-5FCC-4AA5-8884-13DDD2FEAABC}" srcOrd="5" destOrd="0" presId="urn:microsoft.com/office/officeart/2005/8/layout/vList2"/>
    <dgm:cxn modelId="{47B5482E-07C5-48E8-8C9A-3FFDA6CD6A77}" type="presParOf" srcId="{D1E0655F-C7D6-4048-BE04-1F8ED609CCF9}" destId="{8F68B000-4FE0-4517-B8CC-888B0E72478E}" srcOrd="6" destOrd="0" presId="urn:microsoft.com/office/officeart/2005/8/layout/vList2"/>
    <dgm:cxn modelId="{3858E32C-F23E-41B2-AECC-2907AB69924D}" type="presParOf" srcId="{D1E0655F-C7D6-4048-BE04-1F8ED609CCF9}" destId="{1D955701-D8D7-4067-8C29-5DE83DF96359}" srcOrd="7" destOrd="0" presId="urn:microsoft.com/office/officeart/2005/8/layout/vList2"/>
    <dgm:cxn modelId="{D5849FD6-52D1-4890-A20C-C3D737869AAA}" type="presParOf" srcId="{D1E0655F-C7D6-4048-BE04-1F8ED609CCF9}" destId="{B8DB2F43-1C6C-486E-904C-604B13393BAF}" srcOrd="8" destOrd="0" presId="urn:microsoft.com/office/officeart/2005/8/layout/vList2"/>
    <dgm:cxn modelId="{04AA91FD-E0E2-4E2C-B1FC-309A187FC41C}" type="presParOf" srcId="{D1E0655F-C7D6-4048-BE04-1F8ED609CCF9}" destId="{C51A3BF2-0BB3-43C8-808F-3C6B8975CCD6}" srcOrd="9" destOrd="0" presId="urn:microsoft.com/office/officeart/2005/8/layout/vList2"/>
    <dgm:cxn modelId="{068EB1A1-0B69-4FCE-AE93-A64D6E9D800C}" type="presParOf" srcId="{D1E0655F-C7D6-4048-BE04-1F8ED609CCF9}" destId="{90A6BF17-A437-42EE-8B6F-1DC5460EB50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1148AD8-BCF0-4696-A097-B20BFB69E0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77B285-B1E5-4CB7-9FED-EBC9742A85AA}">
      <dgm:prSet/>
      <dgm:spPr/>
      <dgm:t>
        <a:bodyPr/>
        <a:lstStyle/>
        <a:p>
          <a:pPr rtl="0"/>
          <a:r>
            <a:rPr lang="en-US" b="0" i="0" dirty="0" smtClean="0"/>
            <a:t>Library and built in functions </a:t>
          </a:r>
          <a:endParaRPr lang="en-US" dirty="0"/>
        </a:p>
      </dgm:t>
    </dgm:pt>
    <dgm:pt modelId="{346578E7-B441-4165-AD7C-96814E6E639C}" type="parTrans" cxnId="{C8A85107-A5E4-4DAF-932B-909692544726}">
      <dgm:prSet/>
      <dgm:spPr/>
      <dgm:t>
        <a:bodyPr/>
        <a:lstStyle/>
        <a:p>
          <a:endParaRPr lang="en-US"/>
        </a:p>
      </dgm:t>
    </dgm:pt>
    <dgm:pt modelId="{60FF8E7F-0855-4F02-858E-9D667F5DFB18}" type="sibTrans" cxnId="{C8A85107-A5E4-4DAF-932B-909692544726}">
      <dgm:prSet/>
      <dgm:spPr/>
      <dgm:t>
        <a:bodyPr/>
        <a:lstStyle/>
        <a:p>
          <a:endParaRPr lang="en-US"/>
        </a:p>
      </dgm:t>
    </dgm:pt>
    <dgm:pt modelId="{A93207DC-AD6E-4086-B7C4-3CC5A443CDAE}" type="pres">
      <dgm:prSet presAssocID="{D1148AD8-BCF0-4696-A097-B20BFB69E06E}" presName="linear" presStyleCnt="0">
        <dgm:presLayoutVars>
          <dgm:animLvl val="lvl"/>
          <dgm:resizeHandles val="exact"/>
        </dgm:presLayoutVars>
      </dgm:prSet>
      <dgm:spPr/>
    </dgm:pt>
    <dgm:pt modelId="{0A61EBA4-935B-4BE4-8951-BC5EDFE53E4C}" type="pres">
      <dgm:prSet presAssocID="{A777B285-B1E5-4CB7-9FED-EBC9742A85AA}" presName="parentText" presStyleLbl="node1" presStyleIdx="0" presStyleCnt="1" custLinFactNeighborX="1344" custLinFactNeighborY="0">
        <dgm:presLayoutVars>
          <dgm:chMax val="0"/>
          <dgm:bulletEnabled val="1"/>
        </dgm:presLayoutVars>
      </dgm:prSet>
      <dgm:spPr/>
    </dgm:pt>
  </dgm:ptLst>
  <dgm:cxnLst>
    <dgm:cxn modelId="{F30D9534-62AF-482E-AF17-815B744DA217}" type="presOf" srcId="{D1148AD8-BCF0-4696-A097-B20BFB69E06E}" destId="{A93207DC-AD6E-4086-B7C4-3CC5A443CDAE}" srcOrd="0" destOrd="0" presId="urn:microsoft.com/office/officeart/2005/8/layout/vList2"/>
    <dgm:cxn modelId="{EE4D8977-825B-4D54-B781-47330208D111}" type="presOf" srcId="{A777B285-B1E5-4CB7-9FED-EBC9742A85AA}" destId="{0A61EBA4-935B-4BE4-8951-BC5EDFE53E4C}" srcOrd="0" destOrd="0" presId="urn:microsoft.com/office/officeart/2005/8/layout/vList2"/>
    <dgm:cxn modelId="{C8A85107-A5E4-4DAF-932B-909692544726}" srcId="{D1148AD8-BCF0-4696-A097-B20BFB69E06E}" destId="{A777B285-B1E5-4CB7-9FED-EBC9742A85AA}" srcOrd="0" destOrd="0" parTransId="{346578E7-B441-4165-AD7C-96814E6E639C}" sibTransId="{60FF8E7F-0855-4F02-858E-9D667F5DFB18}"/>
    <dgm:cxn modelId="{334C6F54-1E84-4C26-B961-5B72812FA32E}" type="presParOf" srcId="{A93207DC-AD6E-4086-B7C4-3CC5A443CDAE}" destId="{0A61EBA4-935B-4BE4-8951-BC5EDFE53E4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23C6F6F-5074-4550-B27B-3BFC340154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4DD5FB-B332-4C58-AF53-5A9175DCCB76}">
      <dgm:prSet/>
      <dgm:spPr/>
      <dgm:t>
        <a:bodyPr/>
        <a:lstStyle/>
        <a:p>
          <a:pPr rtl="0"/>
          <a:r>
            <a:rPr lang="en-US" b="0" i="0" dirty="0" smtClean="0"/>
            <a:t>Implement a multiplayer snake game with independent control for two players.</a:t>
          </a:r>
          <a:endParaRPr lang="en-US" dirty="0"/>
        </a:p>
      </dgm:t>
    </dgm:pt>
    <dgm:pt modelId="{53FCA282-3392-4A4C-9949-4EB32AEEB155}" type="parTrans" cxnId="{8A529272-622C-4EB8-AF4F-D793D8762E1C}">
      <dgm:prSet/>
      <dgm:spPr/>
      <dgm:t>
        <a:bodyPr/>
        <a:lstStyle/>
        <a:p>
          <a:endParaRPr lang="en-US"/>
        </a:p>
      </dgm:t>
    </dgm:pt>
    <dgm:pt modelId="{ADDAD982-8994-4DC0-97D4-F29E21C0C79B}" type="sibTrans" cxnId="{8A529272-622C-4EB8-AF4F-D793D8762E1C}">
      <dgm:prSet/>
      <dgm:spPr/>
      <dgm:t>
        <a:bodyPr/>
        <a:lstStyle/>
        <a:p>
          <a:endParaRPr lang="en-US"/>
        </a:p>
      </dgm:t>
    </dgm:pt>
    <dgm:pt modelId="{2006C8BB-A187-4C98-B25E-9DFD2CCAABE0}">
      <dgm:prSet/>
      <dgm:spPr/>
      <dgm:t>
        <a:bodyPr/>
        <a:lstStyle/>
        <a:p>
          <a:pPr rtl="0"/>
          <a:r>
            <a:rPr lang="en-US" b="0" i="0" dirty="0" smtClean="0"/>
            <a:t>Develop logic for snake movement, collision detection, and scoring. Create an interactive and visually appealing console interface.</a:t>
          </a:r>
          <a:endParaRPr lang="en-US" dirty="0"/>
        </a:p>
      </dgm:t>
    </dgm:pt>
    <dgm:pt modelId="{C0E0B700-AF8B-4C76-BD61-C89C8076F995}" type="parTrans" cxnId="{4D7FEEA0-56A7-4FC7-B438-98BF8ABEB67F}">
      <dgm:prSet/>
      <dgm:spPr/>
      <dgm:t>
        <a:bodyPr/>
        <a:lstStyle/>
        <a:p>
          <a:endParaRPr lang="en-US"/>
        </a:p>
      </dgm:t>
    </dgm:pt>
    <dgm:pt modelId="{C55B9803-9428-40CB-B90C-D41ACE9BD429}" type="sibTrans" cxnId="{4D7FEEA0-56A7-4FC7-B438-98BF8ABEB67F}">
      <dgm:prSet/>
      <dgm:spPr/>
      <dgm:t>
        <a:bodyPr/>
        <a:lstStyle/>
        <a:p>
          <a:endParaRPr lang="en-US"/>
        </a:p>
      </dgm:t>
    </dgm:pt>
    <dgm:pt modelId="{54C91B71-36A4-44E8-A22E-300082AB54D8}">
      <dgm:prSet/>
      <dgm:spPr/>
      <dgm:t>
        <a:bodyPr/>
        <a:lstStyle/>
        <a:p>
          <a:pPr rtl="0"/>
          <a:r>
            <a:rPr lang="en-US" b="0" i="0" dirty="0" smtClean="0"/>
            <a:t>Ensure synchronized input for a seamless two-player gaming experience.</a:t>
          </a:r>
          <a:endParaRPr lang="en-US" dirty="0"/>
        </a:p>
      </dgm:t>
    </dgm:pt>
    <dgm:pt modelId="{BCA97A01-AE5F-4F6F-B799-18DF89491F08}" type="parTrans" cxnId="{D5FB8D8B-5707-4485-B0E0-B6A7BA301079}">
      <dgm:prSet/>
      <dgm:spPr/>
      <dgm:t>
        <a:bodyPr/>
        <a:lstStyle/>
        <a:p>
          <a:endParaRPr lang="en-US"/>
        </a:p>
      </dgm:t>
    </dgm:pt>
    <dgm:pt modelId="{FE989FE6-967C-4F36-9076-DDA46980F49D}" type="sibTrans" cxnId="{D5FB8D8B-5707-4485-B0E0-B6A7BA301079}">
      <dgm:prSet/>
      <dgm:spPr/>
      <dgm:t>
        <a:bodyPr/>
        <a:lstStyle/>
        <a:p>
          <a:endParaRPr lang="en-US"/>
        </a:p>
      </dgm:t>
    </dgm:pt>
    <dgm:pt modelId="{66DBD871-7860-4DB5-A6B4-87C5BF77897B}">
      <dgm:prSet/>
      <dgm:spPr/>
      <dgm:t>
        <a:bodyPr/>
        <a:lstStyle/>
        <a:p>
          <a:pPr rtl="0"/>
          <a:r>
            <a:rPr lang="en-US" b="0" i="0" dirty="0" smtClean="0"/>
            <a:t>Implement the File handling lectures taught in class and create a simple leaderboard/Database.</a:t>
          </a:r>
          <a:endParaRPr lang="en-US" dirty="0"/>
        </a:p>
      </dgm:t>
    </dgm:pt>
    <dgm:pt modelId="{ADE32FDC-3104-47BC-9A20-F4BB4CB66B56}" type="parTrans" cxnId="{0EC30A0A-82DF-4034-B9ED-822B5F1F6E84}">
      <dgm:prSet/>
      <dgm:spPr/>
      <dgm:t>
        <a:bodyPr/>
        <a:lstStyle/>
        <a:p>
          <a:endParaRPr lang="en-US"/>
        </a:p>
      </dgm:t>
    </dgm:pt>
    <dgm:pt modelId="{A26CA158-9FDD-4C78-B1A7-79AAFB6313A8}" type="sibTrans" cxnId="{0EC30A0A-82DF-4034-B9ED-822B5F1F6E84}">
      <dgm:prSet/>
      <dgm:spPr/>
      <dgm:t>
        <a:bodyPr/>
        <a:lstStyle/>
        <a:p>
          <a:endParaRPr lang="en-US"/>
        </a:p>
      </dgm:t>
    </dgm:pt>
    <dgm:pt modelId="{64F8A117-8599-431C-A6C2-D9EF247748A1}">
      <dgm:prSet/>
      <dgm:spPr/>
      <dgm:t>
        <a:bodyPr/>
        <a:lstStyle/>
        <a:p>
          <a:pPr rtl="0"/>
          <a:r>
            <a:rPr lang="en-US" b="0" i="0" dirty="0" smtClean="0"/>
            <a:t>Store all scores after game ends in a text file, hence, creating a data base.</a:t>
          </a:r>
          <a:endParaRPr lang="en-US" dirty="0"/>
        </a:p>
      </dgm:t>
    </dgm:pt>
    <dgm:pt modelId="{E980F0E4-CFFA-417A-98E4-303C61F18DE5}" type="parTrans" cxnId="{9952C697-A9B2-4096-9974-BC86E01321EA}">
      <dgm:prSet/>
      <dgm:spPr/>
      <dgm:t>
        <a:bodyPr/>
        <a:lstStyle/>
        <a:p>
          <a:endParaRPr lang="en-US"/>
        </a:p>
      </dgm:t>
    </dgm:pt>
    <dgm:pt modelId="{6B8D02C2-5D92-4F77-9A6F-C8241F6C1D94}" type="sibTrans" cxnId="{9952C697-A9B2-4096-9974-BC86E01321EA}">
      <dgm:prSet/>
      <dgm:spPr/>
      <dgm:t>
        <a:bodyPr/>
        <a:lstStyle/>
        <a:p>
          <a:endParaRPr lang="en-US"/>
        </a:p>
      </dgm:t>
    </dgm:pt>
    <dgm:pt modelId="{0126314A-DEE5-445F-971B-5D3575FA4D21}">
      <dgm:prSet/>
      <dgm:spPr/>
      <dgm:t>
        <a:bodyPr/>
        <a:lstStyle/>
        <a:p>
          <a:pPr rtl="0"/>
          <a:r>
            <a:rPr lang="en-US" b="0" i="0" dirty="0" smtClean="0"/>
            <a:t>ONLY use c++ basic libraries without using any external libraries such as raylib.io ( without using any object oriented programming).</a:t>
          </a:r>
          <a:endParaRPr lang="en-US" dirty="0"/>
        </a:p>
      </dgm:t>
    </dgm:pt>
    <dgm:pt modelId="{C6C10A83-BEC9-4A72-8CE4-8637439837E1}" type="parTrans" cxnId="{8922381C-4539-4C65-96D4-2E346DCCB303}">
      <dgm:prSet/>
      <dgm:spPr/>
      <dgm:t>
        <a:bodyPr/>
        <a:lstStyle/>
        <a:p>
          <a:endParaRPr lang="en-US"/>
        </a:p>
      </dgm:t>
    </dgm:pt>
    <dgm:pt modelId="{0DF1A2B0-41D4-42AC-A33F-E0B95CE7FE78}" type="sibTrans" cxnId="{8922381C-4539-4C65-96D4-2E346DCCB303}">
      <dgm:prSet/>
      <dgm:spPr/>
      <dgm:t>
        <a:bodyPr/>
        <a:lstStyle/>
        <a:p>
          <a:endParaRPr lang="en-US"/>
        </a:p>
      </dgm:t>
    </dgm:pt>
    <dgm:pt modelId="{1137B812-913D-41E4-9D0E-B9EEE3C6394B}" type="pres">
      <dgm:prSet presAssocID="{A23C6F6F-5074-4550-B27B-3BFC340154BE}" presName="linear" presStyleCnt="0">
        <dgm:presLayoutVars>
          <dgm:animLvl val="lvl"/>
          <dgm:resizeHandles val="exact"/>
        </dgm:presLayoutVars>
      </dgm:prSet>
      <dgm:spPr/>
    </dgm:pt>
    <dgm:pt modelId="{EDED50C5-2F47-4C7F-8E41-9819182BD8AD}" type="pres">
      <dgm:prSet presAssocID="{354DD5FB-B332-4C58-AF53-5A9175DCCB7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9A7A12-F1E0-414F-AEBC-B18C1FB36D89}" type="pres">
      <dgm:prSet presAssocID="{ADDAD982-8994-4DC0-97D4-F29E21C0C79B}" presName="spacer" presStyleCnt="0"/>
      <dgm:spPr/>
    </dgm:pt>
    <dgm:pt modelId="{69015C37-3D1C-458A-BA55-D7556435B3AC}" type="pres">
      <dgm:prSet presAssocID="{2006C8BB-A187-4C98-B25E-9DFD2CCAAB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4B354D-4711-4B41-A68A-08DA91E4DFE1}" type="pres">
      <dgm:prSet presAssocID="{C55B9803-9428-40CB-B90C-D41ACE9BD429}" presName="spacer" presStyleCnt="0"/>
      <dgm:spPr/>
    </dgm:pt>
    <dgm:pt modelId="{5AC26126-0C59-4698-889E-2883777FFD70}" type="pres">
      <dgm:prSet presAssocID="{54C91B71-36A4-44E8-A22E-300082AB54D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CD13F8-7136-4781-A72F-B9706782E828}" type="pres">
      <dgm:prSet presAssocID="{FE989FE6-967C-4F36-9076-DDA46980F49D}" presName="spacer" presStyleCnt="0"/>
      <dgm:spPr/>
    </dgm:pt>
    <dgm:pt modelId="{F8F4D6D0-4ED6-497C-BBA3-755785851081}" type="pres">
      <dgm:prSet presAssocID="{66DBD871-7860-4DB5-A6B4-87C5BF77897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67F24A-9C1D-41B2-88F8-A10AEB196246}" type="pres">
      <dgm:prSet presAssocID="{A26CA158-9FDD-4C78-B1A7-79AAFB6313A8}" presName="spacer" presStyleCnt="0"/>
      <dgm:spPr/>
    </dgm:pt>
    <dgm:pt modelId="{7D5D9AF3-5E73-497B-BDF2-46E64A6A5EAF}" type="pres">
      <dgm:prSet presAssocID="{64F8A117-8599-431C-A6C2-D9EF247748A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4585E5B-21E0-492E-BB0F-B71F7F720AF1}" type="pres">
      <dgm:prSet presAssocID="{6B8D02C2-5D92-4F77-9A6F-C8241F6C1D94}" presName="spacer" presStyleCnt="0"/>
      <dgm:spPr/>
    </dgm:pt>
    <dgm:pt modelId="{8EBE87A9-F9E1-4027-8579-34F5D46430EA}" type="pres">
      <dgm:prSet presAssocID="{0126314A-DEE5-445F-971B-5D3575FA4D2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6D0C824-E3F5-44C9-8C36-9359A5D2C39A}" type="presOf" srcId="{2006C8BB-A187-4C98-B25E-9DFD2CCAABE0}" destId="{69015C37-3D1C-458A-BA55-D7556435B3AC}" srcOrd="0" destOrd="0" presId="urn:microsoft.com/office/officeart/2005/8/layout/vList2"/>
    <dgm:cxn modelId="{4D7FEEA0-56A7-4FC7-B438-98BF8ABEB67F}" srcId="{A23C6F6F-5074-4550-B27B-3BFC340154BE}" destId="{2006C8BB-A187-4C98-B25E-9DFD2CCAABE0}" srcOrd="1" destOrd="0" parTransId="{C0E0B700-AF8B-4C76-BD61-C89C8076F995}" sibTransId="{C55B9803-9428-40CB-B90C-D41ACE9BD429}"/>
    <dgm:cxn modelId="{3E3A2933-6F84-4913-9157-90E429A8EA6F}" type="presOf" srcId="{354DD5FB-B332-4C58-AF53-5A9175DCCB76}" destId="{EDED50C5-2F47-4C7F-8E41-9819182BD8AD}" srcOrd="0" destOrd="0" presId="urn:microsoft.com/office/officeart/2005/8/layout/vList2"/>
    <dgm:cxn modelId="{0EC30A0A-82DF-4034-B9ED-822B5F1F6E84}" srcId="{A23C6F6F-5074-4550-B27B-3BFC340154BE}" destId="{66DBD871-7860-4DB5-A6B4-87C5BF77897B}" srcOrd="3" destOrd="0" parTransId="{ADE32FDC-3104-47BC-9A20-F4BB4CB66B56}" sibTransId="{A26CA158-9FDD-4C78-B1A7-79AAFB6313A8}"/>
    <dgm:cxn modelId="{E663AC26-A862-448D-B3E1-DA345756D78F}" type="presOf" srcId="{A23C6F6F-5074-4550-B27B-3BFC340154BE}" destId="{1137B812-913D-41E4-9D0E-B9EEE3C6394B}" srcOrd="0" destOrd="0" presId="urn:microsoft.com/office/officeart/2005/8/layout/vList2"/>
    <dgm:cxn modelId="{E0BCEB95-118A-423C-9A0E-D0BA860D41A7}" type="presOf" srcId="{54C91B71-36A4-44E8-A22E-300082AB54D8}" destId="{5AC26126-0C59-4698-889E-2883777FFD70}" srcOrd="0" destOrd="0" presId="urn:microsoft.com/office/officeart/2005/8/layout/vList2"/>
    <dgm:cxn modelId="{D5FB8D8B-5707-4485-B0E0-B6A7BA301079}" srcId="{A23C6F6F-5074-4550-B27B-3BFC340154BE}" destId="{54C91B71-36A4-44E8-A22E-300082AB54D8}" srcOrd="2" destOrd="0" parTransId="{BCA97A01-AE5F-4F6F-B799-18DF89491F08}" sibTransId="{FE989FE6-967C-4F36-9076-DDA46980F49D}"/>
    <dgm:cxn modelId="{35269A7E-25B3-4A9E-A362-FAC5AFE56AE7}" type="presOf" srcId="{0126314A-DEE5-445F-971B-5D3575FA4D21}" destId="{8EBE87A9-F9E1-4027-8579-34F5D46430EA}" srcOrd="0" destOrd="0" presId="urn:microsoft.com/office/officeart/2005/8/layout/vList2"/>
    <dgm:cxn modelId="{9952C697-A9B2-4096-9974-BC86E01321EA}" srcId="{A23C6F6F-5074-4550-B27B-3BFC340154BE}" destId="{64F8A117-8599-431C-A6C2-D9EF247748A1}" srcOrd="4" destOrd="0" parTransId="{E980F0E4-CFFA-417A-98E4-303C61F18DE5}" sibTransId="{6B8D02C2-5D92-4F77-9A6F-C8241F6C1D94}"/>
    <dgm:cxn modelId="{8922381C-4539-4C65-96D4-2E346DCCB303}" srcId="{A23C6F6F-5074-4550-B27B-3BFC340154BE}" destId="{0126314A-DEE5-445F-971B-5D3575FA4D21}" srcOrd="5" destOrd="0" parTransId="{C6C10A83-BEC9-4A72-8CE4-8637439837E1}" sibTransId="{0DF1A2B0-41D4-42AC-A33F-E0B95CE7FE78}"/>
    <dgm:cxn modelId="{4A707E55-5737-400F-8975-9734FFB2CF37}" type="presOf" srcId="{66DBD871-7860-4DB5-A6B4-87C5BF77897B}" destId="{F8F4D6D0-4ED6-497C-BBA3-755785851081}" srcOrd="0" destOrd="0" presId="urn:microsoft.com/office/officeart/2005/8/layout/vList2"/>
    <dgm:cxn modelId="{8A529272-622C-4EB8-AF4F-D793D8762E1C}" srcId="{A23C6F6F-5074-4550-B27B-3BFC340154BE}" destId="{354DD5FB-B332-4C58-AF53-5A9175DCCB76}" srcOrd="0" destOrd="0" parTransId="{53FCA282-3392-4A4C-9949-4EB32AEEB155}" sibTransId="{ADDAD982-8994-4DC0-97D4-F29E21C0C79B}"/>
    <dgm:cxn modelId="{5018F049-3E78-49B6-BD86-9E622475EA43}" type="presOf" srcId="{64F8A117-8599-431C-A6C2-D9EF247748A1}" destId="{7D5D9AF3-5E73-497B-BDF2-46E64A6A5EAF}" srcOrd="0" destOrd="0" presId="urn:microsoft.com/office/officeart/2005/8/layout/vList2"/>
    <dgm:cxn modelId="{7CF08693-8652-4E0B-B2BB-B8BEF73D3920}" type="presParOf" srcId="{1137B812-913D-41E4-9D0E-B9EEE3C6394B}" destId="{EDED50C5-2F47-4C7F-8E41-9819182BD8AD}" srcOrd="0" destOrd="0" presId="urn:microsoft.com/office/officeart/2005/8/layout/vList2"/>
    <dgm:cxn modelId="{CC9A2FA3-198F-44BF-B0EC-A62F91E6AE83}" type="presParOf" srcId="{1137B812-913D-41E4-9D0E-B9EEE3C6394B}" destId="{F69A7A12-F1E0-414F-AEBC-B18C1FB36D89}" srcOrd="1" destOrd="0" presId="urn:microsoft.com/office/officeart/2005/8/layout/vList2"/>
    <dgm:cxn modelId="{9627C414-8B54-4D9D-B57C-66D9F63695BA}" type="presParOf" srcId="{1137B812-913D-41E4-9D0E-B9EEE3C6394B}" destId="{69015C37-3D1C-458A-BA55-D7556435B3AC}" srcOrd="2" destOrd="0" presId="urn:microsoft.com/office/officeart/2005/8/layout/vList2"/>
    <dgm:cxn modelId="{5D6CE8DB-ED56-4125-AB4D-7C060F8C064C}" type="presParOf" srcId="{1137B812-913D-41E4-9D0E-B9EEE3C6394B}" destId="{CE4B354D-4711-4B41-A68A-08DA91E4DFE1}" srcOrd="3" destOrd="0" presId="urn:microsoft.com/office/officeart/2005/8/layout/vList2"/>
    <dgm:cxn modelId="{66C341BA-DC63-480F-A110-F3FBD6FFBB55}" type="presParOf" srcId="{1137B812-913D-41E4-9D0E-B9EEE3C6394B}" destId="{5AC26126-0C59-4698-889E-2883777FFD70}" srcOrd="4" destOrd="0" presId="urn:microsoft.com/office/officeart/2005/8/layout/vList2"/>
    <dgm:cxn modelId="{574ED4B8-2ED8-4C21-870B-8A7788EEB7BF}" type="presParOf" srcId="{1137B812-913D-41E4-9D0E-B9EEE3C6394B}" destId="{1FCD13F8-7136-4781-A72F-B9706782E828}" srcOrd="5" destOrd="0" presId="urn:microsoft.com/office/officeart/2005/8/layout/vList2"/>
    <dgm:cxn modelId="{9BB95F0B-DFA0-4EF0-8AED-79C0D6CE0741}" type="presParOf" srcId="{1137B812-913D-41E4-9D0E-B9EEE3C6394B}" destId="{F8F4D6D0-4ED6-497C-BBA3-755785851081}" srcOrd="6" destOrd="0" presId="urn:microsoft.com/office/officeart/2005/8/layout/vList2"/>
    <dgm:cxn modelId="{54734654-F743-4236-BBC8-52640D2A547C}" type="presParOf" srcId="{1137B812-913D-41E4-9D0E-B9EEE3C6394B}" destId="{B567F24A-9C1D-41B2-88F8-A10AEB196246}" srcOrd="7" destOrd="0" presId="urn:microsoft.com/office/officeart/2005/8/layout/vList2"/>
    <dgm:cxn modelId="{D74D02A5-1007-4D8C-BD5C-ED586CAF2FFA}" type="presParOf" srcId="{1137B812-913D-41E4-9D0E-B9EEE3C6394B}" destId="{7D5D9AF3-5E73-497B-BDF2-46E64A6A5EAF}" srcOrd="8" destOrd="0" presId="urn:microsoft.com/office/officeart/2005/8/layout/vList2"/>
    <dgm:cxn modelId="{09256DA5-4398-4FFF-BBC0-D8A7D17C1231}" type="presParOf" srcId="{1137B812-913D-41E4-9D0E-B9EEE3C6394B}" destId="{94585E5B-21E0-492E-BB0F-B71F7F720AF1}" srcOrd="9" destOrd="0" presId="urn:microsoft.com/office/officeart/2005/8/layout/vList2"/>
    <dgm:cxn modelId="{0FD638CF-B732-445A-8B32-CFF94FC22181}" type="presParOf" srcId="{1137B812-913D-41E4-9D0E-B9EEE3C6394B}" destId="{8EBE87A9-F9E1-4027-8579-34F5D46430E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CD26F80-4F6C-4FA1-AF73-B4E1E96F4E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7CE708-F7E6-4EC2-B47E-6AB18E0E6EEE}">
      <dgm:prSet/>
      <dgm:spPr/>
      <dgm:t>
        <a:bodyPr/>
        <a:lstStyle/>
        <a:p>
          <a:pPr rtl="0"/>
          <a:r>
            <a:rPr lang="en-US" b="0" i="0" smtClean="0"/>
            <a:t>Results</a:t>
          </a:r>
          <a:endParaRPr lang="en-US"/>
        </a:p>
      </dgm:t>
    </dgm:pt>
    <dgm:pt modelId="{7007B68F-2E59-40E7-928B-3F90419359CF}" type="parTrans" cxnId="{1CD9F5EF-D06D-4D49-BBD7-87533BFF3118}">
      <dgm:prSet/>
      <dgm:spPr/>
      <dgm:t>
        <a:bodyPr/>
        <a:lstStyle/>
        <a:p>
          <a:endParaRPr lang="en-US"/>
        </a:p>
      </dgm:t>
    </dgm:pt>
    <dgm:pt modelId="{5F602455-8EDC-4957-A635-F494B79F72A6}" type="sibTrans" cxnId="{1CD9F5EF-D06D-4D49-BBD7-87533BFF3118}">
      <dgm:prSet/>
      <dgm:spPr/>
      <dgm:t>
        <a:bodyPr/>
        <a:lstStyle/>
        <a:p>
          <a:endParaRPr lang="en-US"/>
        </a:p>
      </dgm:t>
    </dgm:pt>
    <dgm:pt modelId="{A745640D-259D-488D-AB67-810140090352}" type="pres">
      <dgm:prSet presAssocID="{3CD26F80-4F6C-4FA1-AF73-B4E1E96F4EE3}" presName="linear" presStyleCnt="0">
        <dgm:presLayoutVars>
          <dgm:animLvl val="lvl"/>
          <dgm:resizeHandles val="exact"/>
        </dgm:presLayoutVars>
      </dgm:prSet>
      <dgm:spPr/>
    </dgm:pt>
    <dgm:pt modelId="{5891D16E-8938-417A-AEB4-15E4EF187254}" type="pres">
      <dgm:prSet presAssocID="{727CE708-F7E6-4EC2-B47E-6AB18E0E6EE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CD9F5EF-D06D-4D49-BBD7-87533BFF3118}" srcId="{3CD26F80-4F6C-4FA1-AF73-B4E1E96F4EE3}" destId="{727CE708-F7E6-4EC2-B47E-6AB18E0E6EEE}" srcOrd="0" destOrd="0" parTransId="{7007B68F-2E59-40E7-928B-3F90419359CF}" sibTransId="{5F602455-8EDC-4957-A635-F494B79F72A6}"/>
    <dgm:cxn modelId="{BB1B7687-0FC8-4E7B-B768-F6043B6DBEF6}" type="presOf" srcId="{3CD26F80-4F6C-4FA1-AF73-B4E1E96F4EE3}" destId="{A745640D-259D-488D-AB67-810140090352}" srcOrd="0" destOrd="0" presId="urn:microsoft.com/office/officeart/2005/8/layout/vList2"/>
    <dgm:cxn modelId="{631D8848-5A31-46B2-B9B8-BEDAA80E731B}" type="presOf" srcId="{727CE708-F7E6-4EC2-B47E-6AB18E0E6EEE}" destId="{5891D16E-8938-417A-AEB4-15E4EF187254}" srcOrd="0" destOrd="0" presId="urn:microsoft.com/office/officeart/2005/8/layout/vList2"/>
    <dgm:cxn modelId="{99DF86D5-5ED9-4BA8-A0B3-51E24BAD8CDD}" type="presParOf" srcId="{A745640D-259D-488D-AB67-810140090352}" destId="{5891D16E-8938-417A-AEB4-15E4EF1872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581FCD-1DB1-4F0C-8D8F-03CEC7575E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E07DB-F264-4EC3-9B4D-B16358F17E41}">
      <dgm:prSet/>
      <dgm:spPr/>
      <dgm:t>
        <a:bodyPr/>
        <a:lstStyle/>
        <a:p>
          <a:pPr rtl="0"/>
          <a:r>
            <a:rPr lang="en-US" b="0" i="0" dirty="0" smtClean="0"/>
            <a:t>Hafiz Hamza(</a:t>
          </a:r>
          <a:r>
            <a:rPr lang="en-US" b="0" i="0" dirty="0" err="1" smtClean="0"/>
            <a:t>Gl</a:t>
          </a:r>
          <a:r>
            <a:rPr lang="en-US" b="0" i="0" dirty="0" smtClean="0"/>
            <a:t>) (032),</a:t>
          </a:r>
          <a:r>
            <a:rPr lang="en-US" b="0" i="0" dirty="0" err="1" smtClean="0"/>
            <a:t>Daniyal</a:t>
          </a:r>
          <a:r>
            <a:rPr lang="en-US" b="0" i="0" dirty="0" smtClean="0"/>
            <a:t> Jamil(024),Abdul </a:t>
          </a:r>
          <a:r>
            <a:rPr lang="en-US" b="0" i="0" dirty="0" err="1" smtClean="0"/>
            <a:t>Moiz</a:t>
          </a:r>
          <a:r>
            <a:rPr lang="en-US" b="0" i="0" dirty="0" smtClean="0"/>
            <a:t> (002),</a:t>
          </a:r>
          <a:r>
            <a:rPr lang="en-US" b="0" i="0" dirty="0" err="1" smtClean="0"/>
            <a:t>Aymal</a:t>
          </a:r>
          <a:r>
            <a:rPr lang="en-US" b="0" i="0" dirty="0" smtClean="0"/>
            <a:t> Ahmad (022)</a:t>
          </a:r>
          <a:endParaRPr lang="en-US" dirty="0"/>
        </a:p>
      </dgm:t>
    </dgm:pt>
    <dgm:pt modelId="{14CC3E17-EC78-4AC5-8ED9-DA124C0F3CE5}" type="parTrans" cxnId="{C9DF6AC8-D19F-4A43-AA19-742A1B77CEF0}">
      <dgm:prSet/>
      <dgm:spPr/>
      <dgm:t>
        <a:bodyPr/>
        <a:lstStyle/>
        <a:p>
          <a:endParaRPr lang="en-US"/>
        </a:p>
      </dgm:t>
    </dgm:pt>
    <dgm:pt modelId="{11B24E48-2B6E-4712-8B6F-9C2CCA2F822E}" type="sibTrans" cxnId="{C9DF6AC8-D19F-4A43-AA19-742A1B77CEF0}">
      <dgm:prSet/>
      <dgm:spPr/>
      <dgm:t>
        <a:bodyPr/>
        <a:lstStyle/>
        <a:p>
          <a:endParaRPr lang="en-US"/>
        </a:p>
      </dgm:t>
    </dgm:pt>
    <dgm:pt modelId="{B2FD79A9-6ED3-4F30-8708-F53B42F217C4}" type="pres">
      <dgm:prSet presAssocID="{EC581FCD-1DB1-4F0C-8D8F-03CEC7575EA5}" presName="linear" presStyleCnt="0">
        <dgm:presLayoutVars>
          <dgm:animLvl val="lvl"/>
          <dgm:resizeHandles val="exact"/>
        </dgm:presLayoutVars>
      </dgm:prSet>
      <dgm:spPr/>
    </dgm:pt>
    <dgm:pt modelId="{880BF57C-1CDA-4F26-B4BB-6F932D654EE7}" type="pres">
      <dgm:prSet presAssocID="{B73E07DB-F264-4EC3-9B4D-B16358F17E4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48A535D-AC10-464E-96AC-8A95A465824D}" type="presOf" srcId="{EC581FCD-1DB1-4F0C-8D8F-03CEC7575EA5}" destId="{B2FD79A9-6ED3-4F30-8708-F53B42F217C4}" srcOrd="0" destOrd="0" presId="urn:microsoft.com/office/officeart/2005/8/layout/vList2"/>
    <dgm:cxn modelId="{1E00D8E4-7195-4B7D-AEC3-59FE4438A7C3}" type="presOf" srcId="{B73E07DB-F264-4EC3-9B4D-B16358F17E41}" destId="{880BF57C-1CDA-4F26-B4BB-6F932D654EE7}" srcOrd="0" destOrd="0" presId="urn:microsoft.com/office/officeart/2005/8/layout/vList2"/>
    <dgm:cxn modelId="{C9DF6AC8-D19F-4A43-AA19-742A1B77CEF0}" srcId="{EC581FCD-1DB1-4F0C-8D8F-03CEC7575EA5}" destId="{B73E07DB-F264-4EC3-9B4D-B16358F17E41}" srcOrd="0" destOrd="0" parTransId="{14CC3E17-EC78-4AC5-8ED9-DA124C0F3CE5}" sibTransId="{11B24E48-2B6E-4712-8B6F-9C2CCA2F822E}"/>
    <dgm:cxn modelId="{06C2F82C-0539-4646-AD7A-834F491DEAA9}" type="presParOf" srcId="{B2FD79A9-6ED3-4F30-8708-F53B42F217C4}" destId="{880BF57C-1CDA-4F26-B4BB-6F932D654E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A6D50C-C58A-43DA-89A3-3F273A4A7D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73FFB9-3240-44F7-B43A-5BBA56AB9A70}">
      <dgm:prSet/>
      <dgm:spPr/>
      <dgm:t>
        <a:bodyPr/>
        <a:lstStyle/>
        <a:p>
          <a:pPr rtl="0"/>
          <a:r>
            <a:rPr lang="en-US" b="1" i="0" smtClean="0"/>
            <a:t>Introduction:</a:t>
          </a:r>
          <a:endParaRPr lang="en-US"/>
        </a:p>
      </dgm:t>
    </dgm:pt>
    <dgm:pt modelId="{6B52A660-97AD-4AFD-9BFB-C06B23868093}" type="parTrans" cxnId="{ECBCC828-7634-401D-AD9C-F8C94CF6BF7E}">
      <dgm:prSet/>
      <dgm:spPr/>
      <dgm:t>
        <a:bodyPr/>
        <a:lstStyle/>
        <a:p>
          <a:endParaRPr lang="en-US"/>
        </a:p>
      </dgm:t>
    </dgm:pt>
    <dgm:pt modelId="{134750CD-FF5E-459C-BA5D-438F54BC83A4}" type="sibTrans" cxnId="{ECBCC828-7634-401D-AD9C-F8C94CF6BF7E}">
      <dgm:prSet/>
      <dgm:spPr/>
      <dgm:t>
        <a:bodyPr/>
        <a:lstStyle/>
        <a:p>
          <a:endParaRPr lang="en-US"/>
        </a:p>
      </dgm:t>
    </dgm:pt>
    <dgm:pt modelId="{6D7C6E1F-5986-46AF-A9E6-4F77237CA289}" type="pres">
      <dgm:prSet presAssocID="{C4A6D50C-C58A-43DA-89A3-3F273A4A7DD5}" presName="linear" presStyleCnt="0">
        <dgm:presLayoutVars>
          <dgm:animLvl val="lvl"/>
          <dgm:resizeHandles val="exact"/>
        </dgm:presLayoutVars>
      </dgm:prSet>
      <dgm:spPr/>
    </dgm:pt>
    <dgm:pt modelId="{497081F7-43B2-4422-BAFC-A3FA7C0CC2E6}" type="pres">
      <dgm:prSet presAssocID="{2573FFB9-3240-44F7-B43A-5BBA56AB9A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CA9C391-0BF2-4918-8B21-403856C8172B}" type="presOf" srcId="{2573FFB9-3240-44F7-B43A-5BBA56AB9A70}" destId="{497081F7-43B2-4422-BAFC-A3FA7C0CC2E6}" srcOrd="0" destOrd="0" presId="urn:microsoft.com/office/officeart/2005/8/layout/vList2"/>
    <dgm:cxn modelId="{ECBCC828-7634-401D-AD9C-F8C94CF6BF7E}" srcId="{C4A6D50C-C58A-43DA-89A3-3F273A4A7DD5}" destId="{2573FFB9-3240-44F7-B43A-5BBA56AB9A70}" srcOrd="0" destOrd="0" parTransId="{6B52A660-97AD-4AFD-9BFB-C06B23868093}" sibTransId="{134750CD-FF5E-459C-BA5D-438F54BC83A4}"/>
    <dgm:cxn modelId="{EFAED729-F35F-49C0-A800-5C7231ACB2B4}" type="presOf" srcId="{C4A6D50C-C58A-43DA-89A3-3F273A4A7DD5}" destId="{6D7C6E1F-5986-46AF-A9E6-4F77237CA289}" srcOrd="0" destOrd="0" presId="urn:microsoft.com/office/officeart/2005/8/layout/vList2"/>
    <dgm:cxn modelId="{83ED30D4-396D-46FC-A7FB-93B98940B61A}" type="presParOf" srcId="{6D7C6E1F-5986-46AF-A9E6-4F77237CA289}" destId="{497081F7-43B2-4422-BAFC-A3FA7C0CC2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B067A-5EA0-44C3-B6B7-188B52112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CCE433-9DA4-480C-A4C3-0BA461ABF40B}">
      <dgm:prSet/>
      <dgm:spPr/>
      <dgm:t>
        <a:bodyPr/>
        <a:lstStyle/>
        <a:p>
          <a:pPr rtl="0"/>
          <a:r>
            <a:rPr lang="en-US" b="0" i="0" smtClean="0"/>
            <a:t>This project introduces a multiplayer snake game in C++ with a console interface, allowing two players to control separate snakes in a shared grid.</a:t>
          </a:r>
          <a:endParaRPr lang="en-US"/>
        </a:p>
      </dgm:t>
    </dgm:pt>
    <dgm:pt modelId="{AFB19331-162D-4A33-9AA2-D2A3AD7555D1}" type="parTrans" cxnId="{E278EC07-2C26-4E04-B2F6-D2073134295D}">
      <dgm:prSet/>
      <dgm:spPr/>
      <dgm:t>
        <a:bodyPr/>
        <a:lstStyle/>
        <a:p>
          <a:endParaRPr lang="en-US"/>
        </a:p>
      </dgm:t>
    </dgm:pt>
    <dgm:pt modelId="{E8D5800E-A0C7-40E7-A073-EF06C0C219A2}" type="sibTrans" cxnId="{E278EC07-2C26-4E04-B2F6-D2073134295D}">
      <dgm:prSet/>
      <dgm:spPr/>
      <dgm:t>
        <a:bodyPr/>
        <a:lstStyle/>
        <a:p>
          <a:endParaRPr lang="en-US"/>
        </a:p>
      </dgm:t>
    </dgm:pt>
    <dgm:pt modelId="{A3DABCD3-7B77-4F73-A60D-E4D725220891}">
      <dgm:prSet/>
      <dgm:spPr/>
      <dgm:t>
        <a:bodyPr/>
        <a:lstStyle/>
        <a:p>
          <a:pPr rtl="0"/>
          <a:r>
            <a:rPr lang="en-US" b="0" i="0" smtClean="0"/>
            <a:t>Motivated by showcasing programming skills and exploring multiplayer game development in a console environment, This project uses Only Basic C++ Libraries such as &lt;iostream&gt;, &lt;conio.h&gt;, &lt;string&gt; etc.</a:t>
          </a:r>
          <a:endParaRPr lang="en-US"/>
        </a:p>
      </dgm:t>
    </dgm:pt>
    <dgm:pt modelId="{E12B3DE9-C272-432B-8964-F2FCD6AACFB1}" type="parTrans" cxnId="{3214D510-3EDB-437D-A84B-766CC0B8A1A4}">
      <dgm:prSet/>
      <dgm:spPr/>
      <dgm:t>
        <a:bodyPr/>
        <a:lstStyle/>
        <a:p>
          <a:endParaRPr lang="en-US"/>
        </a:p>
      </dgm:t>
    </dgm:pt>
    <dgm:pt modelId="{92985A25-268C-40A4-9783-1B1969E904D2}" type="sibTrans" cxnId="{3214D510-3EDB-437D-A84B-766CC0B8A1A4}">
      <dgm:prSet/>
      <dgm:spPr/>
      <dgm:t>
        <a:bodyPr/>
        <a:lstStyle/>
        <a:p>
          <a:endParaRPr lang="en-US"/>
        </a:p>
      </dgm:t>
    </dgm:pt>
    <dgm:pt modelId="{8B9D10D4-FD84-429C-B770-DB4D3A9D5C1C}">
      <dgm:prSet/>
      <dgm:spPr/>
      <dgm:t>
        <a:bodyPr/>
        <a:lstStyle/>
        <a:p>
          <a:pPr rtl="0"/>
          <a:r>
            <a:rPr lang="en-US" b="0" i="0" smtClean="0"/>
            <a:t>Basically, the main point of this whole project is creating a c++ multiplayer snake game while using only concepts taught at the university. </a:t>
          </a:r>
          <a:endParaRPr lang="en-US"/>
        </a:p>
      </dgm:t>
    </dgm:pt>
    <dgm:pt modelId="{791BA05B-5DA6-4C08-8144-A9949BAFCDCB}" type="parTrans" cxnId="{B1A77183-6DD1-43A0-A956-37E0E8E2D70C}">
      <dgm:prSet/>
      <dgm:spPr/>
      <dgm:t>
        <a:bodyPr/>
        <a:lstStyle/>
        <a:p>
          <a:endParaRPr lang="en-US"/>
        </a:p>
      </dgm:t>
    </dgm:pt>
    <dgm:pt modelId="{B4571D0A-BEED-4006-AAC4-E9EE00741362}" type="sibTrans" cxnId="{B1A77183-6DD1-43A0-A956-37E0E8E2D70C}">
      <dgm:prSet/>
      <dgm:spPr/>
      <dgm:t>
        <a:bodyPr/>
        <a:lstStyle/>
        <a:p>
          <a:endParaRPr lang="en-US"/>
        </a:p>
      </dgm:t>
    </dgm:pt>
    <dgm:pt modelId="{A7C7BD35-FB0D-48F2-A87D-2FC4F912C0FB}">
      <dgm:prSet/>
      <dgm:spPr/>
      <dgm:t>
        <a:bodyPr/>
        <a:lstStyle/>
        <a:p>
          <a:pPr rtl="0"/>
          <a:r>
            <a:rPr lang="en-US" b="0" i="0" dirty="0" smtClean="0"/>
            <a:t>As such, we’ve fully utilized many loops, functions and function calls, basic file handling and user input etc. throughout the project.</a:t>
          </a:r>
          <a:endParaRPr lang="en-US" dirty="0"/>
        </a:p>
      </dgm:t>
    </dgm:pt>
    <dgm:pt modelId="{42E8F5FC-ABC9-468C-B7D4-81F19CD947F9}" type="parTrans" cxnId="{7407A0B8-761E-4C71-91C2-6A5F99528039}">
      <dgm:prSet/>
      <dgm:spPr/>
      <dgm:t>
        <a:bodyPr/>
        <a:lstStyle/>
        <a:p>
          <a:endParaRPr lang="en-US"/>
        </a:p>
      </dgm:t>
    </dgm:pt>
    <dgm:pt modelId="{2C2C87A4-B6BC-4679-BE1F-9F0104B60442}" type="sibTrans" cxnId="{7407A0B8-761E-4C71-91C2-6A5F99528039}">
      <dgm:prSet/>
      <dgm:spPr/>
      <dgm:t>
        <a:bodyPr/>
        <a:lstStyle/>
        <a:p>
          <a:endParaRPr lang="en-US"/>
        </a:p>
      </dgm:t>
    </dgm:pt>
    <dgm:pt modelId="{479D225E-F6A4-4327-8D3E-EA0C9AE7C726}" type="pres">
      <dgm:prSet presAssocID="{626B067A-5EA0-44C3-B6B7-188B52112176}" presName="linear" presStyleCnt="0">
        <dgm:presLayoutVars>
          <dgm:animLvl val="lvl"/>
          <dgm:resizeHandles val="exact"/>
        </dgm:presLayoutVars>
      </dgm:prSet>
      <dgm:spPr/>
    </dgm:pt>
    <dgm:pt modelId="{BDA0241C-CF58-4586-BA2E-0C5A479F690B}" type="pres">
      <dgm:prSet presAssocID="{52CCE433-9DA4-480C-A4C3-0BA461ABF40B}" presName="parentText" presStyleLbl="node1" presStyleIdx="0" presStyleCnt="4" custLinFactNeighborY="-90922">
        <dgm:presLayoutVars>
          <dgm:chMax val="0"/>
          <dgm:bulletEnabled val="1"/>
        </dgm:presLayoutVars>
      </dgm:prSet>
      <dgm:spPr/>
    </dgm:pt>
    <dgm:pt modelId="{ED6829FE-1344-4101-BEF8-76F140D19340}" type="pres">
      <dgm:prSet presAssocID="{E8D5800E-A0C7-40E7-A073-EF06C0C219A2}" presName="spacer" presStyleCnt="0"/>
      <dgm:spPr/>
    </dgm:pt>
    <dgm:pt modelId="{2A706338-1DE9-4C48-A740-37B40A41A349}" type="pres">
      <dgm:prSet presAssocID="{A3DABCD3-7B77-4F73-A60D-E4D7252208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CC5AB9-0B3F-4D0F-816C-EFBBB380E318}" type="pres">
      <dgm:prSet presAssocID="{92985A25-268C-40A4-9783-1B1969E904D2}" presName="spacer" presStyleCnt="0"/>
      <dgm:spPr/>
    </dgm:pt>
    <dgm:pt modelId="{321461A3-BAC7-4B53-ACE5-77D0835B77B5}" type="pres">
      <dgm:prSet presAssocID="{8B9D10D4-FD84-429C-B770-DB4D3A9D5C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C4EAF5-FD33-4F0E-B381-B0A1BC5F0679}" type="pres">
      <dgm:prSet presAssocID="{B4571D0A-BEED-4006-AAC4-E9EE00741362}" presName="spacer" presStyleCnt="0"/>
      <dgm:spPr/>
    </dgm:pt>
    <dgm:pt modelId="{4D89B09E-35EE-4EA0-980C-02088151A66E}" type="pres">
      <dgm:prSet presAssocID="{A7C7BD35-FB0D-48F2-A87D-2FC4F912C0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214D510-3EDB-437D-A84B-766CC0B8A1A4}" srcId="{626B067A-5EA0-44C3-B6B7-188B52112176}" destId="{A3DABCD3-7B77-4F73-A60D-E4D725220891}" srcOrd="1" destOrd="0" parTransId="{E12B3DE9-C272-432B-8964-F2FCD6AACFB1}" sibTransId="{92985A25-268C-40A4-9783-1B1969E904D2}"/>
    <dgm:cxn modelId="{2A68CA9F-0C05-444C-99E7-86F60DD4F2D9}" type="presOf" srcId="{A7C7BD35-FB0D-48F2-A87D-2FC4F912C0FB}" destId="{4D89B09E-35EE-4EA0-980C-02088151A66E}" srcOrd="0" destOrd="0" presId="urn:microsoft.com/office/officeart/2005/8/layout/vList2"/>
    <dgm:cxn modelId="{BA8F4F87-6739-4E9C-B629-4E42EE0BF61A}" type="presOf" srcId="{626B067A-5EA0-44C3-B6B7-188B52112176}" destId="{479D225E-F6A4-4327-8D3E-EA0C9AE7C726}" srcOrd="0" destOrd="0" presId="urn:microsoft.com/office/officeart/2005/8/layout/vList2"/>
    <dgm:cxn modelId="{E278EC07-2C26-4E04-B2F6-D2073134295D}" srcId="{626B067A-5EA0-44C3-B6B7-188B52112176}" destId="{52CCE433-9DA4-480C-A4C3-0BA461ABF40B}" srcOrd="0" destOrd="0" parTransId="{AFB19331-162D-4A33-9AA2-D2A3AD7555D1}" sibTransId="{E8D5800E-A0C7-40E7-A073-EF06C0C219A2}"/>
    <dgm:cxn modelId="{B1A77183-6DD1-43A0-A956-37E0E8E2D70C}" srcId="{626B067A-5EA0-44C3-B6B7-188B52112176}" destId="{8B9D10D4-FD84-429C-B770-DB4D3A9D5C1C}" srcOrd="2" destOrd="0" parTransId="{791BA05B-5DA6-4C08-8144-A9949BAFCDCB}" sibTransId="{B4571D0A-BEED-4006-AAC4-E9EE00741362}"/>
    <dgm:cxn modelId="{D15733CC-96D4-493F-9B31-4A8B959627E5}" type="presOf" srcId="{A3DABCD3-7B77-4F73-A60D-E4D725220891}" destId="{2A706338-1DE9-4C48-A740-37B40A41A349}" srcOrd="0" destOrd="0" presId="urn:microsoft.com/office/officeart/2005/8/layout/vList2"/>
    <dgm:cxn modelId="{49A3D654-52F7-474E-B6AC-2A393826CC7B}" type="presOf" srcId="{8B9D10D4-FD84-429C-B770-DB4D3A9D5C1C}" destId="{321461A3-BAC7-4B53-ACE5-77D0835B77B5}" srcOrd="0" destOrd="0" presId="urn:microsoft.com/office/officeart/2005/8/layout/vList2"/>
    <dgm:cxn modelId="{B98DEDB1-6AD7-4531-97BD-F971B3730276}" type="presOf" srcId="{52CCE433-9DA4-480C-A4C3-0BA461ABF40B}" destId="{BDA0241C-CF58-4586-BA2E-0C5A479F690B}" srcOrd="0" destOrd="0" presId="urn:microsoft.com/office/officeart/2005/8/layout/vList2"/>
    <dgm:cxn modelId="{7407A0B8-761E-4C71-91C2-6A5F99528039}" srcId="{626B067A-5EA0-44C3-B6B7-188B52112176}" destId="{A7C7BD35-FB0D-48F2-A87D-2FC4F912C0FB}" srcOrd="3" destOrd="0" parTransId="{42E8F5FC-ABC9-468C-B7D4-81F19CD947F9}" sibTransId="{2C2C87A4-B6BC-4679-BE1F-9F0104B60442}"/>
    <dgm:cxn modelId="{D8BD28BA-71EB-499A-9CCC-40A68976C353}" type="presParOf" srcId="{479D225E-F6A4-4327-8D3E-EA0C9AE7C726}" destId="{BDA0241C-CF58-4586-BA2E-0C5A479F690B}" srcOrd="0" destOrd="0" presId="urn:microsoft.com/office/officeart/2005/8/layout/vList2"/>
    <dgm:cxn modelId="{9395423D-91A5-4375-833A-E3A5462C97C3}" type="presParOf" srcId="{479D225E-F6A4-4327-8D3E-EA0C9AE7C726}" destId="{ED6829FE-1344-4101-BEF8-76F140D19340}" srcOrd="1" destOrd="0" presId="urn:microsoft.com/office/officeart/2005/8/layout/vList2"/>
    <dgm:cxn modelId="{D6FD12E5-0D04-4332-B20A-430A16A3E564}" type="presParOf" srcId="{479D225E-F6A4-4327-8D3E-EA0C9AE7C726}" destId="{2A706338-1DE9-4C48-A740-37B40A41A349}" srcOrd="2" destOrd="0" presId="urn:microsoft.com/office/officeart/2005/8/layout/vList2"/>
    <dgm:cxn modelId="{89278007-C9DB-4376-820F-76F730F1ECEA}" type="presParOf" srcId="{479D225E-F6A4-4327-8D3E-EA0C9AE7C726}" destId="{B8CC5AB9-0B3F-4D0F-816C-EFBBB380E318}" srcOrd="3" destOrd="0" presId="urn:microsoft.com/office/officeart/2005/8/layout/vList2"/>
    <dgm:cxn modelId="{F26C7B03-0A96-4951-873D-242A2C50C1F0}" type="presParOf" srcId="{479D225E-F6A4-4327-8D3E-EA0C9AE7C726}" destId="{321461A3-BAC7-4B53-ACE5-77D0835B77B5}" srcOrd="4" destOrd="0" presId="urn:microsoft.com/office/officeart/2005/8/layout/vList2"/>
    <dgm:cxn modelId="{50DC7333-ED35-490B-86D7-1F4C1890F04E}" type="presParOf" srcId="{479D225E-F6A4-4327-8D3E-EA0C9AE7C726}" destId="{FBC4EAF5-FD33-4F0E-B381-B0A1BC5F0679}" srcOrd="5" destOrd="0" presId="urn:microsoft.com/office/officeart/2005/8/layout/vList2"/>
    <dgm:cxn modelId="{4CF92E4D-539A-4C24-B006-A279DC2B9527}" type="presParOf" srcId="{479D225E-F6A4-4327-8D3E-EA0C9AE7C726}" destId="{4D89B09E-35EE-4EA0-980C-02088151A6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37C7BC-5E4B-4878-AF81-B24895AA0F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4CC8C3-5AEF-4906-A36C-3D7C18B5BF78}">
      <dgm:prSet/>
      <dgm:spPr/>
      <dgm:t>
        <a:bodyPr/>
        <a:lstStyle/>
        <a:p>
          <a:pPr rtl="0"/>
          <a:r>
            <a:rPr lang="en-US" b="0" i="0" smtClean="0"/>
            <a:t>Problem Statements</a:t>
          </a:r>
          <a:endParaRPr lang="en-US"/>
        </a:p>
      </dgm:t>
    </dgm:pt>
    <dgm:pt modelId="{D0F3145B-DBAE-4AE4-9854-283CEB86CC27}" type="parTrans" cxnId="{8F0EF2E6-42E6-4410-814A-64CAE5769D0F}">
      <dgm:prSet/>
      <dgm:spPr/>
      <dgm:t>
        <a:bodyPr/>
        <a:lstStyle/>
        <a:p>
          <a:endParaRPr lang="en-US"/>
        </a:p>
      </dgm:t>
    </dgm:pt>
    <dgm:pt modelId="{F7584A4B-02F4-438A-B47D-E57F5547DB1D}" type="sibTrans" cxnId="{8F0EF2E6-42E6-4410-814A-64CAE5769D0F}">
      <dgm:prSet/>
      <dgm:spPr/>
      <dgm:t>
        <a:bodyPr/>
        <a:lstStyle/>
        <a:p>
          <a:endParaRPr lang="en-US"/>
        </a:p>
      </dgm:t>
    </dgm:pt>
    <dgm:pt modelId="{6E54A9D5-579E-44D1-8E7B-A7632D5404E9}" type="pres">
      <dgm:prSet presAssocID="{9C37C7BC-5E4B-4878-AF81-B24895AA0FD6}" presName="linear" presStyleCnt="0">
        <dgm:presLayoutVars>
          <dgm:animLvl val="lvl"/>
          <dgm:resizeHandles val="exact"/>
        </dgm:presLayoutVars>
      </dgm:prSet>
      <dgm:spPr/>
    </dgm:pt>
    <dgm:pt modelId="{9CA5CE64-C538-469F-B511-8B434C2C8E4A}" type="pres">
      <dgm:prSet presAssocID="{934CC8C3-5AEF-4906-A36C-3D7C18B5BF7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88DCA04-0CD8-4542-9972-94ED744029C5}" type="presOf" srcId="{934CC8C3-5AEF-4906-A36C-3D7C18B5BF78}" destId="{9CA5CE64-C538-469F-B511-8B434C2C8E4A}" srcOrd="0" destOrd="0" presId="urn:microsoft.com/office/officeart/2005/8/layout/vList2"/>
    <dgm:cxn modelId="{8F0EF2E6-42E6-4410-814A-64CAE5769D0F}" srcId="{9C37C7BC-5E4B-4878-AF81-B24895AA0FD6}" destId="{934CC8C3-5AEF-4906-A36C-3D7C18B5BF78}" srcOrd="0" destOrd="0" parTransId="{D0F3145B-DBAE-4AE4-9854-283CEB86CC27}" sibTransId="{F7584A4B-02F4-438A-B47D-E57F5547DB1D}"/>
    <dgm:cxn modelId="{2977A9C5-875D-445C-83E3-F67C20B01464}" type="presOf" srcId="{9C37C7BC-5E4B-4878-AF81-B24895AA0FD6}" destId="{6E54A9D5-579E-44D1-8E7B-A7632D5404E9}" srcOrd="0" destOrd="0" presId="urn:microsoft.com/office/officeart/2005/8/layout/vList2"/>
    <dgm:cxn modelId="{E937E368-E73A-4096-9512-553175386843}" type="presParOf" srcId="{6E54A9D5-579E-44D1-8E7B-A7632D5404E9}" destId="{9CA5CE64-C538-469F-B511-8B434C2C8E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A2E78B-2B8B-426A-82B1-390B3D5DF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CE9CF2-93E2-403A-BB1B-CC7D0FA72A01}">
      <dgm:prSet/>
      <dgm:spPr/>
      <dgm:t>
        <a:bodyPr/>
        <a:lstStyle/>
        <a:p>
          <a:pPr rtl="0"/>
          <a:r>
            <a:rPr lang="en-US" b="0" i="0" smtClean="0"/>
            <a:t>In initial phases, continuous flickering was faced.</a:t>
          </a:r>
          <a:endParaRPr lang="en-US"/>
        </a:p>
      </dgm:t>
    </dgm:pt>
    <dgm:pt modelId="{B4814B1B-72E3-44B2-8256-34A83963F453}" type="parTrans" cxnId="{838961D1-A662-4594-9FE5-EA4A51860DF9}">
      <dgm:prSet/>
      <dgm:spPr/>
      <dgm:t>
        <a:bodyPr/>
        <a:lstStyle/>
        <a:p>
          <a:endParaRPr lang="en-US"/>
        </a:p>
      </dgm:t>
    </dgm:pt>
    <dgm:pt modelId="{B95817E1-5504-49FA-90B1-D0B1D489C1D7}" type="sibTrans" cxnId="{838961D1-A662-4594-9FE5-EA4A51860DF9}">
      <dgm:prSet/>
      <dgm:spPr/>
      <dgm:t>
        <a:bodyPr/>
        <a:lstStyle/>
        <a:p>
          <a:endParaRPr lang="en-US"/>
        </a:p>
      </dgm:t>
    </dgm:pt>
    <dgm:pt modelId="{00EC8CAB-2E8A-494B-9E05-99C197B83D28}">
      <dgm:prSet/>
      <dgm:spPr/>
      <dgm:t>
        <a:bodyPr/>
        <a:lstStyle/>
        <a:p>
          <a:pPr rtl="0"/>
          <a:r>
            <a:rPr lang="en-US" b="0" i="0" smtClean="0"/>
            <a:t>Snake movement was difficult to understand and implement.</a:t>
          </a:r>
          <a:endParaRPr lang="en-US"/>
        </a:p>
      </dgm:t>
    </dgm:pt>
    <dgm:pt modelId="{847E3F65-45C3-41B3-B3DD-2864878217AB}" type="parTrans" cxnId="{FA06A1E5-382A-403B-A754-B1954F0EAAA5}">
      <dgm:prSet/>
      <dgm:spPr/>
      <dgm:t>
        <a:bodyPr/>
        <a:lstStyle/>
        <a:p>
          <a:endParaRPr lang="en-US"/>
        </a:p>
      </dgm:t>
    </dgm:pt>
    <dgm:pt modelId="{80C15C8B-F409-4369-9368-796ED58C7438}" type="sibTrans" cxnId="{FA06A1E5-382A-403B-A754-B1954F0EAAA5}">
      <dgm:prSet/>
      <dgm:spPr/>
      <dgm:t>
        <a:bodyPr/>
        <a:lstStyle/>
        <a:p>
          <a:endParaRPr lang="en-US"/>
        </a:p>
      </dgm:t>
    </dgm:pt>
    <dgm:pt modelId="{6D0C3036-969A-4AE0-AA6B-6170BA47665D}">
      <dgm:prSet/>
      <dgm:spPr/>
      <dgm:t>
        <a:bodyPr/>
        <a:lstStyle/>
        <a:p>
          <a:pPr rtl="0"/>
          <a:r>
            <a:rPr lang="en-US" b="0" i="0" dirty="0" smtClean="0"/>
            <a:t>Implementing multiplayer into the snake game was difficult.</a:t>
          </a:r>
          <a:endParaRPr lang="en-US" dirty="0"/>
        </a:p>
      </dgm:t>
    </dgm:pt>
    <dgm:pt modelId="{ADC45B54-48F0-4309-9BD8-9807F5AF6403}" type="parTrans" cxnId="{C956DFC1-8AAE-49EB-8069-87CB8498200F}">
      <dgm:prSet/>
      <dgm:spPr/>
      <dgm:t>
        <a:bodyPr/>
        <a:lstStyle/>
        <a:p>
          <a:endParaRPr lang="en-US"/>
        </a:p>
      </dgm:t>
    </dgm:pt>
    <dgm:pt modelId="{D634A68F-E9F9-4B2A-A94E-2FBABF8EEF28}" type="sibTrans" cxnId="{C956DFC1-8AAE-49EB-8069-87CB8498200F}">
      <dgm:prSet/>
      <dgm:spPr/>
      <dgm:t>
        <a:bodyPr/>
        <a:lstStyle/>
        <a:p>
          <a:endParaRPr lang="en-US"/>
        </a:p>
      </dgm:t>
    </dgm:pt>
    <dgm:pt modelId="{461C4553-76EB-4827-B8A8-1E5F477955C1}">
      <dgm:prSet/>
      <dgm:spPr/>
      <dgm:t>
        <a:bodyPr/>
        <a:lstStyle/>
        <a:p>
          <a:pPr rtl="0"/>
          <a:r>
            <a:rPr lang="en-US" b="0" i="0" smtClean="0"/>
            <a:t>Figuring out the movement of the second snake was hard.</a:t>
          </a:r>
          <a:endParaRPr lang="en-US"/>
        </a:p>
      </dgm:t>
    </dgm:pt>
    <dgm:pt modelId="{E6B252D8-D955-4632-8D33-2AA091DD1EAF}" type="parTrans" cxnId="{B5B93DAA-8C72-4067-886A-FB6AF112B6DD}">
      <dgm:prSet/>
      <dgm:spPr/>
      <dgm:t>
        <a:bodyPr/>
        <a:lstStyle/>
        <a:p>
          <a:endParaRPr lang="en-US"/>
        </a:p>
      </dgm:t>
    </dgm:pt>
    <dgm:pt modelId="{5B7E2AAF-5683-4A59-A832-6F6AC7722BC7}" type="sibTrans" cxnId="{B5B93DAA-8C72-4067-886A-FB6AF112B6DD}">
      <dgm:prSet/>
      <dgm:spPr/>
      <dgm:t>
        <a:bodyPr/>
        <a:lstStyle/>
        <a:p>
          <a:endParaRPr lang="en-US"/>
        </a:p>
      </dgm:t>
    </dgm:pt>
    <dgm:pt modelId="{082212C5-09F5-4DA4-9D50-C3664DDFF808}">
      <dgm:prSet/>
      <dgm:spPr/>
      <dgm:t>
        <a:bodyPr/>
        <a:lstStyle/>
        <a:p>
          <a:pPr rtl="0"/>
          <a:r>
            <a:rPr lang="en-US" b="0" i="0" smtClean="0"/>
            <a:t>Implementation of data base was extremely challenging.</a:t>
          </a:r>
          <a:endParaRPr lang="en-US"/>
        </a:p>
      </dgm:t>
    </dgm:pt>
    <dgm:pt modelId="{E915906D-1C1A-4EEA-BEFB-BEB9D4F4A110}" type="parTrans" cxnId="{84524316-9DF1-416F-8010-CE4A813F4D80}">
      <dgm:prSet/>
      <dgm:spPr/>
      <dgm:t>
        <a:bodyPr/>
        <a:lstStyle/>
        <a:p>
          <a:endParaRPr lang="en-US"/>
        </a:p>
      </dgm:t>
    </dgm:pt>
    <dgm:pt modelId="{3A65F467-CBFB-4BA8-9AF7-85CD0F0F0F72}" type="sibTrans" cxnId="{84524316-9DF1-416F-8010-CE4A813F4D80}">
      <dgm:prSet/>
      <dgm:spPr/>
      <dgm:t>
        <a:bodyPr/>
        <a:lstStyle/>
        <a:p>
          <a:endParaRPr lang="en-US"/>
        </a:p>
      </dgm:t>
    </dgm:pt>
    <dgm:pt modelId="{E87E3FAD-ABB4-4D42-8733-ED30FBDD5624}">
      <dgm:prSet/>
      <dgm:spPr/>
      <dgm:t>
        <a:bodyPr/>
        <a:lstStyle/>
        <a:p>
          <a:pPr rtl="0"/>
          <a:r>
            <a:rPr lang="en-US" b="0" i="0" smtClean="0"/>
            <a:t>File handling without F stream library was hard to handle.</a:t>
          </a:r>
          <a:endParaRPr lang="en-US"/>
        </a:p>
      </dgm:t>
    </dgm:pt>
    <dgm:pt modelId="{27923E44-B7F6-4C54-9B92-2D3C7B096310}" type="parTrans" cxnId="{34750C7C-B158-40B8-AF95-E2ECC1A497A1}">
      <dgm:prSet/>
      <dgm:spPr/>
      <dgm:t>
        <a:bodyPr/>
        <a:lstStyle/>
        <a:p>
          <a:endParaRPr lang="en-US"/>
        </a:p>
      </dgm:t>
    </dgm:pt>
    <dgm:pt modelId="{2815F6DF-C64D-46A3-AA84-C30D92DF515B}" type="sibTrans" cxnId="{34750C7C-B158-40B8-AF95-E2ECC1A497A1}">
      <dgm:prSet/>
      <dgm:spPr/>
      <dgm:t>
        <a:bodyPr/>
        <a:lstStyle/>
        <a:p>
          <a:endParaRPr lang="en-US"/>
        </a:p>
      </dgm:t>
    </dgm:pt>
    <dgm:pt modelId="{0B4A3A93-FFB1-4BFB-8389-D877E4ECDC11}" type="pres">
      <dgm:prSet presAssocID="{1FA2E78B-2B8B-426A-82B1-390B3D5DFD34}" presName="linear" presStyleCnt="0">
        <dgm:presLayoutVars>
          <dgm:animLvl val="lvl"/>
          <dgm:resizeHandles val="exact"/>
        </dgm:presLayoutVars>
      </dgm:prSet>
      <dgm:spPr/>
    </dgm:pt>
    <dgm:pt modelId="{0ED0E679-32BC-4E21-AE5E-66754F93C891}" type="pres">
      <dgm:prSet presAssocID="{C9CE9CF2-93E2-403A-BB1B-CC7D0FA72A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56B7418-7B91-4553-BE8B-4AF9A3E3E833}" type="pres">
      <dgm:prSet presAssocID="{B95817E1-5504-49FA-90B1-D0B1D489C1D7}" presName="spacer" presStyleCnt="0"/>
      <dgm:spPr/>
    </dgm:pt>
    <dgm:pt modelId="{7BEBC956-780A-4623-BA94-BA8DAE761F64}" type="pres">
      <dgm:prSet presAssocID="{00EC8CAB-2E8A-494B-9E05-99C197B83D2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B19DB86-FC9D-4F7D-B9AD-8EA806A63B4D}" type="pres">
      <dgm:prSet presAssocID="{80C15C8B-F409-4369-9368-796ED58C7438}" presName="spacer" presStyleCnt="0"/>
      <dgm:spPr/>
    </dgm:pt>
    <dgm:pt modelId="{F499AD05-5CF6-4DAD-8CF8-0A85EF33922D}" type="pres">
      <dgm:prSet presAssocID="{6D0C3036-969A-4AE0-AA6B-6170BA47665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FA9786E-EFD0-42EF-9DAB-799A337BF599}" type="pres">
      <dgm:prSet presAssocID="{D634A68F-E9F9-4B2A-A94E-2FBABF8EEF28}" presName="spacer" presStyleCnt="0"/>
      <dgm:spPr/>
    </dgm:pt>
    <dgm:pt modelId="{65FFD998-1513-4064-9FA9-D47CF4158C3A}" type="pres">
      <dgm:prSet presAssocID="{461C4553-76EB-4827-B8A8-1E5F477955C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D6CFD58-4525-4B51-A7BB-640C9CAD0E5E}" type="pres">
      <dgm:prSet presAssocID="{5B7E2AAF-5683-4A59-A832-6F6AC7722BC7}" presName="spacer" presStyleCnt="0"/>
      <dgm:spPr/>
    </dgm:pt>
    <dgm:pt modelId="{2F35F5EB-21F3-4A90-B6D8-347E108AC03E}" type="pres">
      <dgm:prSet presAssocID="{082212C5-09F5-4DA4-9D50-C3664DDFF8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5E3C48E-0E27-42CD-AB22-3F070C0168A8}" type="pres">
      <dgm:prSet presAssocID="{3A65F467-CBFB-4BA8-9AF7-85CD0F0F0F72}" presName="spacer" presStyleCnt="0"/>
      <dgm:spPr/>
    </dgm:pt>
    <dgm:pt modelId="{790155C4-C463-4D8B-AB15-582631FB2B60}" type="pres">
      <dgm:prSet presAssocID="{E87E3FAD-ABB4-4D42-8733-ED30FBDD562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017F556-7194-4ECA-A149-1C8082952D58}" type="presOf" srcId="{461C4553-76EB-4827-B8A8-1E5F477955C1}" destId="{65FFD998-1513-4064-9FA9-D47CF4158C3A}" srcOrd="0" destOrd="0" presId="urn:microsoft.com/office/officeart/2005/8/layout/vList2"/>
    <dgm:cxn modelId="{96847C67-F324-45BF-AF5A-283FF044A8C9}" type="presOf" srcId="{E87E3FAD-ABB4-4D42-8733-ED30FBDD5624}" destId="{790155C4-C463-4D8B-AB15-582631FB2B60}" srcOrd="0" destOrd="0" presId="urn:microsoft.com/office/officeart/2005/8/layout/vList2"/>
    <dgm:cxn modelId="{C1D17C38-8F7C-4331-8091-38189812D03C}" type="presOf" srcId="{6D0C3036-969A-4AE0-AA6B-6170BA47665D}" destId="{F499AD05-5CF6-4DAD-8CF8-0A85EF33922D}" srcOrd="0" destOrd="0" presId="urn:microsoft.com/office/officeart/2005/8/layout/vList2"/>
    <dgm:cxn modelId="{1C5F3863-CFE9-4916-B5B1-2798D25DA405}" type="presOf" srcId="{1FA2E78B-2B8B-426A-82B1-390B3D5DFD34}" destId="{0B4A3A93-FFB1-4BFB-8389-D877E4ECDC11}" srcOrd="0" destOrd="0" presId="urn:microsoft.com/office/officeart/2005/8/layout/vList2"/>
    <dgm:cxn modelId="{84524316-9DF1-416F-8010-CE4A813F4D80}" srcId="{1FA2E78B-2B8B-426A-82B1-390B3D5DFD34}" destId="{082212C5-09F5-4DA4-9D50-C3664DDFF808}" srcOrd="4" destOrd="0" parTransId="{E915906D-1C1A-4EEA-BEFB-BEB9D4F4A110}" sibTransId="{3A65F467-CBFB-4BA8-9AF7-85CD0F0F0F72}"/>
    <dgm:cxn modelId="{34750C7C-B158-40B8-AF95-E2ECC1A497A1}" srcId="{1FA2E78B-2B8B-426A-82B1-390B3D5DFD34}" destId="{E87E3FAD-ABB4-4D42-8733-ED30FBDD5624}" srcOrd="5" destOrd="0" parTransId="{27923E44-B7F6-4C54-9B92-2D3C7B096310}" sibTransId="{2815F6DF-C64D-46A3-AA84-C30D92DF515B}"/>
    <dgm:cxn modelId="{B5B93DAA-8C72-4067-886A-FB6AF112B6DD}" srcId="{1FA2E78B-2B8B-426A-82B1-390B3D5DFD34}" destId="{461C4553-76EB-4827-B8A8-1E5F477955C1}" srcOrd="3" destOrd="0" parTransId="{E6B252D8-D955-4632-8D33-2AA091DD1EAF}" sibTransId="{5B7E2AAF-5683-4A59-A832-6F6AC7722BC7}"/>
    <dgm:cxn modelId="{459FD822-A936-489D-9CDA-FBEEBC5897E1}" type="presOf" srcId="{082212C5-09F5-4DA4-9D50-C3664DDFF808}" destId="{2F35F5EB-21F3-4A90-B6D8-347E108AC03E}" srcOrd="0" destOrd="0" presId="urn:microsoft.com/office/officeart/2005/8/layout/vList2"/>
    <dgm:cxn modelId="{838961D1-A662-4594-9FE5-EA4A51860DF9}" srcId="{1FA2E78B-2B8B-426A-82B1-390B3D5DFD34}" destId="{C9CE9CF2-93E2-403A-BB1B-CC7D0FA72A01}" srcOrd="0" destOrd="0" parTransId="{B4814B1B-72E3-44B2-8256-34A83963F453}" sibTransId="{B95817E1-5504-49FA-90B1-D0B1D489C1D7}"/>
    <dgm:cxn modelId="{C956DFC1-8AAE-49EB-8069-87CB8498200F}" srcId="{1FA2E78B-2B8B-426A-82B1-390B3D5DFD34}" destId="{6D0C3036-969A-4AE0-AA6B-6170BA47665D}" srcOrd="2" destOrd="0" parTransId="{ADC45B54-48F0-4309-9BD8-9807F5AF6403}" sibTransId="{D634A68F-E9F9-4B2A-A94E-2FBABF8EEF28}"/>
    <dgm:cxn modelId="{FC2F82E5-403F-475C-A3E2-1857B6C67B6B}" type="presOf" srcId="{00EC8CAB-2E8A-494B-9E05-99C197B83D28}" destId="{7BEBC956-780A-4623-BA94-BA8DAE761F64}" srcOrd="0" destOrd="0" presId="urn:microsoft.com/office/officeart/2005/8/layout/vList2"/>
    <dgm:cxn modelId="{55293107-9957-43D2-9CD9-8E53C1FFE395}" type="presOf" srcId="{C9CE9CF2-93E2-403A-BB1B-CC7D0FA72A01}" destId="{0ED0E679-32BC-4E21-AE5E-66754F93C891}" srcOrd="0" destOrd="0" presId="urn:microsoft.com/office/officeart/2005/8/layout/vList2"/>
    <dgm:cxn modelId="{FA06A1E5-382A-403B-A754-B1954F0EAAA5}" srcId="{1FA2E78B-2B8B-426A-82B1-390B3D5DFD34}" destId="{00EC8CAB-2E8A-494B-9E05-99C197B83D28}" srcOrd="1" destOrd="0" parTransId="{847E3F65-45C3-41B3-B3DD-2864878217AB}" sibTransId="{80C15C8B-F409-4369-9368-796ED58C7438}"/>
    <dgm:cxn modelId="{58663A4C-C3B1-4AC9-91B1-861D331DB74F}" type="presParOf" srcId="{0B4A3A93-FFB1-4BFB-8389-D877E4ECDC11}" destId="{0ED0E679-32BC-4E21-AE5E-66754F93C891}" srcOrd="0" destOrd="0" presId="urn:microsoft.com/office/officeart/2005/8/layout/vList2"/>
    <dgm:cxn modelId="{FBA96C83-89DF-4BED-B39C-C8495CCA2DB7}" type="presParOf" srcId="{0B4A3A93-FFB1-4BFB-8389-D877E4ECDC11}" destId="{756B7418-7B91-4553-BE8B-4AF9A3E3E833}" srcOrd="1" destOrd="0" presId="urn:microsoft.com/office/officeart/2005/8/layout/vList2"/>
    <dgm:cxn modelId="{CB1EC7B8-9A1B-4236-B9EB-41789A940927}" type="presParOf" srcId="{0B4A3A93-FFB1-4BFB-8389-D877E4ECDC11}" destId="{7BEBC956-780A-4623-BA94-BA8DAE761F64}" srcOrd="2" destOrd="0" presId="urn:microsoft.com/office/officeart/2005/8/layout/vList2"/>
    <dgm:cxn modelId="{1D69FAB2-6211-46AF-BAC8-D0DDE7194D20}" type="presParOf" srcId="{0B4A3A93-FFB1-4BFB-8389-D877E4ECDC11}" destId="{0B19DB86-FC9D-4F7D-B9AD-8EA806A63B4D}" srcOrd="3" destOrd="0" presId="urn:microsoft.com/office/officeart/2005/8/layout/vList2"/>
    <dgm:cxn modelId="{E6500188-1879-4A15-898B-E8610E8D6068}" type="presParOf" srcId="{0B4A3A93-FFB1-4BFB-8389-D877E4ECDC11}" destId="{F499AD05-5CF6-4DAD-8CF8-0A85EF33922D}" srcOrd="4" destOrd="0" presId="urn:microsoft.com/office/officeart/2005/8/layout/vList2"/>
    <dgm:cxn modelId="{CA7A8FE5-E763-40C5-994E-B26C515A9BB7}" type="presParOf" srcId="{0B4A3A93-FFB1-4BFB-8389-D877E4ECDC11}" destId="{6FA9786E-EFD0-42EF-9DAB-799A337BF599}" srcOrd="5" destOrd="0" presId="urn:microsoft.com/office/officeart/2005/8/layout/vList2"/>
    <dgm:cxn modelId="{6AEE66B7-6C94-4FDA-B944-970292519585}" type="presParOf" srcId="{0B4A3A93-FFB1-4BFB-8389-D877E4ECDC11}" destId="{65FFD998-1513-4064-9FA9-D47CF4158C3A}" srcOrd="6" destOrd="0" presId="urn:microsoft.com/office/officeart/2005/8/layout/vList2"/>
    <dgm:cxn modelId="{376D7998-3775-41F6-A04F-05275E4A19D4}" type="presParOf" srcId="{0B4A3A93-FFB1-4BFB-8389-D877E4ECDC11}" destId="{3D6CFD58-4525-4B51-A7BB-640C9CAD0E5E}" srcOrd="7" destOrd="0" presId="urn:microsoft.com/office/officeart/2005/8/layout/vList2"/>
    <dgm:cxn modelId="{CCF3E73B-BB6B-4C16-B5A8-6E8C6F1F729B}" type="presParOf" srcId="{0B4A3A93-FFB1-4BFB-8389-D877E4ECDC11}" destId="{2F35F5EB-21F3-4A90-B6D8-347E108AC03E}" srcOrd="8" destOrd="0" presId="urn:microsoft.com/office/officeart/2005/8/layout/vList2"/>
    <dgm:cxn modelId="{7172C2CE-0BAD-49E7-A312-84D3A5B5EB46}" type="presParOf" srcId="{0B4A3A93-FFB1-4BFB-8389-D877E4ECDC11}" destId="{65E3C48E-0E27-42CD-AB22-3F070C0168A8}" srcOrd="9" destOrd="0" presId="urn:microsoft.com/office/officeart/2005/8/layout/vList2"/>
    <dgm:cxn modelId="{1E529A25-484B-4E58-8510-B67625E3D36D}" type="presParOf" srcId="{0B4A3A93-FFB1-4BFB-8389-D877E4ECDC11}" destId="{790155C4-C463-4D8B-AB15-582631FB2B6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630003-5E43-4070-BF76-E22F0B8DC8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E5FF83-C296-4D1F-8E6D-3EE612785CE3}">
      <dgm:prSet/>
      <dgm:spPr/>
      <dgm:t>
        <a:bodyPr/>
        <a:lstStyle/>
        <a:p>
          <a:pPr rtl="0"/>
          <a:r>
            <a:rPr lang="en-US" b="0" i="0" smtClean="0"/>
            <a:t>What makes it unique?</a:t>
          </a:r>
          <a:endParaRPr lang="en-US"/>
        </a:p>
      </dgm:t>
    </dgm:pt>
    <dgm:pt modelId="{A654DA84-C6EF-4347-A72D-B3875A861907}" type="parTrans" cxnId="{3C932EAE-8413-461C-BB38-A67BAA1124AC}">
      <dgm:prSet/>
      <dgm:spPr/>
      <dgm:t>
        <a:bodyPr/>
        <a:lstStyle/>
        <a:p>
          <a:endParaRPr lang="en-US"/>
        </a:p>
      </dgm:t>
    </dgm:pt>
    <dgm:pt modelId="{BE1183D2-658B-45E1-A0A3-F5B90513529D}" type="sibTrans" cxnId="{3C932EAE-8413-461C-BB38-A67BAA1124AC}">
      <dgm:prSet/>
      <dgm:spPr/>
      <dgm:t>
        <a:bodyPr/>
        <a:lstStyle/>
        <a:p>
          <a:endParaRPr lang="en-US"/>
        </a:p>
      </dgm:t>
    </dgm:pt>
    <dgm:pt modelId="{5327D7F7-C5ED-4B42-8288-171B21F12BE0}" type="pres">
      <dgm:prSet presAssocID="{CF630003-5E43-4070-BF76-E22F0B8DC819}" presName="linear" presStyleCnt="0">
        <dgm:presLayoutVars>
          <dgm:animLvl val="lvl"/>
          <dgm:resizeHandles val="exact"/>
        </dgm:presLayoutVars>
      </dgm:prSet>
      <dgm:spPr/>
    </dgm:pt>
    <dgm:pt modelId="{2B1C819B-6B22-4A84-A6CC-452352FBACD1}" type="pres">
      <dgm:prSet presAssocID="{18E5FF83-C296-4D1F-8E6D-3EE612785CE3}" presName="parentText" presStyleLbl="node1" presStyleIdx="0" presStyleCnt="1" custLinFactY="-32763" custLinFactNeighborX="88950" custLinFactNeighborY="-100000">
        <dgm:presLayoutVars>
          <dgm:chMax val="0"/>
          <dgm:bulletEnabled val="1"/>
        </dgm:presLayoutVars>
      </dgm:prSet>
      <dgm:spPr/>
    </dgm:pt>
  </dgm:ptLst>
  <dgm:cxnLst>
    <dgm:cxn modelId="{2CB302D9-9FE0-4AE5-8DEB-0D94B27EAC44}" type="presOf" srcId="{18E5FF83-C296-4D1F-8E6D-3EE612785CE3}" destId="{2B1C819B-6B22-4A84-A6CC-452352FBACD1}" srcOrd="0" destOrd="0" presId="urn:microsoft.com/office/officeart/2005/8/layout/vList2"/>
    <dgm:cxn modelId="{3C932EAE-8413-461C-BB38-A67BAA1124AC}" srcId="{CF630003-5E43-4070-BF76-E22F0B8DC819}" destId="{18E5FF83-C296-4D1F-8E6D-3EE612785CE3}" srcOrd="0" destOrd="0" parTransId="{A654DA84-C6EF-4347-A72D-B3875A861907}" sibTransId="{BE1183D2-658B-45E1-A0A3-F5B90513529D}"/>
    <dgm:cxn modelId="{08542407-1EA7-4377-B440-505AFB74BB34}" type="presOf" srcId="{CF630003-5E43-4070-BF76-E22F0B8DC819}" destId="{5327D7F7-C5ED-4B42-8288-171B21F12BE0}" srcOrd="0" destOrd="0" presId="urn:microsoft.com/office/officeart/2005/8/layout/vList2"/>
    <dgm:cxn modelId="{0F082FF6-4AEC-4504-B2D6-1AE36A4109F0}" type="presParOf" srcId="{5327D7F7-C5ED-4B42-8288-171B21F12BE0}" destId="{2B1C819B-6B22-4A84-A6CC-452352FBAC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929072-3D17-43C9-A132-0EB1617BBC8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6BF1C8-A810-494D-B73E-2504845651D5}">
      <dgm:prSet/>
      <dgm:spPr/>
      <dgm:t>
        <a:bodyPr/>
        <a:lstStyle/>
        <a:p>
          <a:pPr rtl="0"/>
          <a:r>
            <a:rPr lang="en-US" b="0" i="0" smtClean="0"/>
            <a:t>Console based</a:t>
          </a:r>
          <a:endParaRPr lang="en-US"/>
        </a:p>
      </dgm:t>
    </dgm:pt>
    <dgm:pt modelId="{87887964-4CF4-4E1D-8CF4-125959C7C77D}" type="parTrans" cxnId="{25FEDC3C-3AC4-4C6B-A67F-4C5752E5C3C3}">
      <dgm:prSet/>
      <dgm:spPr/>
      <dgm:t>
        <a:bodyPr/>
        <a:lstStyle/>
        <a:p>
          <a:endParaRPr lang="en-US"/>
        </a:p>
      </dgm:t>
    </dgm:pt>
    <dgm:pt modelId="{3A650B0F-385E-4BD9-9F95-2F1BF14E5DF9}" type="sibTrans" cxnId="{25FEDC3C-3AC4-4C6B-A67F-4C5752E5C3C3}">
      <dgm:prSet/>
      <dgm:spPr/>
      <dgm:t>
        <a:bodyPr/>
        <a:lstStyle/>
        <a:p>
          <a:endParaRPr lang="en-US"/>
        </a:p>
      </dgm:t>
    </dgm:pt>
    <dgm:pt modelId="{142A029C-ECE2-4322-B106-A0BE1CE1E2C0}">
      <dgm:prSet/>
      <dgm:spPr/>
      <dgm:t>
        <a:bodyPr/>
        <a:lstStyle/>
        <a:p>
          <a:pPr rtl="0"/>
          <a:r>
            <a:rPr lang="en-US" b="0" i="0" dirty="0" smtClean="0"/>
            <a:t>Strictly followed the scope</a:t>
          </a:r>
          <a:endParaRPr lang="en-US" dirty="0"/>
        </a:p>
      </dgm:t>
    </dgm:pt>
    <dgm:pt modelId="{B128F948-26EB-42FC-AE74-FB7A73FB2106}" type="parTrans" cxnId="{5563503C-E360-4663-B28B-212C0C800DA9}">
      <dgm:prSet/>
      <dgm:spPr/>
      <dgm:t>
        <a:bodyPr/>
        <a:lstStyle/>
        <a:p>
          <a:endParaRPr lang="en-US"/>
        </a:p>
      </dgm:t>
    </dgm:pt>
    <dgm:pt modelId="{D924A342-D002-4844-A915-A5CB0E233B77}" type="sibTrans" cxnId="{5563503C-E360-4663-B28B-212C0C800DA9}">
      <dgm:prSet/>
      <dgm:spPr/>
      <dgm:t>
        <a:bodyPr/>
        <a:lstStyle/>
        <a:p>
          <a:endParaRPr lang="en-US"/>
        </a:p>
      </dgm:t>
    </dgm:pt>
    <dgm:pt modelId="{1B3E9769-6154-4571-976B-F7FCFEAFD2A4}">
      <dgm:prSet/>
      <dgm:spPr/>
      <dgm:t>
        <a:bodyPr/>
        <a:lstStyle/>
        <a:p>
          <a:pPr rtl="0"/>
          <a:r>
            <a:rPr lang="en-US" b="0" i="0" smtClean="0"/>
            <a:t>No gaming libraries </a:t>
          </a:r>
          <a:endParaRPr lang="en-US"/>
        </a:p>
      </dgm:t>
    </dgm:pt>
    <dgm:pt modelId="{776872EE-7F65-473E-9E64-59BC9ECF378F}" type="parTrans" cxnId="{E63CEC4A-4389-4E92-94DF-437E834797B9}">
      <dgm:prSet/>
      <dgm:spPr/>
      <dgm:t>
        <a:bodyPr/>
        <a:lstStyle/>
        <a:p>
          <a:endParaRPr lang="en-US"/>
        </a:p>
      </dgm:t>
    </dgm:pt>
    <dgm:pt modelId="{988B101F-3B18-4F9F-99D6-2BFAA2A5E78F}" type="sibTrans" cxnId="{E63CEC4A-4389-4E92-94DF-437E834797B9}">
      <dgm:prSet/>
      <dgm:spPr/>
      <dgm:t>
        <a:bodyPr/>
        <a:lstStyle/>
        <a:p>
          <a:endParaRPr lang="en-US"/>
        </a:p>
      </dgm:t>
    </dgm:pt>
    <dgm:pt modelId="{1B1F6839-1A52-4F0D-859D-72F44CB25858}">
      <dgm:prSet/>
      <dgm:spPr/>
      <dgm:t>
        <a:bodyPr/>
        <a:lstStyle/>
        <a:p>
          <a:pPr rtl="0"/>
          <a:r>
            <a:rPr lang="en-US" b="0" i="0" smtClean="0"/>
            <a:t>Multiple input simultaneously </a:t>
          </a:r>
          <a:endParaRPr lang="en-US"/>
        </a:p>
      </dgm:t>
    </dgm:pt>
    <dgm:pt modelId="{37523873-F207-4A46-951C-7D724722F9D0}" type="parTrans" cxnId="{3B8FCD10-D3A7-47FA-AC67-B06D41E34B7F}">
      <dgm:prSet/>
      <dgm:spPr/>
      <dgm:t>
        <a:bodyPr/>
        <a:lstStyle/>
        <a:p>
          <a:endParaRPr lang="en-US"/>
        </a:p>
      </dgm:t>
    </dgm:pt>
    <dgm:pt modelId="{0EF0E386-1186-4250-AE5F-854B7C0B63EE}" type="sibTrans" cxnId="{3B8FCD10-D3A7-47FA-AC67-B06D41E34B7F}">
      <dgm:prSet/>
      <dgm:spPr/>
      <dgm:t>
        <a:bodyPr/>
        <a:lstStyle/>
        <a:p>
          <a:endParaRPr lang="en-US"/>
        </a:p>
      </dgm:t>
    </dgm:pt>
    <dgm:pt modelId="{F78B974F-8322-4F60-B522-1F237D6FFD23}">
      <dgm:prSet/>
      <dgm:spPr/>
      <dgm:t>
        <a:bodyPr/>
        <a:lstStyle/>
        <a:p>
          <a:pPr rtl="0"/>
          <a:r>
            <a:rPr lang="en-US" b="0" i="0" smtClean="0"/>
            <a:t>Smooth gameplay </a:t>
          </a:r>
          <a:endParaRPr lang="en-US"/>
        </a:p>
      </dgm:t>
    </dgm:pt>
    <dgm:pt modelId="{DDB8C774-2922-41B1-929F-D257F6F7BE24}" type="parTrans" cxnId="{A4AC3453-A03C-436F-B41E-D937500BE2AD}">
      <dgm:prSet/>
      <dgm:spPr/>
      <dgm:t>
        <a:bodyPr/>
        <a:lstStyle/>
        <a:p>
          <a:endParaRPr lang="en-US"/>
        </a:p>
      </dgm:t>
    </dgm:pt>
    <dgm:pt modelId="{E87A74DD-E37E-418D-9B0F-7EE695805A81}" type="sibTrans" cxnId="{A4AC3453-A03C-436F-B41E-D937500BE2AD}">
      <dgm:prSet/>
      <dgm:spPr/>
      <dgm:t>
        <a:bodyPr/>
        <a:lstStyle/>
        <a:p>
          <a:endParaRPr lang="en-US"/>
        </a:p>
      </dgm:t>
    </dgm:pt>
    <dgm:pt modelId="{BE87DA8E-1DDA-4310-A5C5-5CFB50984E53}" type="pres">
      <dgm:prSet presAssocID="{09929072-3D17-43C9-A132-0EB1617BBC83}" presName="Name0" presStyleCnt="0">
        <dgm:presLayoutVars>
          <dgm:dir/>
          <dgm:animLvl val="lvl"/>
          <dgm:resizeHandles val="exact"/>
        </dgm:presLayoutVars>
      </dgm:prSet>
      <dgm:spPr/>
    </dgm:pt>
    <dgm:pt modelId="{BBCD332D-F66A-47DF-955E-EF0F0576D996}" type="pres">
      <dgm:prSet presAssocID="{7D6BF1C8-A810-494D-B73E-2504845651D5}" presName="linNode" presStyleCnt="0"/>
      <dgm:spPr/>
    </dgm:pt>
    <dgm:pt modelId="{F184E35A-BB92-4A84-A3FD-7D1333E7B6D1}" type="pres">
      <dgm:prSet presAssocID="{7D6BF1C8-A810-494D-B73E-2504845651D5}" presName="parentText" presStyleLbl="node1" presStyleIdx="0" presStyleCnt="5" custLinFactNeighborX="1005" custLinFactNeighborY="-4779">
        <dgm:presLayoutVars>
          <dgm:chMax val="1"/>
          <dgm:bulletEnabled val="1"/>
        </dgm:presLayoutVars>
      </dgm:prSet>
      <dgm:spPr/>
    </dgm:pt>
    <dgm:pt modelId="{89D98DE0-E241-4B5D-8E4B-F82A90192281}" type="pres">
      <dgm:prSet presAssocID="{3A650B0F-385E-4BD9-9F95-2F1BF14E5DF9}" presName="sp" presStyleCnt="0"/>
      <dgm:spPr/>
    </dgm:pt>
    <dgm:pt modelId="{75F23052-38B9-447D-B6CA-E9815F1D9BF2}" type="pres">
      <dgm:prSet presAssocID="{142A029C-ECE2-4322-B106-A0BE1CE1E2C0}" presName="linNode" presStyleCnt="0"/>
      <dgm:spPr/>
    </dgm:pt>
    <dgm:pt modelId="{753D9550-5823-4803-9C14-786BEDEDD548}" type="pres">
      <dgm:prSet presAssocID="{142A029C-ECE2-4322-B106-A0BE1CE1E2C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B3E2009-DC14-4E14-9BF2-46C40123FD75}" type="pres">
      <dgm:prSet presAssocID="{D924A342-D002-4844-A915-A5CB0E233B77}" presName="sp" presStyleCnt="0"/>
      <dgm:spPr/>
    </dgm:pt>
    <dgm:pt modelId="{9FA745C8-07DE-4D1E-B97F-D962253DF5B8}" type="pres">
      <dgm:prSet presAssocID="{1B3E9769-6154-4571-976B-F7FCFEAFD2A4}" presName="linNode" presStyleCnt="0"/>
      <dgm:spPr/>
    </dgm:pt>
    <dgm:pt modelId="{7C1E0C2F-225A-480F-B92E-71472F58E1DC}" type="pres">
      <dgm:prSet presAssocID="{1B3E9769-6154-4571-976B-F7FCFEAFD2A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77A760C-5050-41F6-9571-AA9FF9FD9C84}" type="pres">
      <dgm:prSet presAssocID="{988B101F-3B18-4F9F-99D6-2BFAA2A5E78F}" presName="sp" presStyleCnt="0"/>
      <dgm:spPr/>
    </dgm:pt>
    <dgm:pt modelId="{B3420FE3-1F67-4B67-B256-4FDD890AE1AC}" type="pres">
      <dgm:prSet presAssocID="{1B1F6839-1A52-4F0D-859D-72F44CB25858}" presName="linNode" presStyleCnt="0"/>
      <dgm:spPr/>
    </dgm:pt>
    <dgm:pt modelId="{AF593784-825F-4A8B-9C01-E1379919A430}" type="pres">
      <dgm:prSet presAssocID="{1B1F6839-1A52-4F0D-859D-72F44CB258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877F096-31D2-4B51-A10F-E4F7CE4085B5}" type="pres">
      <dgm:prSet presAssocID="{0EF0E386-1186-4250-AE5F-854B7C0B63EE}" presName="sp" presStyleCnt="0"/>
      <dgm:spPr/>
    </dgm:pt>
    <dgm:pt modelId="{B36702B7-1CE7-4244-9175-9CD0B0E77856}" type="pres">
      <dgm:prSet presAssocID="{F78B974F-8322-4F60-B522-1F237D6FFD23}" presName="linNode" presStyleCnt="0"/>
      <dgm:spPr/>
    </dgm:pt>
    <dgm:pt modelId="{FCD80947-8B2E-4FC3-9F13-04998CD1C681}" type="pres">
      <dgm:prSet presAssocID="{F78B974F-8322-4F60-B522-1F237D6FFD2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A4AC3453-A03C-436F-B41E-D937500BE2AD}" srcId="{09929072-3D17-43C9-A132-0EB1617BBC83}" destId="{F78B974F-8322-4F60-B522-1F237D6FFD23}" srcOrd="4" destOrd="0" parTransId="{DDB8C774-2922-41B1-929F-D257F6F7BE24}" sibTransId="{E87A74DD-E37E-418D-9B0F-7EE695805A81}"/>
    <dgm:cxn modelId="{5563503C-E360-4663-B28B-212C0C800DA9}" srcId="{09929072-3D17-43C9-A132-0EB1617BBC83}" destId="{142A029C-ECE2-4322-B106-A0BE1CE1E2C0}" srcOrd="1" destOrd="0" parTransId="{B128F948-26EB-42FC-AE74-FB7A73FB2106}" sibTransId="{D924A342-D002-4844-A915-A5CB0E233B77}"/>
    <dgm:cxn modelId="{DB95BA9C-667D-493A-B202-4ED50BC051A2}" type="presOf" srcId="{1B1F6839-1A52-4F0D-859D-72F44CB25858}" destId="{AF593784-825F-4A8B-9C01-E1379919A430}" srcOrd="0" destOrd="0" presId="urn:microsoft.com/office/officeart/2005/8/layout/vList5"/>
    <dgm:cxn modelId="{3B8FCD10-D3A7-47FA-AC67-B06D41E34B7F}" srcId="{09929072-3D17-43C9-A132-0EB1617BBC83}" destId="{1B1F6839-1A52-4F0D-859D-72F44CB25858}" srcOrd="3" destOrd="0" parTransId="{37523873-F207-4A46-951C-7D724722F9D0}" sibTransId="{0EF0E386-1186-4250-AE5F-854B7C0B63EE}"/>
    <dgm:cxn modelId="{912842C3-26A0-4BCC-BD52-19A051D8421F}" type="presOf" srcId="{142A029C-ECE2-4322-B106-A0BE1CE1E2C0}" destId="{753D9550-5823-4803-9C14-786BEDEDD548}" srcOrd="0" destOrd="0" presId="urn:microsoft.com/office/officeart/2005/8/layout/vList5"/>
    <dgm:cxn modelId="{8922DC22-4633-40D3-A28B-3E1929F069FF}" type="presOf" srcId="{1B3E9769-6154-4571-976B-F7FCFEAFD2A4}" destId="{7C1E0C2F-225A-480F-B92E-71472F58E1DC}" srcOrd="0" destOrd="0" presId="urn:microsoft.com/office/officeart/2005/8/layout/vList5"/>
    <dgm:cxn modelId="{6EB979E2-C992-427D-911F-376FC585358C}" type="presOf" srcId="{09929072-3D17-43C9-A132-0EB1617BBC83}" destId="{BE87DA8E-1DDA-4310-A5C5-5CFB50984E53}" srcOrd="0" destOrd="0" presId="urn:microsoft.com/office/officeart/2005/8/layout/vList5"/>
    <dgm:cxn modelId="{D5E0F3C6-33FF-44DE-85C1-A51810DC1AC9}" type="presOf" srcId="{F78B974F-8322-4F60-B522-1F237D6FFD23}" destId="{FCD80947-8B2E-4FC3-9F13-04998CD1C681}" srcOrd="0" destOrd="0" presId="urn:microsoft.com/office/officeart/2005/8/layout/vList5"/>
    <dgm:cxn modelId="{E63CEC4A-4389-4E92-94DF-437E834797B9}" srcId="{09929072-3D17-43C9-A132-0EB1617BBC83}" destId="{1B3E9769-6154-4571-976B-F7FCFEAFD2A4}" srcOrd="2" destOrd="0" parTransId="{776872EE-7F65-473E-9E64-59BC9ECF378F}" sibTransId="{988B101F-3B18-4F9F-99D6-2BFAA2A5E78F}"/>
    <dgm:cxn modelId="{25FEDC3C-3AC4-4C6B-A67F-4C5752E5C3C3}" srcId="{09929072-3D17-43C9-A132-0EB1617BBC83}" destId="{7D6BF1C8-A810-494D-B73E-2504845651D5}" srcOrd="0" destOrd="0" parTransId="{87887964-4CF4-4E1D-8CF4-125959C7C77D}" sibTransId="{3A650B0F-385E-4BD9-9F95-2F1BF14E5DF9}"/>
    <dgm:cxn modelId="{803E07E6-4EEF-4E50-AE16-F58F33917E2C}" type="presOf" srcId="{7D6BF1C8-A810-494D-B73E-2504845651D5}" destId="{F184E35A-BB92-4A84-A3FD-7D1333E7B6D1}" srcOrd="0" destOrd="0" presId="urn:microsoft.com/office/officeart/2005/8/layout/vList5"/>
    <dgm:cxn modelId="{EF5E539B-B404-4432-9273-53E3CA2AA452}" type="presParOf" srcId="{BE87DA8E-1DDA-4310-A5C5-5CFB50984E53}" destId="{BBCD332D-F66A-47DF-955E-EF0F0576D996}" srcOrd="0" destOrd="0" presId="urn:microsoft.com/office/officeart/2005/8/layout/vList5"/>
    <dgm:cxn modelId="{C1B7B757-F8E2-4F68-A4C1-8D544A214AF9}" type="presParOf" srcId="{BBCD332D-F66A-47DF-955E-EF0F0576D996}" destId="{F184E35A-BB92-4A84-A3FD-7D1333E7B6D1}" srcOrd="0" destOrd="0" presId="urn:microsoft.com/office/officeart/2005/8/layout/vList5"/>
    <dgm:cxn modelId="{91E4AB30-57E4-4BA1-9771-9A6E76B617ED}" type="presParOf" srcId="{BE87DA8E-1DDA-4310-A5C5-5CFB50984E53}" destId="{89D98DE0-E241-4B5D-8E4B-F82A90192281}" srcOrd="1" destOrd="0" presId="urn:microsoft.com/office/officeart/2005/8/layout/vList5"/>
    <dgm:cxn modelId="{0D70E504-FF3E-490C-859F-2BC4836B0A8A}" type="presParOf" srcId="{BE87DA8E-1DDA-4310-A5C5-5CFB50984E53}" destId="{75F23052-38B9-447D-B6CA-E9815F1D9BF2}" srcOrd="2" destOrd="0" presId="urn:microsoft.com/office/officeart/2005/8/layout/vList5"/>
    <dgm:cxn modelId="{875286AB-0B09-4190-982F-9CF03D1FA4A0}" type="presParOf" srcId="{75F23052-38B9-447D-B6CA-E9815F1D9BF2}" destId="{753D9550-5823-4803-9C14-786BEDEDD548}" srcOrd="0" destOrd="0" presId="urn:microsoft.com/office/officeart/2005/8/layout/vList5"/>
    <dgm:cxn modelId="{CA73B688-2AB1-43ED-A70A-138885D8E331}" type="presParOf" srcId="{BE87DA8E-1DDA-4310-A5C5-5CFB50984E53}" destId="{1B3E2009-DC14-4E14-9BF2-46C40123FD75}" srcOrd="3" destOrd="0" presId="urn:microsoft.com/office/officeart/2005/8/layout/vList5"/>
    <dgm:cxn modelId="{6585554C-32E9-47FA-9505-605F98A92B72}" type="presParOf" srcId="{BE87DA8E-1DDA-4310-A5C5-5CFB50984E53}" destId="{9FA745C8-07DE-4D1E-B97F-D962253DF5B8}" srcOrd="4" destOrd="0" presId="urn:microsoft.com/office/officeart/2005/8/layout/vList5"/>
    <dgm:cxn modelId="{5F35DF92-C085-476D-AE42-AE1D8D2DAB04}" type="presParOf" srcId="{9FA745C8-07DE-4D1E-B97F-D962253DF5B8}" destId="{7C1E0C2F-225A-480F-B92E-71472F58E1DC}" srcOrd="0" destOrd="0" presId="urn:microsoft.com/office/officeart/2005/8/layout/vList5"/>
    <dgm:cxn modelId="{7302AC13-87D9-4D87-8604-E9848FABEC6C}" type="presParOf" srcId="{BE87DA8E-1DDA-4310-A5C5-5CFB50984E53}" destId="{B77A760C-5050-41F6-9571-AA9FF9FD9C84}" srcOrd="5" destOrd="0" presId="urn:microsoft.com/office/officeart/2005/8/layout/vList5"/>
    <dgm:cxn modelId="{CBC39C18-5AAD-4D66-9A1E-625504C75445}" type="presParOf" srcId="{BE87DA8E-1DDA-4310-A5C5-5CFB50984E53}" destId="{B3420FE3-1F67-4B67-B256-4FDD890AE1AC}" srcOrd="6" destOrd="0" presId="urn:microsoft.com/office/officeart/2005/8/layout/vList5"/>
    <dgm:cxn modelId="{870DBBB6-3D95-45E9-A52A-E8511FA206C1}" type="presParOf" srcId="{B3420FE3-1F67-4B67-B256-4FDD890AE1AC}" destId="{AF593784-825F-4A8B-9C01-E1379919A430}" srcOrd="0" destOrd="0" presId="urn:microsoft.com/office/officeart/2005/8/layout/vList5"/>
    <dgm:cxn modelId="{E055EF06-A215-413C-8470-BAEBA5AFD05A}" type="presParOf" srcId="{BE87DA8E-1DDA-4310-A5C5-5CFB50984E53}" destId="{7877F096-31D2-4B51-A10F-E4F7CE4085B5}" srcOrd="7" destOrd="0" presId="urn:microsoft.com/office/officeart/2005/8/layout/vList5"/>
    <dgm:cxn modelId="{BDEC4088-2CE9-4022-9190-68CAB9986C93}" type="presParOf" srcId="{BE87DA8E-1DDA-4310-A5C5-5CFB50984E53}" destId="{B36702B7-1CE7-4244-9175-9CD0B0E77856}" srcOrd="8" destOrd="0" presId="urn:microsoft.com/office/officeart/2005/8/layout/vList5"/>
    <dgm:cxn modelId="{2164CA15-7132-42C7-A679-3F2DEDD1940A}" type="presParOf" srcId="{B36702B7-1CE7-4244-9175-9CD0B0E77856}" destId="{FCD80947-8B2E-4FC3-9F13-04998CD1C6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3FF6AB-EF6D-497E-AF0E-BFEDFC4B15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D3961F-5BAB-4953-907F-CE878B6F3E45}">
      <dgm:prSet/>
      <dgm:spPr/>
      <dgm:t>
        <a:bodyPr/>
        <a:lstStyle/>
        <a:p>
          <a:pPr rtl="0"/>
          <a:r>
            <a:rPr lang="en-US" b="0" i="0" smtClean="0"/>
            <a:t>Features </a:t>
          </a:r>
          <a:endParaRPr lang="en-US"/>
        </a:p>
      </dgm:t>
    </dgm:pt>
    <dgm:pt modelId="{8C34294B-3934-4280-AAC8-F991821E8B99}" type="parTrans" cxnId="{4AE756FB-E953-4BCB-A5BA-8578D4118842}">
      <dgm:prSet/>
      <dgm:spPr/>
      <dgm:t>
        <a:bodyPr/>
        <a:lstStyle/>
        <a:p>
          <a:endParaRPr lang="en-US"/>
        </a:p>
      </dgm:t>
    </dgm:pt>
    <dgm:pt modelId="{C29E90F4-2E3C-42A1-878D-823AF555B771}" type="sibTrans" cxnId="{4AE756FB-E953-4BCB-A5BA-8578D4118842}">
      <dgm:prSet/>
      <dgm:spPr/>
      <dgm:t>
        <a:bodyPr/>
        <a:lstStyle/>
        <a:p>
          <a:endParaRPr lang="en-US"/>
        </a:p>
      </dgm:t>
    </dgm:pt>
    <dgm:pt modelId="{36566A75-0D1D-4987-97D5-9C5120197D4D}" type="pres">
      <dgm:prSet presAssocID="{CA3FF6AB-EF6D-497E-AF0E-BFEDFC4B150D}" presName="linear" presStyleCnt="0">
        <dgm:presLayoutVars>
          <dgm:animLvl val="lvl"/>
          <dgm:resizeHandles val="exact"/>
        </dgm:presLayoutVars>
      </dgm:prSet>
      <dgm:spPr/>
    </dgm:pt>
    <dgm:pt modelId="{B61BD72F-7678-4F17-B372-7FEB24747897}" type="pres">
      <dgm:prSet presAssocID="{9FD3961F-5BAB-4953-907F-CE878B6F3E45}" presName="parentText" presStyleLbl="node1" presStyleIdx="0" presStyleCnt="1" custLinFactNeighborX="-4057" custLinFactNeighborY="14293">
        <dgm:presLayoutVars>
          <dgm:chMax val="0"/>
          <dgm:bulletEnabled val="1"/>
        </dgm:presLayoutVars>
      </dgm:prSet>
      <dgm:spPr/>
    </dgm:pt>
  </dgm:ptLst>
  <dgm:cxnLst>
    <dgm:cxn modelId="{A5E7E966-DA9B-49D6-952A-2B4EED689532}" type="presOf" srcId="{9FD3961F-5BAB-4953-907F-CE878B6F3E45}" destId="{B61BD72F-7678-4F17-B372-7FEB24747897}" srcOrd="0" destOrd="0" presId="urn:microsoft.com/office/officeart/2005/8/layout/vList2"/>
    <dgm:cxn modelId="{4AE756FB-E953-4BCB-A5BA-8578D4118842}" srcId="{CA3FF6AB-EF6D-497E-AF0E-BFEDFC4B150D}" destId="{9FD3961F-5BAB-4953-907F-CE878B6F3E45}" srcOrd="0" destOrd="0" parTransId="{8C34294B-3934-4280-AAC8-F991821E8B99}" sibTransId="{C29E90F4-2E3C-42A1-878D-823AF555B771}"/>
    <dgm:cxn modelId="{424CAC88-B149-47DD-8F54-DABC04084BFB}" type="presOf" srcId="{CA3FF6AB-EF6D-497E-AF0E-BFEDFC4B150D}" destId="{36566A75-0D1D-4987-97D5-9C5120197D4D}" srcOrd="0" destOrd="0" presId="urn:microsoft.com/office/officeart/2005/8/layout/vList2"/>
    <dgm:cxn modelId="{F0D088CA-3B14-4A3A-B38A-C30FDFDB3481}" type="presParOf" srcId="{36566A75-0D1D-4987-97D5-9C5120197D4D}" destId="{B61BD72F-7678-4F17-B372-7FEB247478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7BED-1D98-4CC9-B80F-34BC3E2C325C}">
      <dsp:nvSpPr>
        <dsp:cNvPr id="0" name=""/>
        <dsp:cNvSpPr/>
      </dsp:nvSpPr>
      <dsp:spPr>
        <a:xfrm>
          <a:off x="0" y="18949"/>
          <a:ext cx="687318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/>
            <a:t>Multi-Player Snake Game</a:t>
          </a:r>
          <a:endParaRPr lang="en-US" sz="3500" kern="1200" dirty="0"/>
        </a:p>
      </dsp:txBody>
      <dsp:txXfrm>
        <a:off x="39980" y="58929"/>
        <a:ext cx="6793220" cy="7390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B097B-7464-4B0F-AFC8-E47CBB7A0F29}">
      <dsp:nvSpPr>
        <dsp:cNvPr id="0" name=""/>
        <dsp:cNvSpPr/>
      </dsp:nvSpPr>
      <dsp:spPr>
        <a:xfrm>
          <a:off x="0" y="0"/>
          <a:ext cx="2052998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Player 1: </a:t>
          </a:r>
          <a:endParaRPr lang="en-US" sz="1900" kern="1200"/>
        </a:p>
      </dsp:txBody>
      <dsp:txXfrm>
        <a:off x="21704" y="21704"/>
        <a:ext cx="2009590" cy="401192"/>
      </dsp:txXfrm>
    </dsp:sp>
    <dsp:sp modelId="{9342B9DD-F4F6-4327-99C1-C2795494A153}">
      <dsp:nvSpPr>
        <dsp:cNvPr id="0" name=""/>
        <dsp:cNvSpPr/>
      </dsp:nvSpPr>
      <dsp:spPr>
        <a:xfrm>
          <a:off x="0" y="512752"/>
          <a:ext cx="2052998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W = Up.</a:t>
          </a:r>
          <a:endParaRPr lang="en-US" sz="1900" kern="1200"/>
        </a:p>
      </dsp:txBody>
      <dsp:txXfrm>
        <a:off x="21704" y="534456"/>
        <a:ext cx="2009590" cy="401192"/>
      </dsp:txXfrm>
    </dsp:sp>
    <dsp:sp modelId="{CB5B3894-181E-454B-AE57-DE2F2118A505}">
      <dsp:nvSpPr>
        <dsp:cNvPr id="0" name=""/>
        <dsp:cNvSpPr/>
      </dsp:nvSpPr>
      <dsp:spPr>
        <a:xfrm>
          <a:off x="0" y="1012072"/>
          <a:ext cx="2052998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A = Left.</a:t>
          </a:r>
          <a:endParaRPr lang="en-US" sz="1900" kern="1200"/>
        </a:p>
      </dsp:txBody>
      <dsp:txXfrm>
        <a:off x="21704" y="1033776"/>
        <a:ext cx="2009590" cy="401192"/>
      </dsp:txXfrm>
    </dsp:sp>
    <dsp:sp modelId="{4B907A75-BD44-4136-BB02-1261FF46B5AB}">
      <dsp:nvSpPr>
        <dsp:cNvPr id="0" name=""/>
        <dsp:cNvSpPr/>
      </dsp:nvSpPr>
      <dsp:spPr>
        <a:xfrm>
          <a:off x="0" y="1511392"/>
          <a:ext cx="2052998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S = Down.</a:t>
          </a:r>
          <a:endParaRPr lang="en-US" sz="1900" kern="1200"/>
        </a:p>
      </dsp:txBody>
      <dsp:txXfrm>
        <a:off x="21704" y="1533096"/>
        <a:ext cx="2009590" cy="401192"/>
      </dsp:txXfrm>
    </dsp:sp>
    <dsp:sp modelId="{7C14B2E4-7E6C-40E8-81C6-6AD7D0FDB89A}">
      <dsp:nvSpPr>
        <dsp:cNvPr id="0" name=""/>
        <dsp:cNvSpPr/>
      </dsp:nvSpPr>
      <dsp:spPr>
        <a:xfrm>
          <a:off x="0" y="2010712"/>
          <a:ext cx="2052998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D = Right.</a:t>
          </a:r>
          <a:endParaRPr lang="en-US" sz="1900" kern="1200"/>
        </a:p>
      </dsp:txBody>
      <dsp:txXfrm>
        <a:off x="21704" y="2032416"/>
        <a:ext cx="2009590" cy="4011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BCD83-5AFF-435C-BE1C-5C002BAD4A7C}">
      <dsp:nvSpPr>
        <dsp:cNvPr id="0" name=""/>
        <dsp:cNvSpPr/>
      </dsp:nvSpPr>
      <dsp:spPr>
        <a:xfrm>
          <a:off x="0" y="18875"/>
          <a:ext cx="300662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Controls And Input</a:t>
          </a:r>
          <a:endParaRPr lang="en-US" sz="2500" kern="1200" dirty="0"/>
        </a:p>
      </dsp:txBody>
      <dsp:txXfrm>
        <a:off x="28557" y="47432"/>
        <a:ext cx="2949514" cy="5278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0DB88-E8E4-47EF-93CF-3F0BD0AC22F9}">
      <dsp:nvSpPr>
        <dsp:cNvPr id="0" name=""/>
        <dsp:cNvSpPr/>
      </dsp:nvSpPr>
      <dsp:spPr>
        <a:xfrm>
          <a:off x="0" y="93870"/>
          <a:ext cx="2466197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Player 2: </a:t>
          </a:r>
          <a:endParaRPr lang="en-US" sz="1900" kern="1200" dirty="0"/>
        </a:p>
      </dsp:txBody>
      <dsp:txXfrm>
        <a:off x="21704" y="115574"/>
        <a:ext cx="2422789" cy="401192"/>
      </dsp:txXfrm>
    </dsp:sp>
    <dsp:sp modelId="{AC1FF73A-B4E0-4B1A-BAD0-796AE16F7C03}">
      <dsp:nvSpPr>
        <dsp:cNvPr id="0" name=""/>
        <dsp:cNvSpPr/>
      </dsp:nvSpPr>
      <dsp:spPr>
        <a:xfrm>
          <a:off x="0" y="559687"/>
          <a:ext cx="2466197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Arrow Up = Up.</a:t>
          </a:r>
          <a:endParaRPr lang="en-US" sz="1900" kern="1200"/>
        </a:p>
      </dsp:txBody>
      <dsp:txXfrm>
        <a:off x="21704" y="581391"/>
        <a:ext cx="2422789" cy="401192"/>
      </dsp:txXfrm>
    </dsp:sp>
    <dsp:sp modelId="{8BF8ACE8-39B7-4671-8722-21E1646D32E0}">
      <dsp:nvSpPr>
        <dsp:cNvPr id="0" name=""/>
        <dsp:cNvSpPr/>
      </dsp:nvSpPr>
      <dsp:spPr>
        <a:xfrm>
          <a:off x="0" y="1059007"/>
          <a:ext cx="2466197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Arrow left = Left.</a:t>
          </a:r>
          <a:endParaRPr lang="en-US" sz="1900" kern="1200"/>
        </a:p>
      </dsp:txBody>
      <dsp:txXfrm>
        <a:off x="21704" y="1080711"/>
        <a:ext cx="2422789" cy="401192"/>
      </dsp:txXfrm>
    </dsp:sp>
    <dsp:sp modelId="{F99CC093-B396-432A-8085-5C035EAB8DD3}">
      <dsp:nvSpPr>
        <dsp:cNvPr id="0" name=""/>
        <dsp:cNvSpPr/>
      </dsp:nvSpPr>
      <dsp:spPr>
        <a:xfrm>
          <a:off x="0" y="1558327"/>
          <a:ext cx="2466197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Arrow Down = Down.</a:t>
          </a:r>
          <a:endParaRPr lang="en-US" sz="1900" kern="1200"/>
        </a:p>
      </dsp:txBody>
      <dsp:txXfrm>
        <a:off x="21704" y="1580031"/>
        <a:ext cx="2422789" cy="401192"/>
      </dsp:txXfrm>
    </dsp:sp>
    <dsp:sp modelId="{57479DBE-A843-43F9-AF0D-85941F91A1C6}">
      <dsp:nvSpPr>
        <dsp:cNvPr id="0" name=""/>
        <dsp:cNvSpPr/>
      </dsp:nvSpPr>
      <dsp:spPr>
        <a:xfrm>
          <a:off x="0" y="2060925"/>
          <a:ext cx="2466197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Arrow right = Right.</a:t>
          </a:r>
          <a:endParaRPr lang="en-US" sz="1900" kern="1200" dirty="0"/>
        </a:p>
      </dsp:txBody>
      <dsp:txXfrm>
        <a:off x="21704" y="2082629"/>
        <a:ext cx="2422789" cy="4011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1DEAD-786C-4C09-971F-56B268451A4D}">
      <dsp:nvSpPr>
        <dsp:cNvPr id="0" name=""/>
        <dsp:cNvSpPr/>
      </dsp:nvSpPr>
      <dsp:spPr>
        <a:xfrm>
          <a:off x="0" y="3800"/>
          <a:ext cx="3469034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smtClean="0"/>
            <a:t>Data  Base design</a:t>
          </a:r>
          <a:endParaRPr lang="en-US" sz="3000" kern="1200"/>
        </a:p>
      </dsp:txBody>
      <dsp:txXfrm>
        <a:off x="34269" y="38069"/>
        <a:ext cx="3400496" cy="6334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BFB-3C95-421D-AADF-A1FDEF9B2737}">
      <dsp:nvSpPr>
        <dsp:cNvPr id="0" name=""/>
        <dsp:cNvSpPr/>
      </dsp:nvSpPr>
      <dsp:spPr>
        <a:xfrm>
          <a:off x="0" y="700633"/>
          <a:ext cx="5955063" cy="1061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The database for this game is very simple and easy to understand. </a:t>
          </a:r>
          <a:endParaRPr lang="en-US" sz="2000" kern="1200"/>
        </a:p>
      </dsp:txBody>
      <dsp:txXfrm>
        <a:off x="51832" y="752465"/>
        <a:ext cx="5851399" cy="958111"/>
      </dsp:txXfrm>
    </dsp:sp>
    <dsp:sp modelId="{28800F4D-5FB5-4C8D-B84E-0F710896FEBB}">
      <dsp:nvSpPr>
        <dsp:cNvPr id="0" name=""/>
        <dsp:cNvSpPr/>
      </dsp:nvSpPr>
      <dsp:spPr>
        <a:xfrm>
          <a:off x="0" y="1820008"/>
          <a:ext cx="5955063" cy="1061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As the game ends, the function “save Results();” is called and it saves the results of winner and loser along with their names and scores.</a:t>
          </a:r>
          <a:endParaRPr lang="en-US" sz="2000" kern="1200" dirty="0"/>
        </a:p>
      </dsp:txBody>
      <dsp:txXfrm>
        <a:off x="51832" y="1871840"/>
        <a:ext cx="5851399" cy="958111"/>
      </dsp:txXfrm>
    </dsp:sp>
    <dsp:sp modelId="{D5D77162-8EFD-4192-A8D4-C60592723CC3}">
      <dsp:nvSpPr>
        <dsp:cNvPr id="0" name=""/>
        <dsp:cNvSpPr/>
      </dsp:nvSpPr>
      <dsp:spPr>
        <a:xfrm>
          <a:off x="0" y="2939383"/>
          <a:ext cx="5955063" cy="1061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To avoid overwriting, the functions of “&lt;stream&gt;” library is used.</a:t>
          </a:r>
          <a:endParaRPr lang="en-US" sz="2000" kern="1200"/>
        </a:p>
      </dsp:txBody>
      <dsp:txXfrm>
        <a:off x="51832" y="2991215"/>
        <a:ext cx="5851399" cy="958111"/>
      </dsp:txXfrm>
    </dsp:sp>
    <dsp:sp modelId="{7BCCD7FA-E453-49A7-810A-ACB9B4B0D45E}">
      <dsp:nvSpPr>
        <dsp:cNvPr id="0" name=""/>
        <dsp:cNvSpPr/>
      </dsp:nvSpPr>
      <dsp:spPr>
        <a:xfrm>
          <a:off x="0" y="4058758"/>
          <a:ext cx="5955063" cy="1061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once the file is filled, you can easily replace a new database by putting new file name with “.txt” extension.</a:t>
          </a:r>
          <a:endParaRPr lang="en-US" sz="2000" kern="1200"/>
        </a:p>
      </dsp:txBody>
      <dsp:txXfrm>
        <a:off x="51832" y="4110590"/>
        <a:ext cx="5851399" cy="9581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E507D-01E4-496F-A69F-D3D6210BC0E1}">
      <dsp:nvSpPr>
        <dsp:cNvPr id="0" name=""/>
        <dsp:cNvSpPr/>
      </dsp:nvSpPr>
      <dsp:spPr>
        <a:xfrm>
          <a:off x="0" y="0"/>
          <a:ext cx="572207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Database libraries and functions </a:t>
          </a:r>
          <a:endParaRPr lang="en-US" sz="2900" kern="1200" dirty="0"/>
        </a:p>
      </dsp:txBody>
      <dsp:txXfrm>
        <a:off x="33127" y="33127"/>
        <a:ext cx="5655816" cy="6123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97DD5-CAE1-462A-A2A6-60BC1FD329DE}">
      <dsp:nvSpPr>
        <dsp:cNvPr id="0" name=""/>
        <dsp:cNvSpPr/>
      </dsp:nvSpPr>
      <dsp:spPr>
        <a:xfrm>
          <a:off x="0" y="259145"/>
          <a:ext cx="49652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The library &lt;fstream&gt; is used to make</a:t>
          </a:r>
          <a:endParaRPr lang="en-US" sz="1600" kern="1200" dirty="0"/>
        </a:p>
      </dsp:txBody>
      <dsp:txXfrm>
        <a:off x="29700" y="288845"/>
        <a:ext cx="4905849" cy="549000"/>
      </dsp:txXfrm>
    </dsp:sp>
    <dsp:sp modelId="{B2AAC189-90BE-4D42-B34C-40D577D06111}">
      <dsp:nvSpPr>
        <dsp:cNvPr id="0" name=""/>
        <dsp:cNvSpPr/>
      </dsp:nvSpPr>
      <dsp:spPr>
        <a:xfrm>
          <a:off x="0" y="856618"/>
          <a:ext cx="49652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database in code. The of stream function</a:t>
          </a:r>
          <a:endParaRPr lang="en-US" sz="1600" kern="1200"/>
        </a:p>
      </dsp:txBody>
      <dsp:txXfrm>
        <a:off x="29700" y="886318"/>
        <a:ext cx="4905849" cy="549000"/>
      </dsp:txXfrm>
    </dsp:sp>
    <dsp:sp modelId="{FE4E816A-3E4C-40B8-9D96-E54EDEEE5F72}">
      <dsp:nvSpPr>
        <dsp:cNvPr id="0" name=""/>
        <dsp:cNvSpPr/>
      </dsp:nvSpPr>
      <dsp:spPr>
        <a:xfrm>
          <a:off x="0" y="1511098"/>
          <a:ext cx="49652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inputs data in database without deleting</a:t>
          </a:r>
          <a:endParaRPr lang="en-US" sz="1600" kern="1200"/>
        </a:p>
      </dsp:txBody>
      <dsp:txXfrm>
        <a:off x="29700" y="1540798"/>
        <a:ext cx="4905849" cy="549000"/>
      </dsp:txXfrm>
    </dsp:sp>
    <dsp:sp modelId="{8F68B000-4FE0-4517-B8CC-888B0E72478E}">
      <dsp:nvSpPr>
        <dsp:cNvPr id="0" name=""/>
        <dsp:cNvSpPr/>
      </dsp:nvSpPr>
      <dsp:spPr>
        <a:xfrm>
          <a:off x="0" y="2165578"/>
          <a:ext cx="49652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previous data making it well organized. </a:t>
          </a:r>
          <a:endParaRPr lang="en-US" sz="1600" kern="1200"/>
        </a:p>
      </dsp:txBody>
      <dsp:txXfrm>
        <a:off x="29700" y="2195278"/>
        <a:ext cx="4905849" cy="549000"/>
      </dsp:txXfrm>
    </dsp:sp>
    <dsp:sp modelId="{B8DB2F43-1C6C-486E-904C-604B13393BAF}">
      <dsp:nvSpPr>
        <dsp:cNvPr id="0" name=""/>
        <dsp:cNvSpPr/>
      </dsp:nvSpPr>
      <dsp:spPr>
        <a:xfrm>
          <a:off x="0" y="2820058"/>
          <a:ext cx="49652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In this way a leaderboard of sorts is formed. Storing wins and losses every time the game finishes.</a:t>
          </a:r>
          <a:endParaRPr lang="en-US" sz="1600" kern="1200"/>
        </a:p>
      </dsp:txBody>
      <dsp:txXfrm>
        <a:off x="29700" y="2849758"/>
        <a:ext cx="4905849" cy="549000"/>
      </dsp:txXfrm>
    </dsp:sp>
    <dsp:sp modelId="{90A6BF17-A437-42EE-8B6F-1DC5460EB507}">
      <dsp:nvSpPr>
        <dsp:cNvPr id="0" name=""/>
        <dsp:cNvSpPr/>
      </dsp:nvSpPr>
      <dsp:spPr>
        <a:xfrm>
          <a:off x="0" y="3474538"/>
          <a:ext cx="4965249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Custom player names are also stored in the text file that is created at the end.</a:t>
          </a:r>
          <a:endParaRPr lang="en-US" sz="1600" kern="1200"/>
        </a:p>
      </dsp:txBody>
      <dsp:txXfrm>
        <a:off x="29700" y="3504238"/>
        <a:ext cx="4905849" cy="549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1EBA4-935B-4BE4-8951-BC5EDFE53E4C}">
      <dsp:nvSpPr>
        <dsp:cNvPr id="0" name=""/>
        <dsp:cNvSpPr/>
      </dsp:nvSpPr>
      <dsp:spPr>
        <a:xfrm>
          <a:off x="0" y="7199"/>
          <a:ext cx="4911365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Library and built in functions </a:t>
          </a:r>
          <a:endParaRPr lang="en-US" sz="2000" kern="1200" dirty="0"/>
        </a:p>
      </dsp:txBody>
      <dsp:txXfrm>
        <a:off x="22846" y="30045"/>
        <a:ext cx="4865673" cy="4223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D50C5-2F47-4C7F-8E41-9819182BD8AD}">
      <dsp:nvSpPr>
        <dsp:cNvPr id="0" name=""/>
        <dsp:cNvSpPr/>
      </dsp:nvSpPr>
      <dsp:spPr>
        <a:xfrm>
          <a:off x="0" y="638748"/>
          <a:ext cx="706790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Implement a multiplayer snake game with independent control for two players.</a:t>
          </a:r>
          <a:endParaRPr lang="en-US" sz="1800" kern="1200" dirty="0"/>
        </a:p>
      </dsp:txBody>
      <dsp:txXfrm>
        <a:off x="33926" y="672674"/>
        <a:ext cx="7000055" cy="627128"/>
      </dsp:txXfrm>
    </dsp:sp>
    <dsp:sp modelId="{69015C37-3D1C-458A-BA55-D7556435B3AC}">
      <dsp:nvSpPr>
        <dsp:cNvPr id="0" name=""/>
        <dsp:cNvSpPr/>
      </dsp:nvSpPr>
      <dsp:spPr>
        <a:xfrm>
          <a:off x="0" y="1385568"/>
          <a:ext cx="706790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Develop logic for snake movement, collision detection, and scoring. Create an interactive and visually appealing console interface.</a:t>
          </a:r>
          <a:endParaRPr lang="en-US" sz="1800" kern="1200" dirty="0"/>
        </a:p>
      </dsp:txBody>
      <dsp:txXfrm>
        <a:off x="33926" y="1419494"/>
        <a:ext cx="7000055" cy="627128"/>
      </dsp:txXfrm>
    </dsp:sp>
    <dsp:sp modelId="{5AC26126-0C59-4698-889E-2883777FFD70}">
      <dsp:nvSpPr>
        <dsp:cNvPr id="0" name=""/>
        <dsp:cNvSpPr/>
      </dsp:nvSpPr>
      <dsp:spPr>
        <a:xfrm>
          <a:off x="0" y="2132388"/>
          <a:ext cx="706790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Ensure synchronized input for a seamless two-player gaming experience.</a:t>
          </a:r>
          <a:endParaRPr lang="en-US" sz="1800" kern="1200" dirty="0"/>
        </a:p>
      </dsp:txBody>
      <dsp:txXfrm>
        <a:off x="33926" y="2166314"/>
        <a:ext cx="7000055" cy="627128"/>
      </dsp:txXfrm>
    </dsp:sp>
    <dsp:sp modelId="{F8F4D6D0-4ED6-497C-BBA3-755785851081}">
      <dsp:nvSpPr>
        <dsp:cNvPr id="0" name=""/>
        <dsp:cNvSpPr/>
      </dsp:nvSpPr>
      <dsp:spPr>
        <a:xfrm>
          <a:off x="0" y="2879208"/>
          <a:ext cx="706790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Implement the File handling lectures taught in class and create a simple leaderboard/Database.</a:t>
          </a:r>
          <a:endParaRPr lang="en-US" sz="1800" kern="1200" dirty="0"/>
        </a:p>
      </dsp:txBody>
      <dsp:txXfrm>
        <a:off x="33926" y="2913134"/>
        <a:ext cx="7000055" cy="627128"/>
      </dsp:txXfrm>
    </dsp:sp>
    <dsp:sp modelId="{7D5D9AF3-5E73-497B-BDF2-46E64A6A5EAF}">
      <dsp:nvSpPr>
        <dsp:cNvPr id="0" name=""/>
        <dsp:cNvSpPr/>
      </dsp:nvSpPr>
      <dsp:spPr>
        <a:xfrm>
          <a:off x="0" y="3626028"/>
          <a:ext cx="706790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Store all scores after game ends in a text file, hence, creating a data base.</a:t>
          </a:r>
          <a:endParaRPr lang="en-US" sz="1800" kern="1200" dirty="0"/>
        </a:p>
      </dsp:txBody>
      <dsp:txXfrm>
        <a:off x="33926" y="3659954"/>
        <a:ext cx="7000055" cy="627128"/>
      </dsp:txXfrm>
    </dsp:sp>
    <dsp:sp modelId="{8EBE87A9-F9E1-4027-8579-34F5D46430EA}">
      <dsp:nvSpPr>
        <dsp:cNvPr id="0" name=""/>
        <dsp:cNvSpPr/>
      </dsp:nvSpPr>
      <dsp:spPr>
        <a:xfrm>
          <a:off x="0" y="4372848"/>
          <a:ext cx="706790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ONLY use c++ basic libraries without using any external libraries such as raylib.io ( without using any object oriented programming).</a:t>
          </a:r>
          <a:endParaRPr lang="en-US" sz="1800" kern="1200" dirty="0"/>
        </a:p>
      </dsp:txBody>
      <dsp:txXfrm>
        <a:off x="33926" y="4406774"/>
        <a:ext cx="7000055" cy="62712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D16E-8938-417A-AEB4-15E4EF187254}">
      <dsp:nvSpPr>
        <dsp:cNvPr id="0" name=""/>
        <dsp:cNvSpPr/>
      </dsp:nvSpPr>
      <dsp:spPr>
        <a:xfrm>
          <a:off x="0" y="2700"/>
          <a:ext cx="1924376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Results</a:t>
          </a:r>
          <a:endParaRPr lang="en-US" sz="2100" kern="1200"/>
        </a:p>
      </dsp:txBody>
      <dsp:txXfrm>
        <a:off x="23988" y="26688"/>
        <a:ext cx="1876400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BF57C-1CDA-4F26-B4BB-6F932D654EE7}">
      <dsp:nvSpPr>
        <dsp:cNvPr id="0" name=""/>
        <dsp:cNvSpPr/>
      </dsp:nvSpPr>
      <dsp:spPr>
        <a:xfrm>
          <a:off x="0" y="112049"/>
          <a:ext cx="10276257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Hafiz Hamza(</a:t>
          </a:r>
          <a:r>
            <a:rPr lang="en-US" sz="2200" b="0" i="0" kern="1200" dirty="0" err="1" smtClean="0"/>
            <a:t>Gl</a:t>
          </a:r>
          <a:r>
            <a:rPr lang="en-US" sz="2200" b="0" i="0" kern="1200" dirty="0" smtClean="0"/>
            <a:t>) (032),</a:t>
          </a:r>
          <a:r>
            <a:rPr lang="en-US" sz="2200" b="0" i="0" kern="1200" dirty="0" err="1" smtClean="0"/>
            <a:t>Daniyal</a:t>
          </a:r>
          <a:r>
            <a:rPr lang="en-US" sz="2200" b="0" i="0" kern="1200" dirty="0" smtClean="0"/>
            <a:t> Jamil(024),Abdul </a:t>
          </a:r>
          <a:r>
            <a:rPr lang="en-US" sz="2200" b="0" i="0" kern="1200" dirty="0" err="1" smtClean="0"/>
            <a:t>Moiz</a:t>
          </a:r>
          <a:r>
            <a:rPr lang="en-US" sz="2200" b="0" i="0" kern="1200" dirty="0" smtClean="0"/>
            <a:t> (002),</a:t>
          </a:r>
          <a:r>
            <a:rPr lang="en-US" sz="2200" b="0" i="0" kern="1200" dirty="0" err="1" smtClean="0"/>
            <a:t>Aymal</a:t>
          </a:r>
          <a:r>
            <a:rPr lang="en-US" sz="2200" b="0" i="0" kern="1200" dirty="0" smtClean="0"/>
            <a:t> Ahmad (022)</a:t>
          </a:r>
          <a:endParaRPr lang="en-US" sz="2200" kern="1200" dirty="0"/>
        </a:p>
      </dsp:txBody>
      <dsp:txXfrm>
        <a:off x="25130" y="137179"/>
        <a:ext cx="10225997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081F7-43B2-4422-BAFC-A3FA7C0CC2E6}">
      <dsp:nvSpPr>
        <dsp:cNvPr id="0" name=""/>
        <dsp:cNvSpPr/>
      </dsp:nvSpPr>
      <dsp:spPr>
        <a:xfrm>
          <a:off x="0" y="14929"/>
          <a:ext cx="236743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smtClean="0"/>
            <a:t>Introduction:</a:t>
          </a:r>
          <a:endParaRPr lang="en-US" sz="2600" kern="1200"/>
        </a:p>
      </dsp:txBody>
      <dsp:txXfrm>
        <a:off x="29700" y="44629"/>
        <a:ext cx="2308035" cy="549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0241C-CF58-4586-BA2E-0C5A479F690B}">
      <dsp:nvSpPr>
        <dsp:cNvPr id="0" name=""/>
        <dsp:cNvSpPr/>
      </dsp:nvSpPr>
      <dsp:spPr>
        <a:xfrm>
          <a:off x="0" y="280980"/>
          <a:ext cx="11018846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This project introduces a multiplayer snake game in C++ with a console interface, allowing two players to control separate snakes in a shared grid.</a:t>
          </a:r>
          <a:endParaRPr lang="en-US" sz="1800" kern="1200"/>
        </a:p>
      </dsp:txBody>
      <dsp:txXfrm>
        <a:off x="33926" y="314906"/>
        <a:ext cx="10950994" cy="627128"/>
      </dsp:txXfrm>
    </dsp:sp>
    <dsp:sp modelId="{2A706338-1DE9-4C48-A740-37B40A41A349}">
      <dsp:nvSpPr>
        <dsp:cNvPr id="0" name=""/>
        <dsp:cNvSpPr/>
      </dsp:nvSpPr>
      <dsp:spPr>
        <a:xfrm>
          <a:off x="0" y="1074934"/>
          <a:ext cx="11018846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Motivated by showcasing programming skills and exploring multiplayer game development in a console environment, This project uses Only Basic C++ Libraries such as &lt;iostream&gt;, &lt;conio.h&gt;, &lt;string&gt; etc.</a:t>
          </a:r>
          <a:endParaRPr lang="en-US" sz="1800" kern="1200"/>
        </a:p>
      </dsp:txBody>
      <dsp:txXfrm>
        <a:off x="33926" y="1108860"/>
        <a:ext cx="10950994" cy="627128"/>
      </dsp:txXfrm>
    </dsp:sp>
    <dsp:sp modelId="{321461A3-BAC7-4B53-ACE5-77D0835B77B5}">
      <dsp:nvSpPr>
        <dsp:cNvPr id="0" name=""/>
        <dsp:cNvSpPr/>
      </dsp:nvSpPr>
      <dsp:spPr>
        <a:xfrm>
          <a:off x="0" y="1821754"/>
          <a:ext cx="11018846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Basically, the main point of this whole project is creating a c++ multiplayer snake game while using only concepts taught at the university. </a:t>
          </a:r>
          <a:endParaRPr lang="en-US" sz="1800" kern="1200"/>
        </a:p>
      </dsp:txBody>
      <dsp:txXfrm>
        <a:off x="33926" y="1855680"/>
        <a:ext cx="10950994" cy="627128"/>
      </dsp:txXfrm>
    </dsp:sp>
    <dsp:sp modelId="{4D89B09E-35EE-4EA0-980C-02088151A66E}">
      <dsp:nvSpPr>
        <dsp:cNvPr id="0" name=""/>
        <dsp:cNvSpPr/>
      </dsp:nvSpPr>
      <dsp:spPr>
        <a:xfrm>
          <a:off x="0" y="2568574"/>
          <a:ext cx="11018846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As such, we’ve fully utilized many loops, functions and function calls, basic file handling and user input etc. throughout the project.</a:t>
          </a:r>
          <a:endParaRPr lang="en-US" sz="1800" kern="1200" dirty="0"/>
        </a:p>
      </dsp:txBody>
      <dsp:txXfrm>
        <a:off x="33926" y="2602500"/>
        <a:ext cx="10950994" cy="6271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5CE64-C538-469F-B511-8B434C2C8E4A}">
      <dsp:nvSpPr>
        <dsp:cNvPr id="0" name=""/>
        <dsp:cNvSpPr/>
      </dsp:nvSpPr>
      <dsp:spPr>
        <a:xfrm>
          <a:off x="0" y="2700"/>
          <a:ext cx="102904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Problem Statements</a:t>
          </a:r>
          <a:endParaRPr lang="en-US" sz="2100" kern="1200"/>
        </a:p>
      </dsp:txBody>
      <dsp:txXfrm>
        <a:off x="23988" y="26688"/>
        <a:ext cx="10242424" cy="443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0E679-32BC-4E21-AE5E-66754F93C891}">
      <dsp:nvSpPr>
        <dsp:cNvPr id="0" name=""/>
        <dsp:cNvSpPr/>
      </dsp:nvSpPr>
      <dsp:spPr>
        <a:xfrm>
          <a:off x="0" y="23350"/>
          <a:ext cx="1040849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In initial phases, continuous flickering was faced.</a:t>
          </a:r>
          <a:endParaRPr lang="en-US" sz="2200" kern="1200"/>
        </a:p>
      </dsp:txBody>
      <dsp:txXfrm>
        <a:off x="25130" y="48480"/>
        <a:ext cx="10358238" cy="464540"/>
      </dsp:txXfrm>
    </dsp:sp>
    <dsp:sp modelId="{7BEBC956-780A-4623-BA94-BA8DAE761F64}">
      <dsp:nvSpPr>
        <dsp:cNvPr id="0" name=""/>
        <dsp:cNvSpPr/>
      </dsp:nvSpPr>
      <dsp:spPr>
        <a:xfrm>
          <a:off x="0" y="601510"/>
          <a:ext cx="1040849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Snake movement was difficult to understand and implement.</a:t>
          </a:r>
          <a:endParaRPr lang="en-US" sz="2200" kern="1200"/>
        </a:p>
      </dsp:txBody>
      <dsp:txXfrm>
        <a:off x="25130" y="626640"/>
        <a:ext cx="10358238" cy="464540"/>
      </dsp:txXfrm>
    </dsp:sp>
    <dsp:sp modelId="{F499AD05-5CF6-4DAD-8CF8-0A85EF33922D}">
      <dsp:nvSpPr>
        <dsp:cNvPr id="0" name=""/>
        <dsp:cNvSpPr/>
      </dsp:nvSpPr>
      <dsp:spPr>
        <a:xfrm>
          <a:off x="0" y="1179671"/>
          <a:ext cx="1040849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Implementing multiplayer into the snake game was difficult.</a:t>
          </a:r>
          <a:endParaRPr lang="en-US" sz="2200" kern="1200" dirty="0"/>
        </a:p>
      </dsp:txBody>
      <dsp:txXfrm>
        <a:off x="25130" y="1204801"/>
        <a:ext cx="10358238" cy="464540"/>
      </dsp:txXfrm>
    </dsp:sp>
    <dsp:sp modelId="{65FFD998-1513-4064-9FA9-D47CF4158C3A}">
      <dsp:nvSpPr>
        <dsp:cNvPr id="0" name=""/>
        <dsp:cNvSpPr/>
      </dsp:nvSpPr>
      <dsp:spPr>
        <a:xfrm>
          <a:off x="0" y="1757831"/>
          <a:ext cx="1040849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Figuring out the movement of the second snake was hard.</a:t>
          </a:r>
          <a:endParaRPr lang="en-US" sz="2200" kern="1200"/>
        </a:p>
      </dsp:txBody>
      <dsp:txXfrm>
        <a:off x="25130" y="1782961"/>
        <a:ext cx="10358238" cy="464540"/>
      </dsp:txXfrm>
    </dsp:sp>
    <dsp:sp modelId="{2F35F5EB-21F3-4A90-B6D8-347E108AC03E}">
      <dsp:nvSpPr>
        <dsp:cNvPr id="0" name=""/>
        <dsp:cNvSpPr/>
      </dsp:nvSpPr>
      <dsp:spPr>
        <a:xfrm>
          <a:off x="0" y="2335991"/>
          <a:ext cx="1040849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Implementation of data base was extremely challenging.</a:t>
          </a:r>
          <a:endParaRPr lang="en-US" sz="2200" kern="1200"/>
        </a:p>
      </dsp:txBody>
      <dsp:txXfrm>
        <a:off x="25130" y="2361121"/>
        <a:ext cx="10358238" cy="464540"/>
      </dsp:txXfrm>
    </dsp:sp>
    <dsp:sp modelId="{790155C4-C463-4D8B-AB15-582631FB2B60}">
      <dsp:nvSpPr>
        <dsp:cNvPr id="0" name=""/>
        <dsp:cNvSpPr/>
      </dsp:nvSpPr>
      <dsp:spPr>
        <a:xfrm>
          <a:off x="0" y="2914151"/>
          <a:ext cx="1040849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File handling without F stream library was hard to handle.</a:t>
          </a:r>
          <a:endParaRPr lang="en-US" sz="2200" kern="1200"/>
        </a:p>
      </dsp:txBody>
      <dsp:txXfrm>
        <a:off x="25130" y="2939281"/>
        <a:ext cx="10358238" cy="464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C819B-6B22-4A84-A6CC-452352FBACD1}">
      <dsp:nvSpPr>
        <dsp:cNvPr id="0" name=""/>
        <dsp:cNvSpPr/>
      </dsp:nvSpPr>
      <dsp:spPr>
        <a:xfrm>
          <a:off x="0" y="0"/>
          <a:ext cx="3706041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What makes it unique?</a:t>
          </a:r>
          <a:endParaRPr lang="en-US" sz="2100" kern="1200"/>
        </a:p>
      </dsp:txBody>
      <dsp:txXfrm>
        <a:off x="23988" y="23988"/>
        <a:ext cx="3658065" cy="4434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4E35A-BB92-4A84-A3FD-7D1333E7B6D1}">
      <dsp:nvSpPr>
        <dsp:cNvPr id="0" name=""/>
        <dsp:cNvSpPr/>
      </dsp:nvSpPr>
      <dsp:spPr>
        <a:xfrm>
          <a:off x="2468354" y="0"/>
          <a:ext cx="2745853" cy="579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smtClean="0"/>
            <a:t>Console based</a:t>
          </a:r>
          <a:endParaRPr lang="en-US" sz="1700" kern="1200"/>
        </a:p>
      </dsp:txBody>
      <dsp:txXfrm>
        <a:off x="2496663" y="28309"/>
        <a:ext cx="2689235" cy="523291"/>
      </dsp:txXfrm>
    </dsp:sp>
    <dsp:sp modelId="{753D9550-5823-4803-9C14-786BEDEDD548}">
      <dsp:nvSpPr>
        <dsp:cNvPr id="0" name=""/>
        <dsp:cNvSpPr/>
      </dsp:nvSpPr>
      <dsp:spPr>
        <a:xfrm>
          <a:off x="2440759" y="610231"/>
          <a:ext cx="2745853" cy="579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Strictly followed the scope</a:t>
          </a:r>
          <a:endParaRPr lang="en-US" sz="1700" kern="1200" dirty="0"/>
        </a:p>
      </dsp:txBody>
      <dsp:txXfrm>
        <a:off x="2469068" y="638540"/>
        <a:ext cx="2689235" cy="523291"/>
      </dsp:txXfrm>
    </dsp:sp>
    <dsp:sp modelId="{7C1E0C2F-225A-480F-B92E-71472F58E1DC}">
      <dsp:nvSpPr>
        <dsp:cNvPr id="0" name=""/>
        <dsp:cNvSpPr/>
      </dsp:nvSpPr>
      <dsp:spPr>
        <a:xfrm>
          <a:off x="2440759" y="1219137"/>
          <a:ext cx="2745853" cy="579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smtClean="0"/>
            <a:t>No gaming libraries </a:t>
          </a:r>
          <a:endParaRPr lang="en-US" sz="1700" kern="1200"/>
        </a:p>
      </dsp:txBody>
      <dsp:txXfrm>
        <a:off x="2469068" y="1247446"/>
        <a:ext cx="2689235" cy="523291"/>
      </dsp:txXfrm>
    </dsp:sp>
    <dsp:sp modelId="{AF593784-825F-4A8B-9C01-E1379919A430}">
      <dsp:nvSpPr>
        <dsp:cNvPr id="0" name=""/>
        <dsp:cNvSpPr/>
      </dsp:nvSpPr>
      <dsp:spPr>
        <a:xfrm>
          <a:off x="2440759" y="1828042"/>
          <a:ext cx="2745853" cy="579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smtClean="0"/>
            <a:t>Multiple input simultaneously </a:t>
          </a:r>
          <a:endParaRPr lang="en-US" sz="1700" kern="1200"/>
        </a:p>
      </dsp:txBody>
      <dsp:txXfrm>
        <a:off x="2469068" y="1856351"/>
        <a:ext cx="2689235" cy="523291"/>
      </dsp:txXfrm>
    </dsp:sp>
    <dsp:sp modelId="{FCD80947-8B2E-4FC3-9F13-04998CD1C681}">
      <dsp:nvSpPr>
        <dsp:cNvPr id="0" name=""/>
        <dsp:cNvSpPr/>
      </dsp:nvSpPr>
      <dsp:spPr>
        <a:xfrm>
          <a:off x="2440759" y="2436947"/>
          <a:ext cx="2745853" cy="579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smtClean="0"/>
            <a:t>Smooth gameplay </a:t>
          </a:r>
          <a:endParaRPr lang="en-US" sz="1700" kern="1200"/>
        </a:p>
      </dsp:txBody>
      <dsp:txXfrm>
        <a:off x="2469068" y="2465256"/>
        <a:ext cx="2689235" cy="5232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BD72F-7678-4F17-B372-7FEB24747897}">
      <dsp:nvSpPr>
        <dsp:cNvPr id="0" name=""/>
        <dsp:cNvSpPr/>
      </dsp:nvSpPr>
      <dsp:spPr>
        <a:xfrm>
          <a:off x="0" y="37800"/>
          <a:ext cx="1208985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Features </a:t>
          </a:r>
          <a:endParaRPr lang="en-US" sz="1900" kern="1200"/>
        </a:p>
      </dsp:txBody>
      <dsp:txXfrm>
        <a:off x="21704" y="59504"/>
        <a:ext cx="1165577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61400" y="3705184"/>
            <a:ext cx="9869200" cy="9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4700608" y="1876832"/>
            <a:ext cx="2790800" cy="10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2106904" y="4844053"/>
            <a:ext cx="7981200" cy="4712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495001" y="523883"/>
            <a:ext cx="298529" cy="298500"/>
            <a:chOff x="5557700" y="413400"/>
            <a:chExt cx="223897" cy="223875"/>
          </a:xfrm>
        </p:grpSpPr>
        <p:sp>
          <p:nvSpPr>
            <p:cNvPr id="37" name="Google Shape;37;p3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11241201" y="523883"/>
            <a:ext cx="298529" cy="298500"/>
            <a:chOff x="5557700" y="413400"/>
            <a:chExt cx="223897" cy="223875"/>
          </a:xfrm>
        </p:grpSpPr>
        <p:sp>
          <p:nvSpPr>
            <p:cNvPr id="41" name="Google Shape;41;p3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715176" y="483582"/>
            <a:ext cx="471225" cy="471225"/>
            <a:chOff x="713100" y="539400"/>
            <a:chExt cx="446575" cy="446575"/>
          </a:xfrm>
        </p:grpSpPr>
        <p:sp>
          <p:nvSpPr>
            <p:cNvPr id="45" name="Google Shape;45;p3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652268" y="6071651"/>
            <a:ext cx="298529" cy="298500"/>
            <a:chOff x="5557700" y="413400"/>
            <a:chExt cx="223897" cy="223875"/>
          </a:xfrm>
        </p:grpSpPr>
        <p:sp>
          <p:nvSpPr>
            <p:cNvPr id="48" name="Google Shape;48;p3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58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2040141" y="2607261"/>
            <a:ext cx="3914800" cy="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2040145" y="2093139"/>
            <a:ext cx="3914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3"/>
          </p:nvPr>
        </p:nvSpPr>
        <p:spPr>
          <a:xfrm>
            <a:off x="2040141" y="4542977"/>
            <a:ext cx="3914800" cy="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2040145" y="4021944"/>
            <a:ext cx="3914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7298711" y="2607261"/>
            <a:ext cx="3914800" cy="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6"/>
          </p:nvPr>
        </p:nvSpPr>
        <p:spPr>
          <a:xfrm>
            <a:off x="7298705" y="2093139"/>
            <a:ext cx="3914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7298711" y="4542977"/>
            <a:ext cx="3914800" cy="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7298705" y="4021944"/>
            <a:ext cx="3914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979240" y="2093139"/>
            <a:ext cx="10620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979240" y="4021956"/>
            <a:ext cx="10620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8043" y="2093139"/>
            <a:ext cx="10620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8043" y="4021956"/>
            <a:ext cx="10620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grpSp>
        <p:nvGrpSpPr>
          <p:cNvPr id="255" name="Google Shape;255;p13"/>
          <p:cNvGrpSpPr/>
          <p:nvPr/>
        </p:nvGrpSpPr>
        <p:grpSpPr>
          <a:xfrm>
            <a:off x="11090426" y="5828733"/>
            <a:ext cx="471225" cy="471225"/>
            <a:chOff x="713100" y="539400"/>
            <a:chExt cx="446575" cy="446575"/>
          </a:xfrm>
        </p:grpSpPr>
        <p:sp>
          <p:nvSpPr>
            <p:cNvPr id="256" name="Google Shape;256;p13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58" name="Google Shape;258;p13"/>
          <p:cNvGrpSpPr/>
          <p:nvPr/>
        </p:nvGrpSpPr>
        <p:grpSpPr>
          <a:xfrm>
            <a:off x="11561668" y="3630467"/>
            <a:ext cx="298529" cy="298500"/>
            <a:chOff x="5557700" y="413400"/>
            <a:chExt cx="223897" cy="223875"/>
          </a:xfrm>
        </p:grpSpPr>
        <p:sp>
          <p:nvSpPr>
            <p:cNvPr id="259" name="Google Shape;259;p13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62" name="Google Shape;262;p13"/>
          <p:cNvGrpSpPr/>
          <p:nvPr/>
        </p:nvGrpSpPr>
        <p:grpSpPr>
          <a:xfrm>
            <a:off x="435934" y="357067"/>
            <a:ext cx="298529" cy="298500"/>
            <a:chOff x="5557700" y="413400"/>
            <a:chExt cx="223897" cy="223875"/>
          </a:xfrm>
        </p:grpSpPr>
        <p:sp>
          <p:nvSpPr>
            <p:cNvPr id="263" name="Google Shape;263;p13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36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4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1"/>
          </p:nvPr>
        </p:nvSpPr>
        <p:spPr>
          <a:xfrm>
            <a:off x="950800" y="4326267"/>
            <a:ext cx="3072800" cy="1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subTitle" idx="2"/>
          </p:nvPr>
        </p:nvSpPr>
        <p:spPr>
          <a:xfrm>
            <a:off x="950803" y="3793933"/>
            <a:ext cx="3072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4"/>
          <p:cNvSpPr txBox="1">
            <a:spLocks noGrp="1"/>
          </p:cNvSpPr>
          <p:nvPr>
            <p:ph type="subTitle" idx="3"/>
          </p:nvPr>
        </p:nvSpPr>
        <p:spPr>
          <a:xfrm>
            <a:off x="4559600" y="4326267"/>
            <a:ext cx="3072800" cy="1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4"/>
          </p:nvPr>
        </p:nvSpPr>
        <p:spPr>
          <a:xfrm>
            <a:off x="4559603" y="3793933"/>
            <a:ext cx="3072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5"/>
          </p:nvPr>
        </p:nvSpPr>
        <p:spPr>
          <a:xfrm>
            <a:off x="8168400" y="4326267"/>
            <a:ext cx="3072800" cy="1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6"/>
          </p:nvPr>
        </p:nvSpPr>
        <p:spPr>
          <a:xfrm>
            <a:off x="8168403" y="3793933"/>
            <a:ext cx="3072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11241193" y="5769949"/>
            <a:ext cx="471225" cy="471225"/>
            <a:chOff x="713100" y="539400"/>
            <a:chExt cx="446575" cy="446575"/>
          </a:xfrm>
        </p:grpSpPr>
        <p:sp>
          <p:nvSpPr>
            <p:cNvPr id="276" name="Google Shape;276;p14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78" name="Google Shape;278;p14"/>
          <p:cNvGrpSpPr/>
          <p:nvPr/>
        </p:nvGrpSpPr>
        <p:grpSpPr>
          <a:xfrm>
            <a:off x="801532" y="6052421"/>
            <a:ext cx="298529" cy="298500"/>
            <a:chOff x="5557700" y="413400"/>
            <a:chExt cx="223897" cy="223875"/>
          </a:xfrm>
        </p:grpSpPr>
        <p:sp>
          <p:nvSpPr>
            <p:cNvPr id="279" name="Google Shape;279;p1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82" name="Google Shape;282;p14"/>
          <p:cNvGrpSpPr/>
          <p:nvPr/>
        </p:nvGrpSpPr>
        <p:grpSpPr>
          <a:xfrm>
            <a:off x="349334" y="301219"/>
            <a:ext cx="298529" cy="298500"/>
            <a:chOff x="5557700" y="413400"/>
            <a:chExt cx="223897" cy="223875"/>
          </a:xfrm>
        </p:grpSpPr>
        <p:sp>
          <p:nvSpPr>
            <p:cNvPr id="283" name="Google Shape;283;p1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86" name="Google Shape;286;p14"/>
          <p:cNvGrpSpPr/>
          <p:nvPr/>
        </p:nvGrpSpPr>
        <p:grpSpPr>
          <a:xfrm>
            <a:off x="10830032" y="6136139"/>
            <a:ext cx="298529" cy="298500"/>
            <a:chOff x="5557700" y="413400"/>
            <a:chExt cx="223897" cy="223875"/>
          </a:xfrm>
        </p:grpSpPr>
        <p:sp>
          <p:nvSpPr>
            <p:cNvPr id="287" name="Google Shape;287;p1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11553198" y="569939"/>
            <a:ext cx="298529" cy="298500"/>
            <a:chOff x="5557700" y="413400"/>
            <a:chExt cx="223897" cy="223875"/>
          </a:xfrm>
        </p:grpSpPr>
        <p:sp>
          <p:nvSpPr>
            <p:cNvPr id="291" name="Google Shape;291;p1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16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5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subTitle" idx="1"/>
          </p:nvPr>
        </p:nvSpPr>
        <p:spPr>
          <a:xfrm>
            <a:off x="950800" y="2626756"/>
            <a:ext cx="3072800" cy="1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950803" y="2105723"/>
            <a:ext cx="3072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4559600" y="2626756"/>
            <a:ext cx="3072800" cy="1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subTitle" idx="4"/>
          </p:nvPr>
        </p:nvSpPr>
        <p:spPr>
          <a:xfrm>
            <a:off x="4559603" y="2105723"/>
            <a:ext cx="3072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15"/>
          <p:cNvSpPr txBox="1">
            <a:spLocks noGrp="1"/>
          </p:cNvSpPr>
          <p:nvPr>
            <p:ph type="subTitle" idx="5"/>
          </p:nvPr>
        </p:nvSpPr>
        <p:spPr>
          <a:xfrm>
            <a:off x="8168400" y="2626756"/>
            <a:ext cx="3072800" cy="1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subTitle" idx="6"/>
          </p:nvPr>
        </p:nvSpPr>
        <p:spPr>
          <a:xfrm>
            <a:off x="8168403" y="2105723"/>
            <a:ext cx="3072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ubTitle" idx="7"/>
          </p:nvPr>
        </p:nvSpPr>
        <p:spPr>
          <a:xfrm>
            <a:off x="950800" y="4768857"/>
            <a:ext cx="3072800" cy="1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8"/>
          </p:nvPr>
        </p:nvSpPr>
        <p:spPr>
          <a:xfrm>
            <a:off x="950803" y="4247824"/>
            <a:ext cx="3072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9"/>
          </p:nvPr>
        </p:nvSpPr>
        <p:spPr>
          <a:xfrm>
            <a:off x="4559600" y="4768857"/>
            <a:ext cx="3072800" cy="1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13"/>
          </p:nvPr>
        </p:nvSpPr>
        <p:spPr>
          <a:xfrm>
            <a:off x="4559603" y="4247824"/>
            <a:ext cx="3072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14"/>
          </p:nvPr>
        </p:nvSpPr>
        <p:spPr>
          <a:xfrm>
            <a:off x="8168400" y="4768857"/>
            <a:ext cx="3072800" cy="1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5"/>
          </p:nvPr>
        </p:nvSpPr>
        <p:spPr>
          <a:xfrm>
            <a:off x="8168403" y="4247824"/>
            <a:ext cx="30728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258226" y="1482815"/>
            <a:ext cx="471225" cy="471225"/>
            <a:chOff x="713100" y="539400"/>
            <a:chExt cx="446575" cy="446575"/>
          </a:xfrm>
        </p:grpSpPr>
        <p:sp>
          <p:nvSpPr>
            <p:cNvPr id="310" name="Google Shape;310;p15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12" name="Google Shape;312;p15"/>
          <p:cNvGrpSpPr/>
          <p:nvPr/>
        </p:nvGrpSpPr>
        <p:grpSpPr>
          <a:xfrm>
            <a:off x="11350468" y="6138786"/>
            <a:ext cx="298529" cy="298500"/>
            <a:chOff x="5557700" y="413400"/>
            <a:chExt cx="223897" cy="223875"/>
          </a:xfrm>
        </p:grpSpPr>
        <p:sp>
          <p:nvSpPr>
            <p:cNvPr id="313" name="Google Shape;313;p15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16" name="Google Shape;316;p15"/>
          <p:cNvGrpSpPr/>
          <p:nvPr/>
        </p:nvGrpSpPr>
        <p:grpSpPr>
          <a:xfrm>
            <a:off x="11648998" y="369054"/>
            <a:ext cx="298529" cy="298500"/>
            <a:chOff x="5557700" y="413400"/>
            <a:chExt cx="223897" cy="223875"/>
          </a:xfrm>
        </p:grpSpPr>
        <p:sp>
          <p:nvSpPr>
            <p:cNvPr id="317" name="Google Shape;317;p15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20" name="Google Shape;320;p15"/>
          <p:cNvGrpSpPr/>
          <p:nvPr/>
        </p:nvGrpSpPr>
        <p:grpSpPr>
          <a:xfrm>
            <a:off x="584465" y="6063721"/>
            <a:ext cx="298529" cy="298500"/>
            <a:chOff x="5557700" y="413400"/>
            <a:chExt cx="223897" cy="223875"/>
          </a:xfrm>
        </p:grpSpPr>
        <p:sp>
          <p:nvSpPr>
            <p:cNvPr id="321" name="Google Shape;321;p15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24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16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6"/>
          <p:cNvSpPr txBox="1">
            <a:spLocks noGrp="1"/>
          </p:cNvSpPr>
          <p:nvPr>
            <p:ph type="title" hasCustomPrompt="1"/>
          </p:nvPr>
        </p:nvSpPr>
        <p:spPr>
          <a:xfrm>
            <a:off x="3647400" y="1592901"/>
            <a:ext cx="48972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1"/>
          </p:nvPr>
        </p:nvSpPr>
        <p:spPr>
          <a:xfrm>
            <a:off x="3647400" y="2795301"/>
            <a:ext cx="4897200" cy="45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title" idx="2" hasCustomPrompt="1"/>
          </p:nvPr>
        </p:nvSpPr>
        <p:spPr>
          <a:xfrm>
            <a:off x="950800" y="3983835"/>
            <a:ext cx="48972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3"/>
          </p:nvPr>
        </p:nvSpPr>
        <p:spPr>
          <a:xfrm>
            <a:off x="950800" y="5185772"/>
            <a:ext cx="4897200" cy="45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title" idx="4" hasCustomPrompt="1"/>
          </p:nvPr>
        </p:nvSpPr>
        <p:spPr>
          <a:xfrm>
            <a:off x="6344133" y="3983835"/>
            <a:ext cx="48972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5"/>
          </p:nvPr>
        </p:nvSpPr>
        <p:spPr>
          <a:xfrm>
            <a:off x="6344133" y="5185772"/>
            <a:ext cx="4897200" cy="45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2" name="Google Shape;332;p16"/>
          <p:cNvGrpSpPr/>
          <p:nvPr/>
        </p:nvGrpSpPr>
        <p:grpSpPr>
          <a:xfrm>
            <a:off x="11150793" y="6052449"/>
            <a:ext cx="471225" cy="471225"/>
            <a:chOff x="713100" y="539400"/>
            <a:chExt cx="446575" cy="446575"/>
          </a:xfrm>
        </p:grpSpPr>
        <p:sp>
          <p:nvSpPr>
            <p:cNvPr id="333" name="Google Shape;333;p16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35" name="Google Shape;335;p16"/>
          <p:cNvGrpSpPr/>
          <p:nvPr/>
        </p:nvGrpSpPr>
        <p:grpSpPr>
          <a:xfrm>
            <a:off x="10977601" y="673986"/>
            <a:ext cx="298529" cy="298500"/>
            <a:chOff x="5557700" y="413400"/>
            <a:chExt cx="223897" cy="223875"/>
          </a:xfrm>
        </p:grpSpPr>
        <p:sp>
          <p:nvSpPr>
            <p:cNvPr id="336" name="Google Shape;336;p16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39" name="Google Shape;339;p16"/>
          <p:cNvGrpSpPr/>
          <p:nvPr/>
        </p:nvGrpSpPr>
        <p:grpSpPr>
          <a:xfrm>
            <a:off x="11496698" y="278657"/>
            <a:ext cx="298529" cy="298500"/>
            <a:chOff x="5557700" y="413400"/>
            <a:chExt cx="223897" cy="223875"/>
          </a:xfrm>
        </p:grpSpPr>
        <p:sp>
          <p:nvSpPr>
            <p:cNvPr id="340" name="Google Shape;340;p16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43" name="Google Shape;343;p16"/>
          <p:cNvGrpSpPr/>
          <p:nvPr/>
        </p:nvGrpSpPr>
        <p:grpSpPr>
          <a:xfrm>
            <a:off x="4941498" y="375487"/>
            <a:ext cx="298529" cy="298500"/>
            <a:chOff x="5557700" y="413400"/>
            <a:chExt cx="223897" cy="223875"/>
          </a:xfrm>
        </p:grpSpPr>
        <p:sp>
          <p:nvSpPr>
            <p:cNvPr id="344" name="Google Shape;344;p16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47" name="Google Shape;347;p16"/>
          <p:cNvGrpSpPr/>
          <p:nvPr/>
        </p:nvGrpSpPr>
        <p:grpSpPr>
          <a:xfrm>
            <a:off x="6344134" y="6225153"/>
            <a:ext cx="298529" cy="298500"/>
            <a:chOff x="5557700" y="413400"/>
            <a:chExt cx="223897" cy="223875"/>
          </a:xfrm>
        </p:grpSpPr>
        <p:sp>
          <p:nvSpPr>
            <p:cNvPr id="348" name="Google Shape;348;p16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51" name="Google Shape;351;p16"/>
          <p:cNvGrpSpPr/>
          <p:nvPr/>
        </p:nvGrpSpPr>
        <p:grpSpPr>
          <a:xfrm>
            <a:off x="416426" y="436682"/>
            <a:ext cx="471225" cy="471225"/>
            <a:chOff x="713100" y="539400"/>
            <a:chExt cx="446575" cy="446575"/>
          </a:xfrm>
        </p:grpSpPr>
        <p:sp>
          <p:nvSpPr>
            <p:cNvPr id="352" name="Google Shape;352;p16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54" name="Google Shape;354;p16"/>
          <p:cNvGrpSpPr/>
          <p:nvPr/>
        </p:nvGrpSpPr>
        <p:grpSpPr>
          <a:xfrm>
            <a:off x="2146165" y="5989554"/>
            <a:ext cx="298529" cy="298500"/>
            <a:chOff x="5557700" y="413400"/>
            <a:chExt cx="223897" cy="223875"/>
          </a:xfrm>
        </p:grpSpPr>
        <p:sp>
          <p:nvSpPr>
            <p:cNvPr id="355" name="Google Shape;355;p16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06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7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7"/>
          <p:cNvSpPr txBox="1">
            <a:spLocks noGrp="1"/>
          </p:cNvSpPr>
          <p:nvPr>
            <p:ph type="title"/>
          </p:nvPr>
        </p:nvSpPr>
        <p:spPr>
          <a:xfrm>
            <a:off x="5237833" y="1668971"/>
            <a:ext cx="5662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1"/>
          </p:nvPr>
        </p:nvSpPr>
        <p:spPr>
          <a:xfrm>
            <a:off x="5237832" y="2255847"/>
            <a:ext cx="5662800" cy="30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62" name="Google Shape;362;p17"/>
          <p:cNvGrpSpPr/>
          <p:nvPr/>
        </p:nvGrpSpPr>
        <p:grpSpPr>
          <a:xfrm>
            <a:off x="267260" y="222182"/>
            <a:ext cx="471225" cy="471225"/>
            <a:chOff x="713100" y="539400"/>
            <a:chExt cx="446575" cy="446575"/>
          </a:xfrm>
        </p:grpSpPr>
        <p:sp>
          <p:nvSpPr>
            <p:cNvPr id="363" name="Google Shape;363;p17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65" name="Google Shape;365;p17"/>
          <p:cNvGrpSpPr/>
          <p:nvPr/>
        </p:nvGrpSpPr>
        <p:grpSpPr>
          <a:xfrm>
            <a:off x="439965" y="6210621"/>
            <a:ext cx="298529" cy="298500"/>
            <a:chOff x="5557700" y="413400"/>
            <a:chExt cx="223897" cy="223875"/>
          </a:xfrm>
        </p:grpSpPr>
        <p:sp>
          <p:nvSpPr>
            <p:cNvPr id="366" name="Google Shape;366;p17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11091932" y="222157"/>
            <a:ext cx="298529" cy="298500"/>
            <a:chOff x="5557700" y="413400"/>
            <a:chExt cx="223897" cy="223875"/>
          </a:xfrm>
        </p:grpSpPr>
        <p:sp>
          <p:nvSpPr>
            <p:cNvPr id="370" name="Google Shape;370;p17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11665934" y="5699837"/>
            <a:ext cx="298529" cy="298500"/>
            <a:chOff x="5557700" y="413400"/>
            <a:chExt cx="223897" cy="223875"/>
          </a:xfrm>
        </p:grpSpPr>
        <p:sp>
          <p:nvSpPr>
            <p:cNvPr id="374" name="Google Shape;374;p17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77" name="Google Shape;377;p17"/>
          <p:cNvGrpSpPr/>
          <p:nvPr/>
        </p:nvGrpSpPr>
        <p:grpSpPr>
          <a:xfrm>
            <a:off x="11519034" y="569937"/>
            <a:ext cx="298529" cy="298500"/>
            <a:chOff x="5557700" y="413400"/>
            <a:chExt cx="223897" cy="223875"/>
          </a:xfrm>
        </p:grpSpPr>
        <p:sp>
          <p:nvSpPr>
            <p:cNvPr id="378" name="Google Shape;378;p17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064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8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body" idx="1"/>
          </p:nvPr>
        </p:nvSpPr>
        <p:spPr>
          <a:xfrm>
            <a:off x="950800" y="1793133"/>
            <a:ext cx="10290400" cy="3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85" name="Google Shape;385;p18"/>
          <p:cNvGrpSpPr/>
          <p:nvPr/>
        </p:nvGrpSpPr>
        <p:grpSpPr>
          <a:xfrm>
            <a:off x="10558001" y="5577021"/>
            <a:ext cx="886393" cy="663396"/>
            <a:chOff x="7918500" y="4182765"/>
            <a:chExt cx="664795" cy="497547"/>
          </a:xfrm>
        </p:grpSpPr>
        <p:grpSp>
          <p:nvGrpSpPr>
            <p:cNvPr id="386" name="Google Shape;386;p18"/>
            <p:cNvGrpSpPr/>
            <p:nvPr/>
          </p:nvGrpSpPr>
          <p:grpSpPr>
            <a:xfrm>
              <a:off x="8359398" y="4182765"/>
              <a:ext cx="223897" cy="223875"/>
              <a:chOff x="5557700" y="413400"/>
              <a:chExt cx="223897" cy="223875"/>
            </a:xfrm>
          </p:grpSpPr>
          <p:sp>
            <p:nvSpPr>
              <p:cNvPr id="387" name="Google Shape;387;p18"/>
              <p:cNvSpPr/>
              <p:nvPr/>
            </p:nvSpPr>
            <p:spPr>
              <a:xfrm>
                <a:off x="5632725" y="413400"/>
                <a:ext cx="73850" cy="22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954" y="3001"/>
                    </a:lnTo>
                    <a:lnTo>
                      <a:pt x="2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5557700" y="488400"/>
                <a:ext cx="223897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955" extrusionOk="0">
                    <a:moveTo>
                      <a:pt x="1" y="1"/>
                    </a:moveTo>
                    <a:lnTo>
                      <a:pt x="1" y="2954"/>
                    </a:lnTo>
                    <a:lnTo>
                      <a:pt x="3002" y="2954"/>
                    </a:lnTo>
                    <a:lnTo>
                      <a:pt x="30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5632725" y="488400"/>
                <a:ext cx="73850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55" extrusionOk="0">
                    <a:moveTo>
                      <a:pt x="0" y="1"/>
                    </a:moveTo>
                    <a:lnTo>
                      <a:pt x="0" y="2954"/>
                    </a:lnTo>
                    <a:lnTo>
                      <a:pt x="2954" y="2954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390" name="Google Shape;390;p18"/>
            <p:cNvGrpSpPr/>
            <p:nvPr/>
          </p:nvGrpSpPr>
          <p:grpSpPr>
            <a:xfrm>
              <a:off x="7918500" y="4456438"/>
              <a:ext cx="223897" cy="223875"/>
              <a:chOff x="5557700" y="413400"/>
              <a:chExt cx="223897" cy="223875"/>
            </a:xfrm>
          </p:grpSpPr>
          <p:sp>
            <p:nvSpPr>
              <p:cNvPr id="391" name="Google Shape;391;p18"/>
              <p:cNvSpPr/>
              <p:nvPr/>
            </p:nvSpPr>
            <p:spPr>
              <a:xfrm>
                <a:off x="5632725" y="413400"/>
                <a:ext cx="73850" cy="22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954" y="3001"/>
                    </a:lnTo>
                    <a:lnTo>
                      <a:pt x="2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5557700" y="488400"/>
                <a:ext cx="223897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955" extrusionOk="0">
                    <a:moveTo>
                      <a:pt x="1" y="1"/>
                    </a:moveTo>
                    <a:lnTo>
                      <a:pt x="1" y="2954"/>
                    </a:lnTo>
                    <a:lnTo>
                      <a:pt x="3002" y="2954"/>
                    </a:lnTo>
                    <a:lnTo>
                      <a:pt x="30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5632725" y="488400"/>
                <a:ext cx="73850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55" extrusionOk="0">
                    <a:moveTo>
                      <a:pt x="0" y="1"/>
                    </a:moveTo>
                    <a:lnTo>
                      <a:pt x="0" y="2954"/>
                    </a:lnTo>
                    <a:lnTo>
                      <a:pt x="2954" y="2954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grpSp>
        <p:nvGrpSpPr>
          <p:cNvPr id="394" name="Google Shape;394;p18"/>
          <p:cNvGrpSpPr/>
          <p:nvPr/>
        </p:nvGrpSpPr>
        <p:grpSpPr>
          <a:xfrm>
            <a:off x="385826" y="5982133"/>
            <a:ext cx="471225" cy="471225"/>
            <a:chOff x="713100" y="539400"/>
            <a:chExt cx="446575" cy="446575"/>
          </a:xfrm>
        </p:grpSpPr>
        <p:sp>
          <p:nvSpPr>
            <p:cNvPr id="395" name="Google Shape;395;p18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97" name="Google Shape;397;p18"/>
          <p:cNvGrpSpPr/>
          <p:nvPr/>
        </p:nvGrpSpPr>
        <p:grpSpPr>
          <a:xfrm>
            <a:off x="11513901" y="1616185"/>
            <a:ext cx="298529" cy="298500"/>
            <a:chOff x="5557700" y="413400"/>
            <a:chExt cx="223897" cy="223875"/>
          </a:xfrm>
        </p:grpSpPr>
        <p:sp>
          <p:nvSpPr>
            <p:cNvPr id="398" name="Google Shape;398;p18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703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19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1"/>
          </p:nvPr>
        </p:nvSpPr>
        <p:spPr>
          <a:xfrm>
            <a:off x="950800" y="1825751"/>
            <a:ext cx="10290400" cy="2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05" name="Google Shape;405;p19"/>
          <p:cNvGrpSpPr/>
          <p:nvPr/>
        </p:nvGrpSpPr>
        <p:grpSpPr>
          <a:xfrm>
            <a:off x="1316998" y="5840287"/>
            <a:ext cx="298529" cy="298500"/>
            <a:chOff x="5557700" y="413400"/>
            <a:chExt cx="223897" cy="223875"/>
          </a:xfrm>
        </p:grpSpPr>
        <p:sp>
          <p:nvSpPr>
            <p:cNvPr id="406" name="Google Shape;406;p19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09" name="Google Shape;409;p19"/>
          <p:cNvGrpSpPr/>
          <p:nvPr/>
        </p:nvGrpSpPr>
        <p:grpSpPr>
          <a:xfrm>
            <a:off x="502998" y="278654"/>
            <a:ext cx="298529" cy="298500"/>
            <a:chOff x="5557700" y="413400"/>
            <a:chExt cx="223897" cy="223875"/>
          </a:xfrm>
        </p:grpSpPr>
        <p:sp>
          <p:nvSpPr>
            <p:cNvPr id="410" name="Google Shape;410;p19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661401" y="5989537"/>
            <a:ext cx="298529" cy="298500"/>
            <a:chOff x="5557700" y="413400"/>
            <a:chExt cx="223897" cy="223875"/>
          </a:xfrm>
        </p:grpSpPr>
        <p:sp>
          <p:nvSpPr>
            <p:cNvPr id="414" name="Google Shape;414;p19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17" name="Google Shape;417;p19"/>
          <p:cNvGrpSpPr/>
          <p:nvPr/>
        </p:nvGrpSpPr>
        <p:grpSpPr>
          <a:xfrm>
            <a:off x="11622034" y="278653"/>
            <a:ext cx="298529" cy="298500"/>
            <a:chOff x="5557700" y="413400"/>
            <a:chExt cx="223897" cy="223875"/>
          </a:xfrm>
        </p:grpSpPr>
        <p:sp>
          <p:nvSpPr>
            <p:cNvPr id="418" name="Google Shape;418;p19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21" name="Google Shape;421;p19"/>
          <p:cNvGrpSpPr/>
          <p:nvPr/>
        </p:nvGrpSpPr>
        <p:grpSpPr>
          <a:xfrm>
            <a:off x="11150793" y="6052449"/>
            <a:ext cx="471225" cy="471225"/>
            <a:chOff x="713100" y="539400"/>
            <a:chExt cx="446575" cy="446575"/>
          </a:xfrm>
        </p:grpSpPr>
        <p:sp>
          <p:nvSpPr>
            <p:cNvPr id="422" name="Google Shape;422;p19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50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dk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0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body" idx="1"/>
          </p:nvPr>
        </p:nvSpPr>
        <p:spPr>
          <a:xfrm>
            <a:off x="950800" y="1793133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426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2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2"/>
          <p:cNvSpPr txBox="1">
            <a:spLocks noGrp="1"/>
          </p:cNvSpPr>
          <p:nvPr>
            <p:ph type="title"/>
          </p:nvPr>
        </p:nvSpPr>
        <p:spPr>
          <a:xfrm>
            <a:off x="1147391" y="1594167"/>
            <a:ext cx="6451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1147400" y="2590367"/>
            <a:ext cx="4562800" cy="1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0" name="Google Shape;450;p22"/>
          <p:cNvSpPr txBox="1"/>
          <p:nvPr/>
        </p:nvSpPr>
        <p:spPr>
          <a:xfrm>
            <a:off x="1128600" y="4287433"/>
            <a:ext cx="54088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dirty="0"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Credits:</a:t>
            </a:r>
            <a:r>
              <a:rPr lang="en" sz="1467" b="1" dirty="0"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" sz="1467" dirty="0"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This presentation template was created by </a:t>
            </a:r>
            <a:r>
              <a:rPr lang="en-US" sz="1467" b="1" dirty="0">
                <a:solidFill>
                  <a:schemeClr val="accent1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homeppt</a:t>
            </a:r>
            <a:r>
              <a:rPr lang="en" sz="1467" dirty="0"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including icons by </a:t>
            </a:r>
            <a:r>
              <a:rPr lang="en" sz="1467" b="1" dirty="0">
                <a:solidFill>
                  <a:schemeClr val="accent1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dirty="0"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infographics &amp; images by </a:t>
            </a:r>
            <a:r>
              <a:rPr lang="en" sz="1467" b="1" dirty="0">
                <a:solidFill>
                  <a:schemeClr val="accent1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dirty="0"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  <a:endParaRPr sz="1467" dirty="0">
              <a:solidFill>
                <a:schemeClr val="accent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grpSp>
        <p:nvGrpSpPr>
          <p:cNvPr id="451" name="Google Shape;451;p22"/>
          <p:cNvGrpSpPr/>
          <p:nvPr/>
        </p:nvGrpSpPr>
        <p:grpSpPr>
          <a:xfrm>
            <a:off x="10661864" y="5691054"/>
            <a:ext cx="728597" cy="596996"/>
            <a:chOff x="7996398" y="4268290"/>
            <a:chExt cx="546448" cy="447747"/>
          </a:xfrm>
        </p:grpSpPr>
        <p:grpSp>
          <p:nvGrpSpPr>
            <p:cNvPr id="452" name="Google Shape;452;p22"/>
            <p:cNvGrpSpPr/>
            <p:nvPr/>
          </p:nvGrpSpPr>
          <p:grpSpPr>
            <a:xfrm>
              <a:off x="8318950" y="4492163"/>
              <a:ext cx="223897" cy="223875"/>
              <a:chOff x="5557700" y="413400"/>
              <a:chExt cx="223897" cy="223875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5632725" y="413400"/>
                <a:ext cx="73850" cy="22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954" y="3001"/>
                    </a:lnTo>
                    <a:lnTo>
                      <a:pt x="2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5557700" y="488400"/>
                <a:ext cx="223897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955" extrusionOk="0">
                    <a:moveTo>
                      <a:pt x="1" y="1"/>
                    </a:moveTo>
                    <a:lnTo>
                      <a:pt x="1" y="2954"/>
                    </a:lnTo>
                    <a:lnTo>
                      <a:pt x="3002" y="2954"/>
                    </a:lnTo>
                    <a:lnTo>
                      <a:pt x="30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5632725" y="488400"/>
                <a:ext cx="73850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55" extrusionOk="0">
                    <a:moveTo>
                      <a:pt x="0" y="1"/>
                    </a:moveTo>
                    <a:lnTo>
                      <a:pt x="0" y="2954"/>
                    </a:lnTo>
                    <a:lnTo>
                      <a:pt x="2954" y="2954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456" name="Google Shape;456;p22"/>
            <p:cNvGrpSpPr/>
            <p:nvPr/>
          </p:nvGrpSpPr>
          <p:grpSpPr>
            <a:xfrm>
              <a:off x="7996398" y="4268290"/>
              <a:ext cx="223897" cy="223875"/>
              <a:chOff x="5557700" y="413400"/>
              <a:chExt cx="223897" cy="223875"/>
            </a:xfrm>
          </p:grpSpPr>
          <p:sp>
            <p:nvSpPr>
              <p:cNvPr id="457" name="Google Shape;457;p22"/>
              <p:cNvSpPr/>
              <p:nvPr/>
            </p:nvSpPr>
            <p:spPr>
              <a:xfrm>
                <a:off x="5632725" y="413400"/>
                <a:ext cx="73850" cy="22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954" y="3001"/>
                    </a:lnTo>
                    <a:lnTo>
                      <a:pt x="2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5557700" y="488400"/>
                <a:ext cx="223897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955" extrusionOk="0">
                    <a:moveTo>
                      <a:pt x="1" y="1"/>
                    </a:moveTo>
                    <a:lnTo>
                      <a:pt x="1" y="2954"/>
                    </a:lnTo>
                    <a:lnTo>
                      <a:pt x="3002" y="2954"/>
                    </a:lnTo>
                    <a:lnTo>
                      <a:pt x="30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5632725" y="488400"/>
                <a:ext cx="73850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55" extrusionOk="0">
                    <a:moveTo>
                      <a:pt x="0" y="1"/>
                    </a:moveTo>
                    <a:lnTo>
                      <a:pt x="0" y="2954"/>
                    </a:lnTo>
                    <a:lnTo>
                      <a:pt x="2954" y="2954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grpSp>
        <p:nvGrpSpPr>
          <p:cNvPr id="460" name="Google Shape;460;p22"/>
          <p:cNvGrpSpPr/>
          <p:nvPr/>
        </p:nvGrpSpPr>
        <p:grpSpPr>
          <a:xfrm>
            <a:off x="9442233" y="278656"/>
            <a:ext cx="817627" cy="693829"/>
            <a:chOff x="7132525" y="208992"/>
            <a:chExt cx="613220" cy="520372"/>
          </a:xfrm>
        </p:grpSpPr>
        <p:grpSp>
          <p:nvGrpSpPr>
            <p:cNvPr id="461" name="Google Shape;461;p22"/>
            <p:cNvGrpSpPr/>
            <p:nvPr/>
          </p:nvGrpSpPr>
          <p:grpSpPr>
            <a:xfrm>
              <a:off x="7521848" y="208992"/>
              <a:ext cx="223897" cy="223875"/>
              <a:chOff x="5557700" y="413400"/>
              <a:chExt cx="223897" cy="223875"/>
            </a:xfrm>
          </p:grpSpPr>
          <p:sp>
            <p:nvSpPr>
              <p:cNvPr id="462" name="Google Shape;462;p22"/>
              <p:cNvSpPr/>
              <p:nvPr/>
            </p:nvSpPr>
            <p:spPr>
              <a:xfrm>
                <a:off x="5632725" y="413400"/>
                <a:ext cx="73850" cy="22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954" y="3001"/>
                    </a:lnTo>
                    <a:lnTo>
                      <a:pt x="2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5557700" y="488400"/>
                <a:ext cx="223897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955" extrusionOk="0">
                    <a:moveTo>
                      <a:pt x="1" y="1"/>
                    </a:moveTo>
                    <a:lnTo>
                      <a:pt x="1" y="2954"/>
                    </a:lnTo>
                    <a:lnTo>
                      <a:pt x="3002" y="2954"/>
                    </a:lnTo>
                    <a:lnTo>
                      <a:pt x="30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5632725" y="488400"/>
                <a:ext cx="73850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55" extrusionOk="0">
                    <a:moveTo>
                      <a:pt x="0" y="1"/>
                    </a:moveTo>
                    <a:lnTo>
                      <a:pt x="0" y="2954"/>
                    </a:lnTo>
                    <a:lnTo>
                      <a:pt x="2954" y="2954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7132525" y="505489"/>
              <a:ext cx="223897" cy="223875"/>
              <a:chOff x="5557700" y="413400"/>
              <a:chExt cx="223897" cy="22387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5632725" y="413400"/>
                <a:ext cx="73850" cy="22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001" extrusionOk="0">
                    <a:moveTo>
                      <a:pt x="0" y="0"/>
                    </a:moveTo>
                    <a:lnTo>
                      <a:pt x="0" y="3001"/>
                    </a:lnTo>
                    <a:lnTo>
                      <a:pt x="2954" y="3001"/>
                    </a:lnTo>
                    <a:lnTo>
                      <a:pt x="2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5557700" y="488400"/>
                <a:ext cx="223897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955" extrusionOk="0">
                    <a:moveTo>
                      <a:pt x="1" y="1"/>
                    </a:moveTo>
                    <a:lnTo>
                      <a:pt x="1" y="2954"/>
                    </a:lnTo>
                    <a:lnTo>
                      <a:pt x="3002" y="2954"/>
                    </a:lnTo>
                    <a:lnTo>
                      <a:pt x="30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5632725" y="488400"/>
                <a:ext cx="73850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55" extrusionOk="0">
                    <a:moveTo>
                      <a:pt x="0" y="1"/>
                    </a:moveTo>
                    <a:lnTo>
                      <a:pt x="0" y="2954"/>
                    </a:lnTo>
                    <a:lnTo>
                      <a:pt x="2954" y="2954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grpSp>
        <p:nvGrpSpPr>
          <p:cNvPr id="469" name="Google Shape;469;p22"/>
          <p:cNvGrpSpPr/>
          <p:nvPr/>
        </p:nvGrpSpPr>
        <p:grpSpPr>
          <a:xfrm>
            <a:off x="434360" y="389982"/>
            <a:ext cx="471225" cy="471225"/>
            <a:chOff x="713100" y="539400"/>
            <a:chExt cx="446575" cy="446575"/>
          </a:xfrm>
        </p:grpSpPr>
        <p:sp>
          <p:nvSpPr>
            <p:cNvPr id="470" name="Google Shape;470;p22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72" name="Google Shape;472;p22"/>
          <p:cNvGrpSpPr/>
          <p:nvPr/>
        </p:nvGrpSpPr>
        <p:grpSpPr>
          <a:xfrm>
            <a:off x="4718398" y="476321"/>
            <a:ext cx="298529" cy="298500"/>
            <a:chOff x="5557700" y="413400"/>
            <a:chExt cx="223897" cy="223875"/>
          </a:xfrm>
        </p:grpSpPr>
        <p:sp>
          <p:nvSpPr>
            <p:cNvPr id="473" name="Google Shape;473;p22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76" name="Google Shape;476;p22"/>
          <p:cNvGrpSpPr/>
          <p:nvPr/>
        </p:nvGrpSpPr>
        <p:grpSpPr>
          <a:xfrm>
            <a:off x="1418998" y="6138787"/>
            <a:ext cx="298529" cy="298500"/>
            <a:chOff x="5557700" y="413400"/>
            <a:chExt cx="223897" cy="223875"/>
          </a:xfrm>
        </p:grpSpPr>
        <p:sp>
          <p:nvSpPr>
            <p:cNvPr id="477" name="Google Shape;477;p22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207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3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3"/>
          <p:cNvSpPr/>
          <p:nvPr/>
        </p:nvSpPr>
        <p:spPr>
          <a:xfrm>
            <a:off x="648800" y="560200"/>
            <a:ext cx="10894400" cy="5737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83" name="Google Shape;483;p23"/>
          <p:cNvGrpSpPr/>
          <p:nvPr/>
        </p:nvGrpSpPr>
        <p:grpSpPr>
          <a:xfrm>
            <a:off x="10885493" y="791031"/>
            <a:ext cx="471225" cy="471225"/>
            <a:chOff x="713100" y="539400"/>
            <a:chExt cx="446575" cy="446575"/>
          </a:xfrm>
        </p:grpSpPr>
        <p:sp>
          <p:nvSpPr>
            <p:cNvPr id="484" name="Google Shape;484;p23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86" name="Google Shape;486;p23"/>
          <p:cNvGrpSpPr/>
          <p:nvPr/>
        </p:nvGrpSpPr>
        <p:grpSpPr>
          <a:xfrm>
            <a:off x="11711301" y="6417734"/>
            <a:ext cx="298529" cy="298500"/>
            <a:chOff x="5557700" y="413400"/>
            <a:chExt cx="223897" cy="223875"/>
          </a:xfrm>
        </p:grpSpPr>
        <p:sp>
          <p:nvSpPr>
            <p:cNvPr id="487" name="Google Shape;487;p23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90" name="Google Shape;490;p23"/>
          <p:cNvGrpSpPr/>
          <p:nvPr/>
        </p:nvGrpSpPr>
        <p:grpSpPr>
          <a:xfrm>
            <a:off x="169698" y="144621"/>
            <a:ext cx="298529" cy="298500"/>
            <a:chOff x="5557700" y="413400"/>
            <a:chExt cx="223897" cy="223875"/>
          </a:xfrm>
        </p:grpSpPr>
        <p:sp>
          <p:nvSpPr>
            <p:cNvPr id="491" name="Google Shape;491;p23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7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950800" y="1647599"/>
            <a:ext cx="10290400" cy="5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5" name="Google Shape;55;p4"/>
          <p:cNvGrpSpPr/>
          <p:nvPr/>
        </p:nvGrpSpPr>
        <p:grpSpPr>
          <a:xfrm>
            <a:off x="484834" y="6134401"/>
            <a:ext cx="298529" cy="298500"/>
            <a:chOff x="5557700" y="413400"/>
            <a:chExt cx="223897" cy="223875"/>
          </a:xfrm>
        </p:grpSpPr>
        <p:sp>
          <p:nvSpPr>
            <p:cNvPr id="56" name="Google Shape;56;p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11447460" y="336698"/>
            <a:ext cx="471225" cy="471225"/>
            <a:chOff x="713100" y="539400"/>
            <a:chExt cx="446575" cy="446575"/>
          </a:xfrm>
        </p:grpSpPr>
        <p:sp>
          <p:nvSpPr>
            <p:cNvPr id="60" name="Google Shape;60;p4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236234" y="1820085"/>
            <a:ext cx="298529" cy="298500"/>
            <a:chOff x="5557700" y="413400"/>
            <a:chExt cx="223897" cy="223875"/>
          </a:xfrm>
        </p:grpSpPr>
        <p:sp>
          <p:nvSpPr>
            <p:cNvPr id="63" name="Google Shape;63;p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66" name="Google Shape;66;p4"/>
          <p:cNvGrpSpPr/>
          <p:nvPr/>
        </p:nvGrpSpPr>
        <p:grpSpPr>
          <a:xfrm>
            <a:off x="11620168" y="4722001"/>
            <a:ext cx="298529" cy="298500"/>
            <a:chOff x="5557700" y="413400"/>
            <a:chExt cx="223897" cy="223875"/>
          </a:xfrm>
        </p:grpSpPr>
        <p:sp>
          <p:nvSpPr>
            <p:cNvPr id="67" name="Google Shape;67;p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7695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24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Google Shape;496;p24"/>
          <p:cNvGrpSpPr/>
          <p:nvPr/>
        </p:nvGrpSpPr>
        <p:grpSpPr>
          <a:xfrm>
            <a:off x="715176" y="5903182"/>
            <a:ext cx="471225" cy="471225"/>
            <a:chOff x="713100" y="539400"/>
            <a:chExt cx="446575" cy="446575"/>
          </a:xfrm>
        </p:grpSpPr>
        <p:sp>
          <p:nvSpPr>
            <p:cNvPr id="497" name="Google Shape;497;p24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99" name="Google Shape;499;p24"/>
          <p:cNvGrpSpPr/>
          <p:nvPr/>
        </p:nvGrpSpPr>
        <p:grpSpPr>
          <a:xfrm>
            <a:off x="11241201" y="420701"/>
            <a:ext cx="298529" cy="298500"/>
            <a:chOff x="5557700" y="413400"/>
            <a:chExt cx="223897" cy="223875"/>
          </a:xfrm>
        </p:grpSpPr>
        <p:sp>
          <p:nvSpPr>
            <p:cNvPr id="500" name="Google Shape;500;p2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03" name="Google Shape;503;p24"/>
          <p:cNvGrpSpPr/>
          <p:nvPr/>
        </p:nvGrpSpPr>
        <p:grpSpPr>
          <a:xfrm>
            <a:off x="10753132" y="719187"/>
            <a:ext cx="298529" cy="298500"/>
            <a:chOff x="5557700" y="413400"/>
            <a:chExt cx="223897" cy="223875"/>
          </a:xfrm>
        </p:grpSpPr>
        <p:sp>
          <p:nvSpPr>
            <p:cNvPr id="504" name="Google Shape;504;p2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319698" y="1440987"/>
            <a:ext cx="298529" cy="298500"/>
            <a:chOff x="5557700" y="413400"/>
            <a:chExt cx="223897" cy="223875"/>
          </a:xfrm>
        </p:grpSpPr>
        <p:sp>
          <p:nvSpPr>
            <p:cNvPr id="508" name="Google Shape;508;p2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11" name="Google Shape;511;p24"/>
          <p:cNvGrpSpPr/>
          <p:nvPr/>
        </p:nvGrpSpPr>
        <p:grpSpPr>
          <a:xfrm>
            <a:off x="11539734" y="5066534"/>
            <a:ext cx="298529" cy="298500"/>
            <a:chOff x="5557700" y="413400"/>
            <a:chExt cx="223897" cy="223875"/>
          </a:xfrm>
        </p:grpSpPr>
        <p:sp>
          <p:nvSpPr>
            <p:cNvPr id="512" name="Google Shape;512;p24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258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797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58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5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1388417" y="4070489"/>
            <a:ext cx="4132400" cy="1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1388417" y="3588456"/>
            <a:ext cx="4132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6671184" y="4070489"/>
            <a:ext cx="4132400" cy="1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6671184" y="3588456"/>
            <a:ext cx="4132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133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ess Start 2P"/>
              <a:buNone/>
              <a:defRPr sz="2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7" name="Google Shape;77;p5"/>
          <p:cNvGrpSpPr/>
          <p:nvPr/>
        </p:nvGrpSpPr>
        <p:grpSpPr>
          <a:xfrm>
            <a:off x="715193" y="5903200"/>
            <a:ext cx="471225" cy="471225"/>
            <a:chOff x="713100" y="539400"/>
            <a:chExt cx="446575" cy="446575"/>
          </a:xfrm>
        </p:grpSpPr>
        <p:sp>
          <p:nvSpPr>
            <p:cNvPr id="78" name="Google Shape;78;p5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373834" y="339683"/>
            <a:ext cx="298529" cy="298500"/>
            <a:chOff x="5557700" y="413400"/>
            <a:chExt cx="223897" cy="223875"/>
          </a:xfrm>
        </p:grpSpPr>
        <p:sp>
          <p:nvSpPr>
            <p:cNvPr id="81" name="Google Shape;81;p5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4" name="Google Shape;84;p5"/>
          <p:cNvGrpSpPr/>
          <p:nvPr/>
        </p:nvGrpSpPr>
        <p:grpSpPr>
          <a:xfrm>
            <a:off x="11478501" y="301250"/>
            <a:ext cx="298529" cy="298500"/>
            <a:chOff x="5557700" y="413400"/>
            <a:chExt cx="223897" cy="223875"/>
          </a:xfrm>
        </p:grpSpPr>
        <p:sp>
          <p:nvSpPr>
            <p:cNvPr id="85" name="Google Shape;85;p5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8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1" name="Google Shape;91;p6"/>
          <p:cNvGrpSpPr/>
          <p:nvPr/>
        </p:nvGrpSpPr>
        <p:grpSpPr>
          <a:xfrm>
            <a:off x="11598398" y="1614923"/>
            <a:ext cx="298529" cy="298500"/>
            <a:chOff x="5557700" y="413400"/>
            <a:chExt cx="223897" cy="223875"/>
          </a:xfrm>
        </p:grpSpPr>
        <p:sp>
          <p:nvSpPr>
            <p:cNvPr id="92" name="Google Shape;92;p6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537001" y="1849670"/>
            <a:ext cx="298529" cy="298500"/>
            <a:chOff x="5557700" y="413400"/>
            <a:chExt cx="223897" cy="223875"/>
          </a:xfrm>
        </p:grpSpPr>
        <p:sp>
          <p:nvSpPr>
            <p:cNvPr id="96" name="Google Shape;96;p6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99" name="Google Shape;99;p6"/>
          <p:cNvGrpSpPr/>
          <p:nvPr/>
        </p:nvGrpSpPr>
        <p:grpSpPr>
          <a:xfrm>
            <a:off x="11531268" y="6233803"/>
            <a:ext cx="298529" cy="298500"/>
            <a:chOff x="5557700" y="413400"/>
            <a:chExt cx="223897" cy="223875"/>
          </a:xfrm>
        </p:grpSpPr>
        <p:sp>
          <p:nvSpPr>
            <p:cNvPr id="100" name="Google Shape;100;p6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03" name="Google Shape;103;p6"/>
          <p:cNvGrpSpPr/>
          <p:nvPr/>
        </p:nvGrpSpPr>
        <p:grpSpPr>
          <a:xfrm>
            <a:off x="343698" y="5445737"/>
            <a:ext cx="298529" cy="298500"/>
            <a:chOff x="5557700" y="413400"/>
            <a:chExt cx="223897" cy="223875"/>
          </a:xfrm>
        </p:grpSpPr>
        <p:sp>
          <p:nvSpPr>
            <p:cNvPr id="104" name="Google Shape;104;p6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646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7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24476" y="2252180"/>
            <a:ext cx="49708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ubTitle" idx="1"/>
          </p:nvPr>
        </p:nvSpPr>
        <p:spPr>
          <a:xfrm>
            <a:off x="1324476" y="3290577"/>
            <a:ext cx="4549600" cy="13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11496698" y="278657"/>
            <a:ext cx="298529" cy="298500"/>
            <a:chOff x="5557700" y="413400"/>
            <a:chExt cx="223897" cy="223875"/>
          </a:xfrm>
        </p:grpSpPr>
        <p:sp>
          <p:nvSpPr>
            <p:cNvPr id="112" name="Google Shape;112;p7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704232" y="323854"/>
            <a:ext cx="298529" cy="298500"/>
            <a:chOff x="5557700" y="413400"/>
            <a:chExt cx="223897" cy="223875"/>
          </a:xfrm>
        </p:grpSpPr>
        <p:sp>
          <p:nvSpPr>
            <p:cNvPr id="116" name="Google Shape;116;p7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9" name="Google Shape;119;p7"/>
          <p:cNvGrpSpPr/>
          <p:nvPr/>
        </p:nvGrpSpPr>
        <p:grpSpPr>
          <a:xfrm>
            <a:off x="10977601" y="673986"/>
            <a:ext cx="298529" cy="298500"/>
            <a:chOff x="5557700" y="413400"/>
            <a:chExt cx="223897" cy="223875"/>
          </a:xfrm>
        </p:grpSpPr>
        <p:sp>
          <p:nvSpPr>
            <p:cNvPr id="120" name="Google Shape;120;p7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3" name="Google Shape;123;p7"/>
          <p:cNvGrpSpPr/>
          <p:nvPr/>
        </p:nvGrpSpPr>
        <p:grpSpPr>
          <a:xfrm>
            <a:off x="801532" y="6052421"/>
            <a:ext cx="298529" cy="298500"/>
            <a:chOff x="5557700" y="413400"/>
            <a:chExt cx="223897" cy="223875"/>
          </a:xfrm>
        </p:grpSpPr>
        <p:sp>
          <p:nvSpPr>
            <p:cNvPr id="124" name="Google Shape;124;p7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7" name="Google Shape;127;p7"/>
          <p:cNvGrpSpPr/>
          <p:nvPr/>
        </p:nvGrpSpPr>
        <p:grpSpPr>
          <a:xfrm>
            <a:off x="11150793" y="6052449"/>
            <a:ext cx="471225" cy="471225"/>
            <a:chOff x="713100" y="539400"/>
            <a:chExt cx="446575" cy="446575"/>
          </a:xfrm>
        </p:grpSpPr>
        <p:sp>
          <p:nvSpPr>
            <p:cNvPr id="128" name="Google Shape;128;p7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0" name="Google Shape;130;p7"/>
          <p:cNvGrpSpPr/>
          <p:nvPr/>
        </p:nvGrpSpPr>
        <p:grpSpPr>
          <a:xfrm>
            <a:off x="6295267" y="6301086"/>
            <a:ext cx="298529" cy="298500"/>
            <a:chOff x="5557700" y="413400"/>
            <a:chExt cx="223897" cy="223875"/>
          </a:xfrm>
        </p:grpSpPr>
        <p:sp>
          <p:nvSpPr>
            <p:cNvPr id="131" name="Google Shape;131;p7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1581567" y="2209296"/>
            <a:ext cx="9030400" cy="1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7" name="Google Shape;137;p8"/>
          <p:cNvGrpSpPr/>
          <p:nvPr/>
        </p:nvGrpSpPr>
        <p:grpSpPr>
          <a:xfrm>
            <a:off x="1581568" y="5826951"/>
            <a:ext cx="298529" cy="298500"/>
            <a:chOff x="5557700" y="413400"/>
            <a:chExt cx="223897" cy="223875"/>
          </a:xfrm>
        </p:grpSpPr>
        <p:sp>
          <p:nvSpPr>
            <p:cNvPr id="138" name="Google Shape;138;p8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73042" y="2106366"/>
            <a:ext cx="471225" cy="471225"/>
            <a:chOff x="713100" y="539400"/>
            <a:chExt cx="446575" cy="446575"/>
          </a:xfrm>
        </p:grpSpPr>
        <p:sp>
          <p:nvSpPr>
            <p:cNvPr id="142" name="Google Shape;142;p8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4" name="Google Shape;144;p8"/>
          <p:cNvGrpSpPr/>
          <p:nvPr/>
        </p:nvGrpSpPr>
        <p:grpSpPr>
          <a:xfrm>
            <a:off x="10942668" y="1058767"/>
            <a:ext cx="298529" cy="298500"/>
            <a:chOff x="5557700" y="413400"/>
            <a:chExt cx="223897" cy="223875"/>
          </a:xfrm>
        </p:grpSpPr>
        <p:sp>
          <p:nvSpPr>
            <p:cNvPr id="145" name="Google Shape;145;p8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5947501" y="420717"/>
            <a:ext cx="298529" cy="298500"/>
            <a:chOff x="5557700" y="413400"/>
            <a:chExt cx="223897" cy="223875"/>
          </a:xfrm>
        </p:grpSpPr>
        <p:sp>
          <p:nvSpPr>
            <p:cNvPr id="149" name="Google Shape;149;p8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52" name="Google Shape;152;p8"/>
          <p:cNvGrpSpPr/>
          <p:nvPr/>
        </p:nvGrpSpPr>
        <p:grpSpPr>
          <a:xfrm>
            <a:off x="6444342" y="5355733"/>
            <a:ext cx="471225" cy="471225"/>
            <a:chOff x="713100" y="539400"/>
            <a:chExt cx="446575" cy="446575"/>
          </a:xfrm>
        </p:grpSpPr>
        <p:sp>
          <p:nvSpPr>
            <p:cNvPr id="153" name="Google Shape;153;p8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55" name="Google Shape;155;p8"/>
          <p:cNvGrpSpPr/>
          <p:nvPr/>
        </p:nvGrpSpPr>
        <p:grpSpPr>
          <a:xfrm>
            <a:off x="10942668" y="5989551"/>
            <a:ext cx="298529" cy="298500"/>
            <a:chOff x="5557700" y="413400"/>
            <a:chExt cx="223897" cy="223875"/>
          </a:xfrm>
        </p:grpSpPr>
        <p:sp>
          <p:nvSpPr>
            <p:cNvPr id="156" name="Google Shape;156;p8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59" name="Google Shape;159;p8"/>
          <p:cNvGrpSpPr/>
          <p:nvPr/>
        </p:nvGrpSpPr>
        <p:grpSpPr>
          <a:xfrm>
            <a:off x="11371201" y="5442101"/>
            <a:ext cx="298529" cy="298500"/>
            <a:chOff x="5557700" y="413400"/>
            <a:chExt cx="223897" cy="223875"/>
          </a:xfrm>
        </p:grpSpPr>
        <p:sp>
          <p:nvSpPr>
            <p:cNvPr id="160" name="Google Shape;160;p8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9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3105000" y="2766867"/>
            <a:ext cx="59820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2298600" y="1875435"/>
            <a:ext cx="75948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 flipH="1">
            <a:off x="894298" y="5910001"/>
            <a:ext cx="298529" cy="298500"/>
            <a:chOff x="5557700" y="413400"/>
            <a:chExt cx="223897" cy="223875"/>
          </a:xfrm>
        </p:grpSpPr>
        <p:sp>
          <p:nvSpPr>
            <p:cNvPr id="168" name="Google Shape;168;p9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71" name="Google Shape;171;p9"/>
          <p:cNvGrpSpPr/>
          <p:nvPr/>
        </p:nvGrpSpPr>
        <p:grpSpPr>
          <a:xfrm flipH="1">
            <a:off x="1417468" y="5611487"/>
            <a:ext cx="298529" cy="298500"/>
            <a:chOff x="5557700" y="413400"/>
            <a:chExt cx="223897" cy="223875"/>
          </a:xfrm>
        </p:grpSpPr>
        <p:sp>
          <p:nvSpPr>
            <p:cNvPr id="172" name="Google Shape;172;p9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75" name="Google Shape;175;p9"/>
          <p:cNvGrpSpPr/>
          <p:nvPr/>
        </p:nvGrpSpPr>
        <p:grpSpPr>
          <a:xfrm>
            <a:off x="11458268" y="5989551"/>
            <a:ext cx="298529" cy="298500"/>
            <a:chOff x="5557700" y="413400"/>
            <a:chExt cx="223897" cy="223875"/>
          </a:xfrm>
        </p:grpSpPr>
        <p:sp>
          <p:nvSpPr>
            <p:cNvPr id="176" name="Google Shape;176;p9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11627768" y="249434"/>
            <a:ext cx="298529" cy="298500"/>
            <a:chOff x="5557700" y="413400"/>
            <a:chExt cx="223897" cy="223875"/>
          </a:xfrm>
        </p:grpSpPr>
        <p:sp>
          <p:nvSpPr>
            <p:cNvPr id="180" name="Google Shape;180;p9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95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5890617" y="982171"/>
            <a:ext cx="4687600" cy="9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>
                <a:latin typeface="Press Start 2P"/>
                <a:ea typeface="Press Start 2P"/>
                <a:cs typeface="Press Start 2P"/>
                <a:sym typeface="Press Start 2P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Google Shape;185;p10"/>
          <p:cNvSpPr/>
          <p:nvPr/>
        </p:nvSpPr>
        <p:spPr>
          <a:xfrm>
            <a:off x="950800" y="719200"/>
            <a:ext cx="10290400" cy="5419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6" name="Google Shape;186;p10"/>
          <p:cNvGrpSpPr/>
          <p:nvPr/>
        </p:nvGrpSpPr>
        <p:grpSpPr>
          <a:xfrm>
            <a:off x="406065" y="6199321"/>
            <a:ext cx="298529" cy="298500"/>
            <a:chOff x="5557700" y="413400"/>
            <a:chExt cx="223897" cy="223875"/>
          </a:xfrm>
        </p:grpSpPr>
        <p:sp>
          <p:nvSpPr>
            <p:cNvPr id="187" name="Google Shape;187;p10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90" name="Google Shape;190;p10"/>
          <p:cNvGrpSpPr/>
          <p:nvPr/>
        </p:nvGrpSpPr>
        <p:grpSpPr>
          <a:xfrm>
            <a:off x="11496698" y="278657"/>
            <a:ext cx="298529" cy="298500"/>
            <a:chOff x="5557700" y="413400"/>
            <a:chExt cx="223897" cy="223875"/>
          </a:xfrm>
        </p:grpSpPr>
        <p:sp>
          <p:nvSpPr>
            <p:cNvPr id="191" name="Google Shape;191;p10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94" name="Google Shape;194;p10"/>
          <p:cNvGrpSpPr/>
          <p:nvPr/>
        </p:nvGrpSpPr>
        <p:grpSpPr>
          <a:xfrm>
            <a:off x="6295267" y="6301086"/>
            <a:ext cx="298529" cy="298500"/>
            <a:chOff x="5557700" y="413400"/>
            <a:chExt cx="223897" cy="223875"/>
          </a:xfrm>
        </p:grpSpPr>
        <p:sp>
          <p:nvSpPr>
            <p:cNvPr id="195" name="Google Shape;195;p10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98" name="Google Shape;198;p10"/>
          <p:cNvGrpSpPr/>
          <p:nvPr/>
        </p:nvGrpSpPr>
        <p:grpSpPr>
          <a:xfrm>
            <a:off x="319709" y="278682"/>
            <a:ext cx="471225" cy="471225"/>
            <a:chOff x="713100" y="539400"/>
            <a:chExt cx="446575" cy="446575"/>
          </a:xfrm>
        </p:grpSpPr>
        <p:sp>
          <p:nvSpPr>
            <p:cNvPr id="199" name="Google Shape;199;p10"/>
            <p:cNvSpPr/>
            <p:nvPr/>
          </p:nvSpPr>
          <p:spPr>
            <a:xfrm>
              <a:off x="879800" y="707300"/>
              <a:ext cx="111975" cy="111950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4478" y="4478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713100" y="539400"/>
              <a:ext cx="446575" cy="446575"/>
            </a:xfrm>
            <a:custGeom>
              <a:avLst/>
              <a:gdLst/>
              <a:ahLst/>
              <a:cxnLst/>
              <a:rect l="l" t="t" r="r" b="b"/>
              <a:pathLst>
                <a:path w="17863" h="17863" extrusionOk="0">
                  <a:moveTo>
                    <a:pt x="11146" y="6716"/>
                  </a:moveTo>
                  <a:lnTo>
                    <a:pt x="11146" y="11194"/>
                  </a:lnTo>
                  <a:lnTo>
                    <a:pt x="6669" y="11194"/>
                  </a:lnTo>
                  <a:lnTo>
                    <a:pt x="6669" y="6716"/>
                  </a:lnTo>
                  <a:close/>
                  <a:moveTo>
                    <a:pt x="6669" y="0"/>
                  </a:moveTo>
                  <a:lnTo>
                    <a:pt x="6669" y="2239"/>
                  </a:lnTo>
                  <a:lnTo>
                    <a:pt x="4430" y="2239"/>
                  </a:lnTo>
                  <a:lnTo>
                    <a:pt x="4430" y="4477"/>
                  </a:lnTo>
                  <a:lnTo>
                    <a:pt x="2239" y="4477"/>
                  </a:lnTo>
                  <a:lnTo>
                    <a:pt x="2239" y="6716"/>
                  </a:lnTo>
                  <a:lnTo>
                    <a:pt x="0" y="6716"/>
                  </a:lnTo>
                  <a:lnTo>
                    <a:pt x="0" y="11194"/>
                  </a:lnTo>
                  <a:lnTo>
                    <a:pt x="2239" y="11194"/>
                  </a:lnTo>
                  <a:lnTo>
                    <a:pt x="2239" y="13432"/>
                  </a:lnTo>
                  <a:lnTo>
                    <a:pt x="4430" y="13432"/>
                  </a:lnTo>
                  <a:lnTo>
                    <a:pt x="4430" y="15671"/>
                  </a:lnTo>
                  <a:lnTo>
                    <a:pt x="6669" y="15671"/>
                  </a:lnTo>
                  <a:lnTo>
                    <a:pt x="6669" y="17862"/>
                  </a:lnTo>
                  <a:lnTo>
                    <a:pt x="11146" y="17862"/>
                  </a:lnTo>
                  <a:lnTo>
                    <a:pt x="11146" y="15671"/>
                  </a:lnTo>
                  <a:lnTo>
                    <a:pt x="13385" y="15671"/>
                  </a:lnTo>
                  <a:lnTo>
                    <a:pt x="13385" y="13432"/>
                  </a:lnTo>
                  <a:lnTo>
                    <a:pt x="15624" y="13432"/>
                  </a:lnTo>
                  <a:lnTo>
                    <a:pt x="15624" y="11194"/>
                  </a:lnTo>
                  <a:lnTo>
                    <a:pt x="17862" y="11194"/>
                  </a:lnTo>
                  <a:lnTo>
                    <a:pt x="17862" y="6716"/>
                  </a:lnTo>
                  <a:lnTo>
                    <a:pt x="15624" y="6716"/>
                  </a:lnTo>
                  <a:lnTo>
                    <a:pt x="15624" y="4477"/>
                  </a:lnTo>
                  <a:lnTo>
                    <a:pt x="13385" y="4477"/>
                  </a:lnTo>
                  <a:lnTo>
                    <a:pt x="13385" y="2239"/>
                  </a:lnTo>
                  <a:lnTo>
                    <a:pt x="11146" y="223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01" name="Google Shape;201;p10"/>
          <p:cNvGrpSpPr/>
          <p:nvPr/>
        </p:nvGrpSpPr>
        <p:grpSpPr>
          <a:xfrm>
            <a:off x="11610368" y="5092019"/>
            <a:ext cx="298529" cy="298500"/>
            <a:chOff x="5557700" y="413400"/>
            <a:chExt cx="223897" cy="223875"/>
          </a:xfrm>
        </p:grpSpPr>
        <p:sp>
          <p:nvSpPr>
            <p:cNvPr id="202" name="Google Shape;202;p10"/>
            <p:cNvSpPr/>
            <p:nvPr/>
          </p:nvSpPr>
          <p:spPr>
            <a:xfrm>
              <a:off x="5632725" y="413400"/>
              <a:ext cx="73850" cy="223875"/>
            </a:xfrm>
            <a:custGeom>
              <a:avLst/>
              <a:gdLst/>
              <a:ahLst/>
              <a:cxnLst/>
              <a:rect l="l" t="t" r="r" b="b"/>
              <a:pathLst>
                <a:path w="2954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2954" y="3001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5557700" y="488400"/>
              <a:ext cx="223897" cy="73875"/>
            </a:xfrm>
            <a:custGeom>
              <a:avLst/>
              <a:gdLst/>
              <a:ahLst/>
              <a:cxnLst/>
              <a:rect l="l" t="t" r="r" b="b"/>
              <a:pathLst>
                <a:path w="3002" h="2955" extrusionOk="0">
                  <a:moveTo>
                    <a:pt x="1" y="1"/>
                  </a:moveTo>
                  <a:lnTo>
                    <a:pt x="1" y="2954"/>
                  </a:lnTo>
                  <a:lnTo>
                    <a:pt x="3002" y="2954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5632725" y="488400"/>
              <a:ext cx="73850" cy="73875"/>
            </a:xfrm>
            <a:custGeom>
              <a:avLst/>
              <a:gdLst/>
              <a:ahLst/>
              <a:cxnLst/>
              <a:rect l="l" t="t" r="r" b="b"/>
              <a:pathLst>
                <a:path w="2954" h="2955" extrusionOk="0">
                  <a:moveTo>
                    <a:pt x="0" y="1"/>
                  </a:moveTo>
                  <a:lnTo>
                    <a:pt x="0" y="2954"/>
                  </a:lnTo>
                  <a:lnTo>
                    <a:pt x="2954" y="2954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73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ress Start 2P"/>
              <a:buNone/>
              <a:defRPr sz="2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ress Start 2P"/>
              <a:buNone/>
              <a:defRPr sz="2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ress Start 2P"/>
              <a:buNone/>
              <a:defRPr sz="2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ress Start 2P"/>
              <a:buNone/>
              <a:defRPr sz="2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ress Start 2P"/>
              <a:buNone/>
              <a:defRPr sz="2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ress Start 2P"/>
              <a:buNone/>
              <a:defRPr sz="2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ress Start 2P"/>
              <a:buNone/>
              <a:defRPr sz="2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ress Start 2P"/>
              <a:buNone/>
              <a:defRPr sz="2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ress Start 2P"/>
              <a:buNone/>
              <a:defRPr sz="2200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691533"/>
            <a:ext cx="10290400" cy="44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○"/>
              <a:defRPr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■"/>
              <a:defRPr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○"/>
              <a:defRPr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■"/>
              <a:defRPr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○"/>
              <a:defRPr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■"/>
              <a:defRPr>
                <a:solidFill>
                  <a:schemeClr val="accent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3618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1" r:id="rId18"/>
    <p:sldLayoutId id="2147483682" r:id="rId19"/>
    <p:sldLayoutId id="2147483683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7" name="Google Shape;517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4600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4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image" Target="../media/image6.jpeg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7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8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705923"/>
              </p:ext>
            </p:extLst>
          </p:nvPr>
        </p:nvGraphicFramePr>
        <p:xfrm>
          <a:off x="630557" y="858876"/>
          <a:ext cx="6873180" cy="8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9326240"/>
              </p:ext>
            </p:extLst>
          </p:nvPr>
        </p:nvGraphicFramePr>
        <p:xfrm>
          <a:off x="630555" y="1806338"/>
          <a:ext cx="10276257" cy="738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C27F4DE-4DA9-4824-E4B7-DCE8875E58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556" y="2761919"/>
            <a:ext cx="5789098" cy="31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3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800" y="1647599"/>
            <a:ext cx="10290400" cy="20477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Concluding our presentation, This project has  faced a lot of problems but we overcame them and found a innovative result in the form of a Multiplayer Snake game with data base implementations.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the end of a project we developed a fully working CONSOLE based  multiplayer snake game.</a:t>
            </a:r>
          </a:p>
          <a:p>
            <a:pPr marL="186262" indent="0">
              <a:buNone/>
            </a:pPr>
            <a:endParaRPr lang="en-US" dirty="0"/>
          </a:p>
        </p:txBody>
      </p:sp>
      <p:sp>
        <p:nvSpPr>
          <p:cNvPr id="4" name="AutoShape 2" descr="Any questions Stock Photos, Royalty Free Any questions Images |  Depositphotos"/>
          <p:cNvSpPr>
            <a:spLocks noChangeAspect="1" noChangeArrowheads="1"/>
          </p:cNvSpPr>
          <p:nvPr/>
        </p:nvSpPr>
        <p:spPr bwMode="auto">
          <a:xfrm>
            <a:off x="2691386" y="4672634"/>
            <a:ext cx="6594016" cy="65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92719"/>
            <a:ext cx="6999402" cy="353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45119"/>
            <a:ext cx="6999402" cy="35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27251134"/>
              </p:ext>
            </p:extLst>
          </p:nvPr>
        </p:nvGraphicFramePr>
        <p:xfrm>
          <a:off x="950800" y="719200"/>
          <a:ext cx="2367435" cy="63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2670068"/>
              </p:ext>
            </p:extLst>
          </p:nvPr>
        </p:nvGraphicFramePr>
        <p:xfrm>
          <a:off x="636853" y="1216001"/>
          <a:ext cx="11018846" cy="3591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1472" y="4807670"/>
            <a:ext cx="97096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Fun fact: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   The gaming industry earns more than film industry and music industry combined. In 2021 alone making $180BN leaving Hollywood far behind in annual revenue, which makes gaming a big industry full of opportunities.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3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950800" y="719200"/>
          <a:ext cx="102904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3021294"/>
              </p:ext>
            </p:extLst>
          </p:nvPr>
        </p:nvGraphicFramePr>
        <p:xfrm>
          <a:off x="950799" y="1647599"/>
          <a:ext cx="10408499" cy="3452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54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CF5F-73AC-0A59-6A45-807501D8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99" y="295624"/>
            <a:ext cx="10290400" cy="496800"/>
          </a:xfrm>
        </p:spPr>
        <p:txBody>
          <a:bodyPr/>
          <a:lstStyle/>
          <a:p>
            <a:r>
              <a:rPr lang="en-US" dirty="0"/>
              <a:t>Motivation behind the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70F4-60EA-16CF-99C5-56B6C371E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546" y="792424"/>
            <a:ext cx="10928905" cy="50979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project's motivation stemmed from creating an engaging and interactive game to showcase programming skills while exploring the implementation of a multiplayer gaming experience within a console environment.</a:t>
            </a:r>
          </a:p>
          <a:p>
            <a:pPr marL="186262" indent="0" algn="just">
              <a:lnSpc>
                <a:spcPct val="150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-------------------------------------------------------------------------------------------------------------------------------------------------------------------------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Throughout time, many snake games have been created, such as the iconic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Nokia 3310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snake game, but never has a good multiplayer snake game been created within a console environment.</a:t>
            </a:r>
          </a:p>
          <a:p>
            <a:pPr marL="186262" indent="0" algn="just">
              <a:lnSpc>
                <a:spcPct val="15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is where we got our motivation, our goal was to create  the game with only simple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libraries and thing we've learned at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university, but with a new challenge of making it multiplayer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while implementing innovative ideas, such as a text file-based score data base. </a:t>
            </a:r>
          </a:p>
          <a:p>
            <a:pPr marL="186262" indent="0" algn="just">
              <a:lnSpc>
                <a:spcPct val="15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-------------------------------------------------------------------------------------------------------------------------------------------------------------------------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Console-based games, though seemingly simple, provide fundamental insights into game development logic and user input handling. Hence, This game could also serve as a fun learning experience for programmers struggling to grab the basics of nested loops, how functions work, file handling etc.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50E41-1F01-7D3C-F403-6AB063C7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03" y="4944745"/>
            <a:ext cx="4459564" cy="18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88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28624740"/>
              </p:ext>
            </p:extLst>
          </p:nvPr>
        </p:nvGraphicFramePr>
        <p:xfrm>
          <a:off x="950800" y="719200"/>
          <a:ext cx="3706041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7007032"/>
              </p:ext>
            </p:extLst>
          </p:nvPr>
        </p:nvGraphicFramePr>
        <p:xfrm>
          <a:off x="-1358548" y="2034028"/>
          <a:ext cx="7627372" cy="301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95745511"/>
              </p:ext>
            </p:extLst>
          </p:nvPr>
        </p:nvGraphicFramePr>
        <p:xfrm>
          <a:off x="1850645" y="1550790"/>
          <a:ext cx="1208985" cy="48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71711902"/>
              </p:ext>
            </p:extLst>
          </p:nvPr>
        </p:nvGraphicFramePr>
        <p:xfrm>
          <a:off x="6830677" y="2166558"/>
          <a:ext cx="2052998" cy="246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691654206"/>
              </p:ext>
            </p:extLst>
          </p:nvPr>
        </p:nvGraphicFramePr>
        <p:xfrm>
          <a:off x="7739929" y="1543807"/>
          <a:ext cx="3006628" cy="622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69163032"/>
              </p:ext>
            </p:extLst>
          </p:nvPr>
        </p:nvGraphicFramePr>
        <p:xfrm>
          <a:off x="8984268" y="2108485"/>
          <a:ext cx="2466197" cy="2562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21986" y="5604212"/>
            <a:ext cx="7148027" cy="8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40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0165282"/>
              </p:ext>
            </p:extLst>
          </p:nvPr>
        </p:nvGraphicFramePr>
        <p:xfrm>
          <a:off x="351468" y="609324"/>
          <a:ext cx="3469034" cy="7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7499104"/>
              </p:ext>
            </p:extLst>
          </p:nvPr>
        </p:nvGraphicFramePr>
        <p:xfrm>
          <a:off x="351468" y="680607"/>
          <a:ext cx="5955063" cy="5821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7936" y="964124"/>
            <a:ext cx="5297862" cy="49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2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41452834"/>
              </p:ext>
            </p:extLst>
          </p:nvPr>
        </p:nvGraphicFramePr>
        <p:xfrm>
          <a:off x="502296" y="644057"/>
          <a:ext cx="5722070" cy="747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11318637"/>
              </p:ext>
            </p:extLst>
          </p:nvPr>
        </p:nvGraphicFramePr>
        <p:xfrm>
          <a:off x="671979" y="1645552"/>
          <a:ext cx="4965249" cy="428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82463823"/>
              </p:ext>
            </p:extLst>
          </p:nvPr>
        </p:nvGraphicFramePr>
        <p:xfrm>
          <a:off x="725863" y="1392011"/>
          <a:ext cx="4911365" cy="48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7576157" y="2345384"/>
            <a:ext cx="4132400" cy="1605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7368768" y="1392011"/>
            <a:ext cx="4132400" cy="482400"/>
          </a:xfrm>
        </p:spPr>
        <p:txBody>
          <a:bodyPr/>
          <a:lstStyle/>
          <a:p>
            <a:r>
              <a:rPr lang="en-US" dirty="0" smtClean="0"/>
              <a:t>Use of library Functions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12" y="2086238"/>
            <a:ext cx="5946054" cy="4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96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News706 BT" panose="02040804060705020204" pitchFamily="18" charset="0"/>
              </a:rPr>
              <a:t>Objectives</a:t>
            </a:r>
            <a:endParaRPr lang="en-US" sz="2400" dirty="0">
              <a:latin typeface="News706 BT" panose="020408040607050202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43536890"/>
              </p:ext>
            </p:extLst>
          </p:nvPr>
        </p:nvGraphicFramePr>
        <p:xfrm>
          <a:off x="131974" y="967599"/>
          <a:ext cx="7067907" cy="5706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1" y="1216000"/>
            <a:ext cx="4992119" cy="53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32526132"/>
              </p:ext>
            </p:extLst>
          </p:nvPr>
        </p:nvGraphicFramePr>
        <p:xfrm>
          <a:off x="837678" y="169143"/>
          <a:ext cx="1924376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615" y="650100"/>
            <a:ext cx="9249002" cy="181943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Utilizes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C++ concepts such as arrays, randomization, and conditional statements.</a:t>
            </a:r>
          </a:p>
          <a:p>
            <a:pPr>
              <a:lnSpc>
                <a:spcPct val="200000"/>
              </a:lnSpc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Captures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user input using _kbhit() and </a:t>
            </a:r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GetAsyncKeyState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() for Player 1 and Player 2.</a:t>
            </a:r>
          </a:p>
          <a:p>
            <a:pPr>
              <a:lnSpc>
                <a:spcPct val="200000"/>
              </a:lnSpc>
            </a:pP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Game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logic updates snake positions, tail arrays, checks collisions, and manages scoring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9113" y="4598384"/>
            <a:ext cx="4198297" cy="2243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2702" y="2387306"/>
            <a:ext cx="4007920" cy="2256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937" y="4554070"/>
            <a:ext cx="3753176" cy="2332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937" y="2391805"/>
            <a:ext cx="3753176" cy="22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7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80s Computer Screen Style Minitheme by Slidesgo">
  <a:themeElements>
    <a:clrScheme name="Simple Light">
      <a:dk1>
        <a:srgbClr val="0F0F0F"/>
      </a:dk1>
      <a:lt1>
        <a:srgbClr val="1A2212"/>
      </a:lt1>
      <a:dk2>
        <a:srgbClr val="2B4E33"/>
      </a:dk2>
      <a:lt2>
        <a:srgbClr val="448053"/>
      </a:lt2>
      <a:accent1>
        <a:srgbClr val="41EC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1EC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1980s-computer-screen-style-minitheme</Template>
  <TotalTime>307</TotalTime>
  <Words>840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Prime</vt:lpstr>
      <vt:lpstr>News706 BT</vt:lpstr>
      <vt:lpstr>Press Start 2P</vt:lpstr>
      <vt:lpstr>Proxima Nova</vt:lpstr>
      <vt:lpstr>Proxima Nova Semibold</vt:lpstr>
      <vt:lpstr>1980s Computer Screen Style Minitheme by Slidesgo</vt:lpstr>
      <vt:lpstr>Slidesgo Final Pages</vt:lpstr>
      <vt:lpstr>PowerPoint Presentation</vt:lpstr>
      <vt:lpstr>PowerPoint Presentation</vt:lpstr>
      <vt:lpstr>PowerPoint Presentation</vt:lpstr>
      <vt:lpstr>Motivation behind the project:</vt:lpstr>
      <vt:lpstr>PowerPoint Presentation</vt:lpstr>
      <vt:lpstr>PowerPoint Presentation</vt:lpstr>
      <vt:lpstr>PowerPoint Presentation</vt:lpstr>
      <vt:lpstr>Objectives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Multi-Player Snake Game</dc:title>
  <dc:creator>03-134232-024</dc:creator>
  <cp:lastModifiedBy>Sofia</cp:lastModifiedBy>
  <cp:revision>22</cp:revision>
  <dcterms:created xsi:type="dcterms:W3CDTF">2024-01-01T02:14:32Z</dcterms:created>
  <dcterms:modified xsi:type="dcterms:W3CDTF">2024-01-01T08:35:02Z</dcterms:modified>
</cp:coreProperties>
</file>