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4"/>
  </p:sldMasterIdLst>
  <p:notesMasterIdLst>
    <p:notesMasterId r:id="rId11"/>
  </p:notesMasterIdLst>
  <p:sldIdLst>
    <p:sldId id="256" r:id="rId5"/>
    <p:sldId id="277" r:id="rId6"/>
    <p:sldId id="280" r:id="rId7"/>
    <p:sldId id="283" r:id="rId8"/>
    <p:sldId id="274" r:id="rId9"/>
    <p:sldId id="258" r:id="rId10"/>
  </p:sldIdLst>
  <p:sldSz cx="12192000" cy="6858000"/>
  <p:notesSz cx="6858000" cy="27527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6122"/>
    <a:srgbClr val="FFDF7F"/>
    <a:srgbClr val="66FF33"/>
    <a:srgbClr val="FF3300"/>
    <a:srgbClr val="FF9900"/>
    <a:srgbClr val="3399FF"/>
    <a:srgbClr val="7030A0"/>
    <a:srgbClr val="747474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583C8D-0C78-41EA-8988-12C3003139AD}" v="181" dt="2023-02-13T05:23:57.1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66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may Samak" userId="20166025-7f22-4346-9b98-ec55ab787a06" providerId="ADAL" clId="{C1583C8D-0C78-41EA-8988-12C3003139AD}"/>
    <pc:docChg chg="undo redo custSel addSld delSld modSld">
      <pc:chgData name="Tanmay Samak" userId="20166025-7f22-4346-9b98-ec55ab787a06" providerId="ADAL" clId="{C1583C8D-0C78-41EA-8988-12C3003139AD}" dt="2023-02-13T05:24:55.816" v="1984" actId="20577"/>
      <pc:docMkLst>
        <pc:docMk/>
      </pc:docMkLst>
      <pc:sldChg chg="modSp mod">
        <pc:chgData name="Tanmay Samak" userId="20166025-7f22-4346-9b98-ec55ab787a06" providerId="ADAL" clId="{C1583C8D-0C78-41EA-8988-12C3003139AD}" dt="2023-02-13T02:29:59.326" v="18" actId="20577"/>
        <pc:sldMkLst>
          <pc:docMk/>
          <pc:sldMk cId="286496397" sldId="256"/>
        </pc:sldMkLst>
        <pc:spChg chg="mod">
          <ac:chgData name="Tanmay Samak" userId="20166025-7f22-4346-9b98-ec55ab787a06" providerId="ADAL" clId="{C1583C8D-0C78-41EA-8988-12C3003139AD}" dt="2023-02-13T02:29:59.326" v="18" actId="20577"/>
          <ac:spMkLst>
            <pc:docMk/>
            <pc:sldMk cId="286496397" sldId="256"/>
            <ac:spMk id="2" creationId="{311FA87B-C4EF-9366-D633-477A8962826E}"/>
          </ac:spMkLst>
        </pc:spChg>
      </pc:sldChg>
      <pc:sldChg chg="add del">
        <pc:chgData name="Tanmay Samak" userId="20166025-7f22-4346-9b98-ec55ab787a06" providerId="ADAL" clId="{C1583C8D-0C78-41EA-8988-12C3003139AD}" dt="2023-02-13T05:20:01.495" v="1946" actId="47"/>
        <pc:sldMkLst>
          <pc:docMk/>
          <pc:sldMk cId="4217472783" sldId="274"/>
        </pc:sldMkLst>
      </pc:sldChg>
      <pc:sldChg chg="addSp delSp modSp mod">
        <pc:chgData name="Tanmay Samak" userId="20166025-7f22-4346-9b98-ec55ab787a06" providerId="ADAL" clId="{C1583C8D-0C78-41EA-8988-12C3003139AD}" dt="2023-02-13T03:01:47.361" v="392" actId="1076"/>
        <pc:sldMkLst>
          <pc:docMk/>
          <pc:sldMk cId="2234933412" sldId="277"/>
        </pc:sldMkLst>
        <pc:spChg chg="mod">
          <ac:chgData name="Tanmay Samak" userId="20166025-7f22-4346-9b98-ec55ab787a06" providerId="ADAL" clId="{C1583C8D-0C78-41EA-8988-12C3003139AD}" dt="2023-02-13T03:01:05.524" v="385" actId="20577"/>
          <ac:spMkLst>
            <pc:docMk/>
            <pc:sldMk cId="2234933412" sldId="277"/>
            <ac:spMk id="2" creationId="{87658E01-20F8-C471-DF10-B1DE14EEE1D4}"/>
          </ac:spMkLst>
        </pc:spChg>
        <pc:spChg chg="del mod">
          <ac:chgData name="Tanmay Samak" userId="20166025-7f22-4346-9b98-ec55ab787a06" providerId="ADAL" clId="{C1583C8D-0C78-41EA-8988-12C3003139AD}" dt="2023-02-13T02:44:11.655" v="22"/>
          <ac:spMkLst>
            <pc:docMk/>
            <pc:sldMk cId="2234933412" sldId="277"/>
            <ac:spMk id="3" creationId="{19F2D61E-BBDD-019A-A6F5-CF5FB6BE754B}"/>
          </ac:spMkLst>
        </pc:spChg>
        <pc:spChg chg="add mod">
          <ac:chgData name="Tanmay Samak" userId="20166025-7f22-4346-9b98-ec55ab787a06" providerId="ADAL" clId="{C1583C8D-0C78-41EA-8988-12C3003139AD}" dt="2023-02-13T02:44:57.387" v="38" actId="1076"/>
          <ac:spMkLst>
            <pc:docMk/>
            <pc:sldMk cId="2234933412" sldId="277"/>
            <ac:spMk id="6" creationId="{F44E46FB-FEDC-65D7-77E5-F1C13E1C8177}"/>
          </ac:spMkLst>
        </pc:spChg>
        <pc:spChg chg="add mod">
          <ac:chgData name="Tanmay Samak" userId="20166025-7f22-4346-9b98-ec55ab787a06" providerId="ADAL" clId="{C1583C8D-0C78-41EA-8988-12C3003139AD}" dt="2023-02-13T03:00:31.132" v="358" actId="20577"/>
          <ac:spMkLst>
            <pc:docMk/>
            <pc:sldMk cId="2234933412" sldId="277"/>
            <ac:spMk id="7" creationId="{F3AD306F-3EF2-54E6-2A83-6B714CC7CE5C}"/>
          </ac:spMkLst>
        </pc:spChg>
        <pc:spChg chg="add del mod">
          <ac:chgData name="Tanmay Samak" userId="20166025-7f22-4346-9b98-ec55ab787a06" providerId="ADAL" clId="{C1583C8D-0C78-41EA-8988-12C3003139AD}" dt="2023-02-13T03:01:31.068" v="390" actId="478"/>
          <ac:spMkLst>
            <pc:docMk/>
            <pc:sldMk cId="2234933412" sldId="277"/>
            <ac:spMk id="9" creationId="{F144113C-56D4-AD3E-FD86-3E9832A6E333}"/>
          </ac:spMkLst>
        </pc:spChg>
        <pc:picChg chg="add mod">
          <ac:chgData name="Tanmay Samak" userId="20166025-7f22-4346-9b98-ec55ab787a06" providerId="ADAL" clId="{C1583C8D-0C78-41EA-8988-12C3003139AD}" dt="2023-02-13T03:01:47.361" v="392" actId="1076"/>
          <ac:picMkLst>
            <pc:docMk/>
            <pc:sldMk cId="2234933412" sldId="277"/>
            <ac:picMk id="8" creationId="{E8AA15F3-451C-7DA1-BBA4-D9DA189335C0}"/>
          </ac:picMkLst>
        </pc:picChg>
        <pc:picChg chg="add mod">
          <ac:chgData name="Tanmay Samak" userId="20166025-7f22-4346-9b98-ec55ab787a06" providerId="ADAL" clId="{C1583C8D-0C78-41EA-8988-12C3003139AD}" dt="2023-02-13T02:44:21.085" v="23" actId="1076"/>
          <ac:picMkLst>
            <pc:docMk/>
            <pc:sldMk cId="2234933412" sldId="277"/>
            <ac:picMk id="1026" creationId="{DBCCF0E3-B33F-A3CB-0628-4FA093F2A78D}"/>
          </ac:picMkLst>
        </pc:picChg>
        <pc:picChg chg="add mod">
          <ac:chgData name="Tanmay Samak" userId="20166025-7f22-4346-9b98-ec55ab787a06" providerId="ADAL" clId="{C1583C8D-0C78-41EA-8988-12C3003139AD}" dt="2023-02-13T03:01:23.518" v="388" actId="1076"/>
          <ac:picMkLst>
            <pc:docMk/>
            <pc:sldMk cId="2234933412" sldId="277"/>
            <ac:picMk id="1028" creationId="{2D5A1626-BE92-2EBD-CCE6-1181C15929B6}"/>
          </ac:picMkLst>
        </pc:picChg>
      </pc:sldChg>
      <pc:sldChg chg="del">
        <pc:chgData name="Tanmay Samak" userId="20166025-7f22-4346-9b98-ec55ab787a06" providerId="ADAL" clId="{C1583C8D-0C78-41EA-8988-12C3003139AD}" dt="2023-02-13T05:19:54.882" v="1942" actId="47"/>
        <pc:sldMkLst>
          <pc:docMk/>
          <pc:sldMk cId="1389947874" sldId="279"/>
        </pc:sldMkLst>
      </pc:sldChg>
      <pc:sldChg chg="addSp modSp mod">
        <pc:chgData name="Tanmay Samak" userId="20166025-7f22-4346-9b98-ec55ab787a06" providerId="ADAL" clId="{C1583C8D-0C78-41EA-8988-12C3003139AD}" dt="2023-02-13T04:42:50.759" v="1471" actId="1036"/>
        <pc:sldMkLst>
          <pc:docMk/>
          <pc:sldMk cId="2634411111" sldId="280"/>
        </pc:sldMkLst>
        <pc:spChg chg="mod">
          <ac:chgData name="Tanmay Samak" userId="20166025-7f22-4346-9b98-ec55ab787a06" providerId="ADAL" clId="{C1583C8D-0C78-41EA-8988-12C3003139AD}" dt="2023-02-13T03:01:00.740" v="377" actId="20577"/>
          <ac:spMkLst>
            <pc:docMk/>
            <pc:sldMk cId="2634411111" sldId="280"/>
            <ac:spMk id="2" creationId="{87658E01-20F8-C471-DF10-B1DE14EEE1D4}"/>
          </ac:spMkLst>
        </pc:spChg>
        <pc:spChg chg="mod">
          <ac:chgData name="Tanmay Samak" userId="20166025-7f22-4346-9b98-ec55ab787a06" providerId="ADAL" clId="{C1583C8D-0C78-41EA-8988-12C3003139AD}" dt="2023-02-13T04:39:19.597" v="1363" actId="20577"/>
          <ac:spMkLst>
            <pc:docMk/>
            <pc:sldMk cId="2634411111" sldId="280"/>
            <ac:spMk id="3" creationId="{19F2D61E-BBDD-019A-A6F5-CF5FB6BE754B}"/>
          </ac:spMkLst>
        </pc:spChg>
        <pc:spChg chg="add mod">
          <ac:chgData name="Tanmay Samak" userId="20166025-7f22-4346-9b98-ec55ab787a06" providerId="ADAL" clId="{C1583C8D-0C78-41EA-8988-12C3003139AD}" dt="2023-02-13T04:42:36.358" v="1448" actId="1076"/>
          <ac:spMkLst>
            <pc:docMk/>
            <pc:sldMk cId="2634411111" sldId="280"/>
            <ac:spMk id="7" creationId="{FF09A34C-E633-B988-E406-9D13F65571D7}"/>
          </ac:spMkLst>
        </pc:spChg>
        <pc:grpChg chg="add mod">
          <ac:chgData name="Tanmay Samak" userId="20166025-7f22-4346-9b98-ec55ab787a06" providerId="ADAL" clId="{C1583C8D-0C78-41EA-8988-12C3003139AD}" dt="2023-02-13T03:50:29.409" v="815" actId="164"/>
          <ac:grpSpMkLst>
            <pc:docMk/>
            <pc:sldMk cId="2634411111" sldId="280"/>
            <ac:grpSpMk id="6" creationId="{A6180B68-3A05-F914-A2FE-0FCF1A970927}"/>
          </ac:grpSpMkLst>
        </pc:grpChg>
        <pc:picChg chg="add mod">
          <ac:chgData name="Tanmay Samak" userId="20166025-7f22-4346-9b98-ec55ab787a06" providerId="ADAL" clId="{C1583C8D-0C78-41EA-8988-12C3003139AD}" dt="2023-02-13T04:42:41.822" v="1450" actId="571"/>
          <ac:picMkLst>
            <pc:docMk/>
            <pc:sldMk cId="2634411111" sldId="280"/>
            <ac:picMk id="8" creationId="{2586B059-5C6D-4FE8-EC0C-A5DF557889E7}"/>
          </ac:picMkLst>
        </pc:picChg>
        <pc:picChg chg="add mod">
          <ac:chgData name="Tanmay Samak" userId="20166025-7f22-4346-9b98-ec55ab787a06" providerId="ADAL" clId="{C1583C8D-0C78-41EA-8988-12C3003139AD}" dt="2023-02-13T04:42:41.822" v="1450" actId="571"/>
          <ac:picMkLst>
            <pc:docMk/>
            <pc:sldMk cId="2634411111" sldId="280"/>
            <ac:picMk id="9" creationId="{BC167883-21FA-1C0D-81F0-047DAACB43BA}"/>
          </ac:picMkLst>
        </pc:picChg>
        <pc:picChg chg="add mod">
          <ac:chgData name="Tanmay Samak" userId="20166025-7f22-4346-9b98-ec55ab787a06" providerId="ADAL" clId="{C1583C8D-0C78-41EA-8988-12C3003139AD}" dt="2023-02-13T04:42:50.759" v="1471" actId="1036"/>
          <ac:picMkLst>
            <pc:docMk/>
            <pc:sldMk cId="2634411111" sldId="280"/>
            <ac:picMk id="2050" creationId="{49809617-C084-F760-DBE9-616D759F6593}"/>
          </ac:picMkLst>
        </pc:picChg>
        <pc:picChg chg="add mod">
          <ac:chgData name="Tanmay Samak" userId="20166025-7f22-4346-9b98-ec55ab787a06" providerId="ADAL" clId="{C1583C8D-0C78-41EA-8988-12C3003139AD}" dt="2023-02-13T03:50:29.409" v="815" actId="164"/>
          <ac:picMkLst>
            <pc:docMk/>
            <pc:sldMk cId="2634411111" sldId="280"/>
            <ac:picMk id="2052" creationId="{15AD0BB0-3B36-A89B-F132-0FE2E4FE3265}"/>
          </ac:picMkLst>
        </pc:picChg>
        <pc:picChg chg="add mod">
          <ac:chgData name="Tanmay Samak" userId="20166025-7f22-4346-9b98-ec55ab787a06" providerId="ADAL" clId="{C1583C8D-0C78-41EA-8988-12C3003139AD}" dt="2023-02-13T04:42:44.767" v="1459" actId="1036"/>
          <ac:picMkLst>
            <pc:docMk/>
            <pc:sldMk cId="2634411111" sldId="280"/>
            <ac:picMk id="2054" creationId="{BD60F21B-0212-8BA1-C3D4-21192D972D23}"/>
          </ac:picMkLst>
        </pc:picChg>
        <pc:picChg chg="add mod">
          <ac:chgData name="Tanmay Samak" userId="20166025-7f22-4346-9b98-ec55ab787a06" providerId="ADAL" clId="{C1583C8D-0C78-41EA-8988-12C3003139AD}" dt="2023-02-13T04:42:44.767" v="1459" actId="1036"/>
          <ac:picMkLst>
            <pc:docMk/>
            <pc:sldMk cId="2634411111" sldId="280"/>
            <ac:picMk id="2056" creationId="{E663355F-1AC7-D98E-8758-E30567910656}"/>
          </ac:picMkLst>
        </pc:picChg>
        <pc:picChg chg="add mod">
          <ac:chgData name="Tanmay Samak" userId="20166025-7f22-4346-9b98-ec55ab787a06" providerId="ADAL" clId="{C1583C8D-0C78-41EA-8988-12C3003139AD}" dt="2023-02-13T04:42:44.767" v="1459" actId="1036"/>
          <ac:picMkLst>
            <pc:docMk/>
            <pc:sldMk cId="2634411111" sldId="280"/>
            <ac:picMk id="2058" creationId="{26A37E38-A229-6F2D-D727-5AB9736DE53A}"/>
          </ac:picMkLst>
        </pc:picChg>
        <pc:picChg chg="add mod">
          <ac:chgData name="Tanmay Samak" userId="20166025-7f22-4346-9b98-ec55ab787a06" providerId="ADAL" clId="{C1583C8D-0C78-41EA-8988-12C3003139AD}" dt="2023-02-13T03:50:29.409" v="815" actId="164"/>
          <ac:picMkLst>
            <pc:docMk/>
            <pc:sldMk cId="2634411111" sldId="280"/>
            <ac:picMk id="2060" creationId="{A5F23DBD-7E5F-8D30-D6EF-CC95651FDF9E}"/>
          </ac:picMkLst>
        </pc:picChg>
      </pc:sldChg>
      <pc:sldChg chg="del">
        <pc:chgData name="Tanmay Samak" userId="20166025-7f22-4346-9b98-ec55ab787a06" providerId="ADAL" clId="{C1583C8D-0C78-41EA-8988-12C3003139AD}" dt="2023-02-13T05:19:56.446" v="1943" actId="47"/>
        <pc:sldMkLst>
          <pc:docMk/>
          <pc:sldMk cId="730365854" sldId="281"/>
        </pc:sldMkLst>
      </pc:sldChg>
      <pc:sldChg chg="del">
        <pc:chgData name="Tanmay Samak" userId="20166025-7f22-4346-9b98-ec55ab787a06" providerId="ADAL" clId="{C1583C8D-0C78-41EA-8988-12C3003139AD}" dt="2023-02-13T05:19:58.080" v="1944" actId="47"/>
        <pc:sldMkLst>
          <pc:docMk/>
          <pc:sldMk cId="856293166" sldId="282"/>
        </pc:sldMkLst>
      </pc:sldChg>
      <pc:sldChg chg="addSp delSp modSp add mod">
        <pc:chgData name="Tanmay Samak" userId="20166025-7f22-4346-9b98-ec55ab787a06" providerId="ADAL" clId="{C1583C8D-0C78-41EA-8988-12C3003139AD}" dt="2023-02-13T05:24:55.816" v="1984" actId="20577"/>
        <pc:sldMkLst>
          <pc:docMk/>
          <pc:sldMk cId="607195276" sldId="283"/>
        </pc:sldMkLst>
        <pc:spChg chg="mod">
          <ac:chgData name="Tanmay Samak" userId="20166025-7f22-4346-9b98-ec55ab787a06" providerId="ADAL" clId="{C1583C8D-0C78-41EA-8988-12C3003139AD}" dt="2023-02-13T05:24:55.816" v="1984" actId="20577"/>
          <ac:spMkLst>
            <pc:docMk/>
            <pc:sldMk cId="607195276" sldId="283"/>
            <ac:spMk id="2" creationId="{87658E01-20F8-C471-DF10-B1DE14EEE1D4}"/>
          </ac:spMkLst>
        </pc:spChg>
        <pc:spChg chg="mod">
          <ac:chgData name="Tanmay Samak" userId="20166025-7f22-4346-9b98-ec55ab787a06" providerId="ADAL" clId="{C1583C8D-0C78-41EA-8988-12C3003139AD}" dt="2023-02-13T05:17:14.480" v="1927" actId="113"/>
          <ac:spMkLst>
            <pc:docMk/>
            <pc:sldMk cId="607195276" sldId="283"/>
            <ac:spMk id="3" creationId="{19F2D61E-BBDD-019A-A6F5-CF5FB6BE754B}"/>
          </ac:spMkLst>
        </pc:spChg>
        <pc:spChg chg="add mod">
          <ac:chgData name="Tanmay Samak" userId="20166025-7f22-4346-9b98-ec55ab787a06" providerId="ADAL" clId="{C1583C8D-0C78-41EA-8988-12C3003139AD}" dt="2023-02-13T05:11:08.845" v="1771" actId="1076"/>
          <ac:spMkLst>
            <pc:docMk/>
            <pc:sldMk cId="607195276" sldId="283"/>
            <ac:spMk id="11" creationId="{615ECFAE-0911-6058-E511-5E5EFD367898}"/>
          </ac:spMkLst>
        </pc:spChg>
        <pc:spChg chg="add mod">
          <ac:chgData name="Tanmay Samak" userId="20166025-7f22-4346-9b98-ec55ab787a06" providerId="ADAL" clId="{C1583C8D-0C78-41EA-8988-12C3003139AD}" dt="2023-02-13T05:19:02.023" v="1941" actId="1076"/>
          <ac:spMkLst>
            <pc:docMk/>
            <pc:sldMk cId="607195276" sldId="283"/>
            <ac:spMk id="16" creationId="{EAAA407E-A2F0-1037-835C-C4D2731F4195}"/>
          </ac:spMkLst>
        </pc:spChg>
        <pc:spChg chg="add mod">
          <ac:chgData name="Tanmay Samak" userId="20166025-7f22-4346-9b98-ec55ab787a06" providerId="ADAL" clId="{C1583C8D-0C78-41EA-8988-12C3003139AD}" dt="2023-02-13T05:23:34.393" v="1966" actId="1038"/>
          <ac:spMkLst>
            <pc:docMk/>
            <pc:sldMk cId="607195276" sldId="283"/>
            <ac:spMk id="17" creationId="{B0FE2427-B3C5-4246-8390-F2D846ED36F1}"/>
          </ac:spMkLst>
        </pc:spChg>
        <pc:graphicFrameChg chg="add mod modGraphic">
          <ac:chgData name="Tanmay Samak" userId="20166025-7f22-4346-9b98-ec55ab787a06" providerId="ADAL" clId="{C1583C8D-0C78-41EA-8988-12C3003139AD}" dt="2023-02-13T05:02:06.024" v="1763" actId="20577"/>
          <ac:graphicFrameMkLst>
            <pc:docMk/>
            <pc:sldMk cId="607195276" sldId="283"/>
            <ac:graphicFrameMk id="12" creationId="{5FEDAF62-B9D8-575D-C245-972577F765EA}"/>
          </ac:graphicFrameMkLst>
        </pc:graphicFrameChg>
        <pc:graphicFrameChg chg="add mod">
          <ac:chgData name="Tanmay Samak" userId="20166025-7f22-4346-9b98-ec55ab787a06" providerId="ADAL" clId="{C1583C8D-0C78-41EA-8988-12C3003139AD}" dt="2023-02-13T04:44:02.227" v="1482" actId="571"/>
          <ac:graphicFrameMkLst>
            <pc:docMk/>
            <pc:sldMk cId="607195276" sldId="283"/>
            <ac:graphicFrameMk id="13" creationId="{D84BF719-5BE8-304F-FE91-3E147CC003EC}"/>
          </ac:graphicFrameMkLst>
        </pc:graphicFrameChg>
        <pc:graphicFrameChg chg="add mod">
          <ac:chgData name="Tanmay Samak" userId="20166025-7f22-4346-9b98-ec55ab787a06" providerId="ADAL" clId="{C1583C8D-0C78-41EA-8988-12C3003139AD}" dt="2023-02-13T04:44:07.022" v="1484" actId="571"/>
          <ac:graphicFrameMkLst>
            <pc:docMk/>
            <pc:sldMk cId="607195276" sldId="283"/>
            <ac:graphicFrameMk id="14" creationId="{E15F85FD-181C-2FB9-E94B-3C10C39CD85A}"/>
          </ac:graphicFrameMkLst>
        </pc:graphicFrameChg>
        <pc:graphicFrameChg chg="add mod">
          <ac:chgData name="Tanmay Samak" userId="20166025-7f22-4346-9b98-ec55ab787a06" providerId="ADAL" clId="{C1583C8D-0C78-41EA-8988-12C3003139AD}" dt="2023-02-13T04:44:15.134" v="1486" actId="571"/>
          <ac:graphicFrameMkLst>
            <pc:docMk/>
            <pc:sldMk cId="607195276" sldId="283"/>
            <ac:graphicFrameMk id="15" creationId="{AB877BEE-B2A3-E98F-9907-DAF168E9C3A0}"/>
          </ac:graphicFrameMkLst>
        </pc:graphicFrameChg>
        <pc:picChg chg="add mod">
          <ac:chgData name="Tanmay Samak" userId="20166025-7f22-4346-9b98-ec55ab787a06" providerId="ADAL" clId="{C1583C8D-0C78-41EA-8988-12C3003139AD}" dt="2023-02-13T03:50:35.187" v="817" actId="571"/>
          <ac:picMkLst>
            <pc:docMk/>
            <pc:sldMk cId="607195276" sldId="283"/>
            <ac:picMk id="6" creationId="{A0F6FF9C-E1C6-E2F8-4DAE-8ECF650BB130}"/>
          </ac:picMkLst>
        </pc:picChg>
        <pc:picChg chg="add mod">
          <ac:chgData name="Tanmay Samak" userId="20166025-7f22-4346-9b98-ec55ab787a06" providerId="ADAL" clId="{C1583C8D-0C78-41EA-8988-12C3003139AD}" dt="2023-02-13T03:50:35.187" v="817" actId="571"/>
          <ac:picMkLst>
            <pc:docMk/>
            <pc:sldMk cId="607195276" sldId="283"/>
            <ac:picMk id="7" creationId="{954C47DB-75BF-1CAB-B1F1-205FE814D0CD}"/>
          </ac:picMkLst>
        </pc:picChg>
        <pc:picChg chg="add mod">
          <ac:chgData name="Tanmay Samak" userId="20166025-7f22-4346-9b98-ec55ab787a06" providerId="ADAL" clId="{C1583C8D-0C78-41EA-8988-12C3003139AD}" dt="2023-02-13T03:50:35.187" v="817" actId="571"/>
          <ac:picMkLst>
            <pc:docMk/>
            <pc:sldMk cId="607195276" sldId="283"/>
            <ac:picMk id="8" creationId="{D0752FEB-DD60-922F-5291-BFB09C62A25A}"/>
          </ac:picMkLst>
        </pc:picChg>
        <pc:picChg chg="add mod">
          <ac:chgData name="Tanmay Samak" userId="20166025-7f22-4346-9b98-ec55ab787a06" providerId="ADAL" clId="{C1583C8D-0C78-41EA-8988-12C3003139AD}" dt="2023-02-13T03:50:35.187" v="817" actId="571"/>
          <ac:picMkLst>
            <pc:docMk/>
            <pc:sldMk cId="607195276" sldId="283"/>
            <ac:picMk id="9" creationId="{D150E848-58EC-2549-95E0-1AC1AFB4F672}"/>
          </ac:picMkLst>
        </pc:picChg>
        <pc:picChg chg="add mod">
          <ac:chgData name="Tanmay Samak" userId="20166025-7f22-4346-9b98-ec55ab787a06" providerId="ADAL" clId="{C1583C8D-0C78-41EA-8988-12C3003139AD}" dt="2023-02-13T03:50:35.187" v="817" actId="571"/>
          <ac:picMkLst>
            <pc:docMk/>
            <pc:sldMk cId="607195276" sldId="283"/>
            <ac:picMk id="10" creationId="{70B5A2F5-CE79-E232-AFD0-94D7A632AA4B}"/>
          </ac:picMkLst>
        </pc:picChg>
        <pc:picChg chg="add mod">
          <ac:chgData name="Tanmay Samak" userId="20166025-7f22-4346-9b98-ec55ab787a06" providerId="ADAL" clId="{C1583C8D-0C78-41EA-8988-12C3003139AD}" dt="2023-02-13T05:11:03.797" v="1770" actId="1076"/>
          <ac:picMkLst>
            <pc:docMk/>
            <pc:sldMk cId="607195276" sldId="283"/>
            <ac:picMk id="1026" creationId="{EE2ACE85-C229-14D4-751D-51E7404832C9}"/>
          </ac:picMkLst>
        </pc:picChg>
        <pc:picChg chg="del">
          <ac:chgData name="Tanmay Samak" userId="20166025-7f22-4346-9b98-ec55ab787a06" providerId="ADAL" clId="{C1583C8D-0C78-41EA-8988-12C3003139AD}" dt="2023-02-13T03:50:37.338" v="818" actId="478"/>
          <ac:picMkLst>
            <pc:docMk/>
            <pc:sldMk cId="607195276" sldId="283"/>
            <ac:picMk id="2050" creationId="{49809617-C084-F760-DBE9-616D759F6593}"/>
          </ac:picMkLst>
        </pc:picChg>
        <pc:picChg chg="del">
          <ac:chgData name="Tanmay Samak" userId="20166025-7f22-4346-9b98-ec55ab787a06" providerId="ADAL" clId="{C1583C8D-0C78-41EA-8988-12C3003139AD}" dt="2023-02-13T03:50:37.338" v="818" actId="478"/>
          <ac:picMkLst>
            <pc:docMk/>
            <pc:sldMk cId="607195276" sldId="283"/>
            <ac:picMk id="2052" creationId="{15AD0BB0-3B36-A89B-F132-0FE2E4FE3265}"/>
          </ac:picMkLst>
        </pc:picChg>
        <pc:picChg chg="del">
          <ac:chgData name="Tanmay Samak" userId="20166025-7f22-4346-9b98-ec55ab787a06" providerId="ADAL" clId="{C1583C8D-0C78-41EA-8988-12C3003139AD}" dt="2023-02-13T03:50:37.338" v="818" actId="478"/>
          <ac:picMkLst>
            <pc:docMk/>
            <pc:sldMk cId="607195276" sldId="283"/>
            <ac:picMk id="2054" creationId="{BD60F21B-0212-8BA1-C3D4-21192D972D23}"/>
          </ac:picMkLst>
        </pc:picChg>
        <pc:picChg chg="del">
          <ac:chgData name="Tanmay Samak" userId="20166025-7f22-4346-9b98-ec55ab787a06" providerId="ADAL" clId="{C1583C8D-0C78-41EA-8988-12C3003139AD}" dt="2023-02-13T03:50:37.338" v="818" actId="478"/>
          <ac:picMkLst>
            <pc:docMk/>
            <pc:sldMk cId="607195276" sldId="283"/>
            <ac:picMk id="2056" creationId="{E663355F-1AC7-D98E-8758-E30567910656}"/>
          </ac:picMkLst>
        </pc:picChg>
        <pc:picChg chg="del">
          <ac:chgData name="Tanmay Samak" userId="20166025-7f22-4346-9b98-ec55ab787a06" providerId="ADAL" clId="{C1583C8D-0C78-41EA-8988-12C3003139AD}" dt="2023-02-13T03:50:37.338" v="818" actId="478"/>
          <ac:picMkLst>
            <pc:docMk/>
            <pc:sldMk cId="607195276" sldId="283"/>
            <ac:picMk id="2058" creationId="{26A37E38-A229-6F2D-D727-5AB9736DE53A}"/>
          </ac:picMkLst>
        </pc:picChg>
        <pc:picChg chg="del">
          <ac:chgData name="Tanmay Samak" userId="20166025-7f22-4346-9b98-ec55ab787a06" providerId="ADAL" clId="{C1583C8D-0C78-41EA-8988-12C3003139AD}" dt="2023-02-13T03:50:37.338" v="818" actId="478"/>
          <ac:picMkLst>
            <pc:docMk/>
            <pc:sldMk cId="607195276" sldId="283"/>
            <ac:picMk id="2060" creationId="{A5F23DBD-7E5F-8D30-D6EF-CC95651FDF9E}"/>
          </ac:picMkLst>
        </pc:picChg>
      </pc:sldChg>
      <pc:sldChg chg="del">
        <pc:chgData name="Tanmay Samak" userId="20166025-7f22-4346-9b98-ec55ab787a06" providerId="ADAL" clId="{C1583C8D-0C78-41EA-8988-12C3003139AD}" dt="2023-02-13T03:47:01.282" v="812" actId="47"/>
        <pc:sldMkLst>
          <pc:docMk/>
          <pc:sldMk cId="2077877807" sldId="283"/>
        </pc:sldMkLst>
      </pc:sldChg>
    </pc:docChg>
  </pc:docChgLst>
  <pc:docChgLst>
    <pc:chgData name="Tanmay Samak" userId="20166025-7f22-4346-9b98-ec55ab787a06" providerId="ADAL" clId="{E13F72E2-2BCF-4D3D-A326-63C5DB5AE237}"/>
    <pc:docChg chg="undo redo custSel addSld delSld modSld sldOrd modMainMaster">
      <pc:chgData name="Tanmay Samak" userId="20166025-7f22-4346-9b98-ec55ab787a06" providerId="ADAL" clId="{E13F72E2-2BCF-4D3D-A326-63C5DB5AE237}" dt="2023-02-09T06:52:19.667" v="3686" actId="47"/>
      <pc:docMkLst>
        <pc:docMk/>
      </pc:docMkLst>
      <pc:sldChg chg="addSp delSp modSp mod">
        <pc:chgData name="Tanmay Samak" userId="20166025-7f22-4346-9b98-ec55ab787a06" providerId="ADAL" clId="{E13F72E2-2BCF-4D3D-A326-63C5DB5AE237}" dt="2023-02-09T03:45:52.625" v="207" actId="1076"/>
        <pc:sldMkLst>
          <pc:docMk/>
          <pc:sldMk cId="286496397" sldId="256"/>
        </pc:sldMkLst>
        <pc:spChg chg="mod">
          <ac:chgData name="Tanmay Samak" userId="20166025-7f22-4346-9b98-ec55ab787a06" providerId="ADAL" clId="{E13F72E2-2BCF-4D3D-A326-63C5DB5AE237}" dt="2023-02-09T02:44:33.106" v="77" actId="14100"/>
          <ac:spMkLst>
            <pc:docMk/>
            <pc:sldMk cId="286496397" sldId="256"/>
            <ac:spMk id="2" creationId="{311FA87B-C4EF-9366-D633-477A8962826E}"/>
          </ac:spMkLst>
        </pc:spChg>
        <pc:spChg chg="mod">
          <ac:chgData name="Tanmay Samak" userId="20166025-7f22-4346-9b98-ec55ab787a06" providerId="ADAL" clId="{E13F72E2-2BCF-4D3D-A326-63C5DB5AE237}" dt="2023-02-09T02:48:30.389" v="101"/>
          <ac:spMkLst>
            <pc:docMk/>
            <pc:sldMk cId="286496397" sldId="256"/>
            <ac:spMk id="3" creationId="{AA17FADD-79C7-CF25-1E74-75E0D23B1E4C}"/>
          </ac:spMkLst>
        </pc:spChg>
        <pc:spChg chg="mod">
          <ac:chgData name="Tanmay Samak" userId="20166025-7f22-4346-9b98-ec55ab787a06" providerId="ADAL" clId="{E13F72E2-2BCF-4D3D-A326-63C5DB5AE237}" dt="2023-02-09T02:48:30.389" v="101"/>
          <ac:spMkLst>
            <pc:docMk/>
            <pc:sldMk cId="286496397" sldId="256"/>
            <ac:spMk id="4" creationId="{DD1DE69B-02C4-BB1F-74C6-322B9BE6E305}"/>
          </ac:spMkLst>
        </pc:spChg>
        <pc:spChg chg="mod">
          <ac:chgData name="Tanmay Samak" userId="20166025-7f22-4346-9b98-ec55ab787a06" providerId="ADAL" clId="{E13F72E2-2BCF-4D3D-A326-63C5DB5AE237}" dt="2023-02-09T02:48:30.389" v="101"/>
          <ac:spMkLst>
            <pc:docMk/>
            <pc:sldMk cId="286496397" sldId="256"/>
            <ac:spMk id="5" creationId="{3345C859-7F1D-A37D-E19F-3263696D7075}"/>
          </ac:spMkLst>
        </pc:spChg>
        <pc:spChg chg="add del mod">
          <ac:chgData name="Tanmay Samak" userId="20166025-7f22-4346-9b98-ec55ab787a06" providerId="ADAL" clId="{E13F72E2-2BCF-4D3D-A326-63C5DB5AE237}" dt="2023-02-09T02:46:11" v="100" actId="478"/>
          <ac:spMkLst>
            <pc:docMk/>
            <pc:sldMk cId="286496397" sldId="256"/>
            <ac:spMk id="6" creationId="{F2A23B67-D247-6B7D-1D10-D91AF50B61F2}"/>
          </ac:spMkLst>
        </pc:spChg>
        <pc:spChg chg="add del mod">
          <ac:chgData name="Tanmay Samak" userId="20166025-7f22-4346-9b98-ec55ab787a06" providerId="ADAL" clId="{E13F72E2-2BCF-4D3D-A326-63C5DB5AE237}" dt="2023-02-09T03:45:52.625" v="207" actId="1076"/>
          <ac:spMkLst>
            <pc:docMk/>
            <pc:sldMk cId="286496397" sldId="256"/>
            <ac:spMk id="7" creationId="{397B0461-FD3D-7180-2E8A-8E06754E078E}"/>
          </ac:spMkLst>
        </pc:spChg>
      </pc:sldChg>
      <pc:sldChg chg="modSp del mod">
        <pc:chgData name="Tanmay Samak" userId="20166025-7f22-4346-9b98-ec55ab787a06" providerId="ADAL" clId="{E13F72E2-2BCF-4D3D-A326-63C5DB5AE237}" dt="2023-02-09T03:47:58.771" v="228" actId="47"/>
        <pc:sldMkLst>
          <pc:docMk/>
          <pc:sldMk cId="306691157" sldId="257"/>
        </pc:sldMkLst>
        <pc:spChg chg="mod">
          <ac:chgData name="Tanmay Samak" userId="20166025-7f22-4346-9b98-ec55ab787a06" providerId="ADAL" clId="{E13F72E2-2BCF-4D3D-A326-63C5DB5AE237}" dt="2023-02-09T02:48:30.389" v="101"/>
          <ac:spMkLst>
            <pc:docMk/>
            <pc:sldMk cId="306691157" sldId="257"/>
            <ac:spMk id="2" creationId="{87658E01-20F8-C471-DF10-B1DE14EEE1D4}"/>
          </ac:spMkLst>
        </pc:spChg>
        <pc:spChg chg="mod">
          <ac:chgData name="Tanmay Samak" userId="20166025-7f22-4346-9b98-ec55ab787a06" providerId="ADAL" clId="{E13F72E2-2BCF-4D3D-A326-63C5DB5AE237}" dt="2023-02-09T03:41:33.749" v="158" actId="20577"/>
          <ac:spMkLst>
            <pc:docMk/>
            <pc:sldMk cId="306691157" sldId="257"/>
            <ac:spMk id="3" creationId="{19F2D61E-BBDD-019A-A6F5-CF5FB6BE754B}"/>
          </ac:spMkLst>
        </pc:spChg>
        <pc:spChg chg="mod">
          <ac:chgData name="Tanmay Samak" userId="20166025-7f22-4346-9b98-ec55ab787a06" providerId="ADAL" clId="{E13F72E2-2BCF-4D3D-A326-63C5DB5AE237}" dt="2023-02-09T02:48:30.389" v="101"/>
          <ac:spMkLst>
            <pc:docMk/>
            <pc:sldMk cId="306691157" sldId="257"/>
            <ac:spMk id="4" creationId="{7A5C7B7B-A6C9-D0BB-AA44-3C26051FD074}"/>
          </ac:spMkLst>
        </pc:spChg>
        <pc:spChg chg="mod">
          <ac:chgData name="Tanmay Samak" userId="20166025-7f22-4346-9b98-ec55ab787a06" providerId="ADAL" clId="{E13F72E2-2BCF-4D3D-A326-63C5DB5AE237}" dt="2023-02-09T02:48:30.389" v="101"/>
          <ac:spMkLst>
            <pc:docMk/>
            <pc:sldMk cId="306691157" sldId="257"/>
            <ac:spMk id="5" creationId="{BAE206BC-C4D3-F09A-C459-CCDF897A8D82}"/>
          </ac:spMkLst>
        </pc:spChg>
      </pc:sldChg>
      <pc:sldChg chg="modSp">
        <pc:chgData name="Tanmay Samak" userId="20166025-7f22-4346-9b98-ec55ab787a06" providerId="ADAL" clId="{E13F72E2-2BCF-4D3D-A326-63C5DB5AE237}" dt="2023-02-09T02:48:30.389" v="101"/>
        <pc:sldMkLst>
          <pc:docMk/>
          <pc:sldMk cId="1136984561" sldId="258"/>
        </pc:sldMkLst>
        <pc:spChg chg="mod">
          <ac:chgData name="Tanmay Samak" userId="20166025-7f22-4346-9b98-ec55ab787a06" providerId="ADAL" clId="{E13F72E2-2BCF-4D3D-A326-63C5DB5AE237}" dt="2023-02-09T02:48:30.389" v="101"/>
          <ac:spMkLst>
            <pc:docMk/>
            <pc:sldMk cId="1136984561" sldId="258"/>
            <ac:spMk id="4" creationId="{50CB762C-FAC7-41D3-3B98-940030CEE529}"/>
          </ac:spMkLst>
        </pc:spChg>
        <pc:spChg chg="mod">
          <ac:chgData name="Tanmay Samak" userId="20166025-7f22-4346-9b98-ec55ab787a06" providerId="ADAL" clId="{E13F72E2-2BCF-4D3D-A326-63C5DB5AE237}" dt="2023-02-09T02:48:30.389" v="101"/>
          <ac:spMkLst>
            <pc:docMk/>
            <pc:sldMk cId="1136984561" sldId="258"/>
            <ac:spMk id="5" creationId="{24216A81-B0AC-981E-6308-B00EE8113DDD}"/>
          </ac:spMkLst>
        </pc:spChg>
      </pc:sldChg>
      <pc:sldChg chg="modSp del mod">
        <pc:chgData name="Tanmay Samak" userId="20166025-7f22-4346-9b98-ec55ab787a06" providerId="ADAL" clId="{E13F72E2-2BCF-4D3D-A326-63C5DB5AE237}" dt="2023-02-09T03:46:51.040" v="209" actId="47"/>
        <pc:sldMkLst>
          <pc:docMk/>
          <pc:sldMk cId="2828526672" sldId="273"/>
        </pc:sldMkLst>
        <pc:spChg chg="mod">
          <ac:chgData name="Tanmay Samak" userId="20166025-7f22-4346-9b98-ec55ab787a06" providerId="ADAL" clId="{E13F72E2-2BCF-4D3D-A326-63C5DB5AE237}" dt="2023-02-09T03:44:28.377" v="175" actId="20577"/>
          <ac:spMkLst>
            <pc:docMk/>
            <pc:sldMk cId="2828526672" sldId="273"/>
            <ac:spMk id="2" creationId="{87658E01-20F8-C471-DF10-B1DE14EEE1D4}"/>
          </ac:spMkLst>
        </pc:spChg>
        <pc:spChg chg="mod">
          <ac:chgData name="Tanmay Samak" userId="20166025-7f22-4346-9b98-ec55ab787a06" providerId="ADAL" clId="{E13F72E2-2BCF-4D3D-A326-63C5DB5AE237}" dt="2023-02-09T03:46:47.282" v="208" actId="20577"/>
          <ac:spMkLst>
            <pc:docMk/>
            <pc:sldMk cId="2828526672" sldId="273"/>
            <ac:spMk id="3" creationId="{19F2D61E-BBDD-019A-A6F5-CF5FB6BE754B}"/>
          </ac:spMkLst>
        </pc:spChg>
        <pc:spChg chg="mod">
          <ac:chgData name="Tanmay Samak" userId="20166025-7f22-4346-9b98-ec55ab787a06" providerId="ADAL" clId="{E13F72E2-2BCF-4D3D-A326-63C5DB5AE237}" dt="2023-02-09T02:48:30.389" v="101"/>
          <ac:spMkLst>
            <pc:docMk/>
            <pc:sldMk cId="2828526672" sldId="273"/>
            <ac:spMk id="4" creationId="{7A5C7B7B-A6C9-D0BB-AA44-3C26051FD074}"/>
          </ac:spMkLst>
        </pc:spChg>
        <pc:spChg chg="mod">
          <ac:chgData name="Tanmay Samak" userId="20166025-7f22-4346-9b98-ec55ab787a06" providerId="ADAL" clId="{E13F72E2-2BCF-4D3D-A326-63C5DB5AE237}" dt="2023-02-09T02:48:30.389" v="101"/>
          <ac:spMkLst>
            <pc:docMk/>
            <pc:sldMk cId="2828526672" sldId="273"/>
            <ac:spMk id="5" creationId="{BAE206BC-C4D3-F09A-C459-CCDF897A8D82}"/>
          </ac:spMkLst>
        </pc:spChg>
      </pc:sldChg>
      <pc:sldChg chg="addSp delSp modSp mod ord">
        <pc:chgData name="Tanmay Samak" userId="20166025-7f22-4346-9b98-ec55ab787a06" providerId="ADAL" clId="{E13F72E2-2BCF-4D3D-A326-63C5DB5AE237}" dt="2023-02-09T06:51:43.620" v="3685" actId="20577"/>
        <pc:sldMkLst>
          <pc:docMk/>
          <pc:sldMk cId="4217472783" sldId="274"/>
        </pc:sldMkLst>
        <pc:spChg chg="mod">
          <ac:chgData name="Tanmay Samak" userId="20166025-7f22-4346-9b98-ec55ab787a06" providerId="ADAL" clId="{E13F72E2-2BCF-4D3D-A326-63C5DB5AE237}" dt="2023-02-09T06:18:22.648" v="2840" actId="20577"/>
          <ac:spMkLst>
            <pc:docMk/>
            <pc:sldMk cId="4217472783" sldId="274"/>
            <ac:spMk id="2" creationId="{87658E01-20F8-C471-DF10-B1DE14EEE1D4}"/>
          </ac:spMkLst>
        </pc:spChg>
        <pc:spChg chg="add mod">
          <ac:chgData name="Tanmay Samak" userId="20166025-7f22-4346-9b98-ec55ab787a06" providerId="ADAL" clId="{E13F72E2-2BCF-4D3D-A326-63C5DB5AE237}" dt="2023-02-09T06:22:49.885" v="2923"/>
          <ac:spMkLst>
            <pc:docMk/>
            <pc:sldMk cId="4217472783" sldId="274"/>
            <ac:spMk id="3" creationId="{488A3926-57EC-19D6-ACE3-DF2955545984}"/>
          </ac:spMkLst>
        </pc:spChg>
        <pc:spChg chg="mod">
          <ac:chgData name="Tanmay Samak" userId="20166025-7f22-4346-9b98-ec55ab787a06" providerId="ADAL" clId="{E13F72E2-2BCF-4D3D-A326-63C5DB5AE237}" dt="2023-02-09T02:48:30.389" v="101"/>
          <ac:spMkLst>
            <pc:docMk/>
            <pc:sldMk cId="4217472783" sldId="274"/>
            <ac:spMk id="4" creationId="{7A5C7B7B-A6C9-D0BB-AA44-3C26051FD074}"/>
          </ac:spMkLst>
        </pc:spChg>
        <pc:spChg chg="mod">
          <ac:chgData name="Tanmay Samak" userId="20166025-7f22-4346-9b98-ec55ab787a06" providerId="ADAL" clId="{E13F72E2-2BCF-4D3D-A326-63C5DB5AE237}" dt="2023-02-09T02:48:30.389" v="101"/>
          <ac:spMkLst>
            <pc:docMk/>
            <pc:sldMk cId="4217472783" sldId="274"/>
            <ac:spMk id="5" creationId="{BAE206BC-C4D3-F09A-C459-CCDF897A8D82}"/>
          </ac:spMkLst>
        </pc:spChg>
        <pc:spChg chg="mod">
          <ac:chgData name="Tanmay Samak" userId="20166025-7f22-4346-9b98-ec55ab787a06" providerId="ADAL" clId="{E13F72E2-2BCF-4D3D-A326-63C5DB5AE237}" dt="2023-02-09T06:31:04.234" v="3236" actId="20577"/>
          <ac:spMkLst>
            <pc:docMk/>
            <pc:sldMk cId="4217472783" sldId="274"/>
            <ac:spMk id="10" creationId="{182ECB37-DB5A-A892-1F8F-A0BFA493CAAC}"/>
          </ac:spMkLst>
        </pc:spChg>
        <pc:spChg chg="add mod">
          <ac:chgData name="Tanmay Samak" userId="20166025-7f22-4346-9b98-ec55ab787a06" providerId="ADAL" clId="{E13F72E2-2BCF-4D3D-A326-63C5DB5AE237}" dt="2023-02-09T06:32:22.026" v="3240" actId="20577"/>
          <ac:spMkLst>
            <pc:docMk/>
            <pc:sldMk cId="4217472783" sldId="274"/>
            <ac:spMk id="11" creationId="{22D690BD-C46B-0369-78E6-79B935CFB545}"/>
          </ac:spMkLst>
        </pc:spChg>
        <pc:spChg chg="add mod">
          <ac:chgData name="Tanmay Samak" userId="20166025-7f22-4346-9b98-ec55ab787a06" providerId="ADAL" clId="{E13F72E2-2BCF-4D3D-A326-63C5DB5AE237}" dt="2023-02-09T06:33:58.795" v="3397" actId="20577"/>
          <ac:spMkLst>
            <pc:docMk/>
            <pc:sldMk cId="4217472783" sldId="274"/>
            <ac:spMk id="12" creationId="{73B03FF4-7649-89F7-F877-3E7ABC99345A}"/>
          </ac:spMkLst>
        </pc:spChg>
        <pc:graphicFrameChg chg="add del mod">
          <ac:chgData name="Tanmay Samak" userId="20166025-7f22-4346-9b98-ec55ab787a06" providerId="ADAL" clId="{E13F72E2-2BCF-4D3D-A326-63C5DB5AE237}" dt="2023-02-09T06:23:55.018" v="2945"/>
          <ac:graphicFrameMkLst>
            <pc:docMk/>
            <pc:sldMk cId="4217472783" sldId="274"/>
            <ac:graphicFrameMk id="7" creationId="{52C5B662-EA1E-4E16-DC8F-AD72A75F7AB1}"/>
          </ac:graphicFrameMkLst>
        </pc:graphicFrameChg>
        <pc:graphicFrameChg chg="mod modGraphic">
          <ac:chgData name="Tanmay Samak" userId="20166025-7f22-4346-9b98-ec55ab787a06" providerId="ADAL" clId="{E13F72E2-2BCF-4D3D-A326-63C5DB5AE237}" dt="2023-02-09T06:51:43.620" v="3685" actId="20577"/>
          <ac:graphicFrameMkLst>
            <pc:docMk/>
            <pc:sldMk cId="4217472783" sldId="274"/>
            <ac:graphicFrameMk id="9" creationId="{4A1AC214-DD30-CA67-36E5-F16F2DADAAA9}"/>
          </ac:graphicFrameMkLst>
        </pc:graphicFrameChg>
        <pc:picChg chg="add del mod">
          <ac:chgData name="Tanmay Samak" userId="20166025-7f22-4346-9b98-ec55ab787a06" providerId="ADAL" clId="{E13F72E2-2BCF-4D3D-A326-63C5DB5AE237}" dt="2023-02-09T06:23:54.106" v="2942" actId="478"/>
          <ac:picMkLst>
            <pc:docMk/>
            <pc:sldMk cId="4217472783" sldId="274"/>
            <ac:picMk id="6" creationId="{2FDDEB8A-DC52-F7FD-7CB8-94E3AA5A3A75}"/>
          </ac:picMkLst>
        </pc:picChg>
        <pc:picChg chg="add mod">
          <ac:chgData name="Tanmay Samak" userId="20166025-7f22-4346-9b98-ec55ab787a06" providerId="ADAL" clId="{E13F72E2-2BCF-4D3D-A326-63C5DB5AE237}" dt="2023-02-09T06:24:19.389" v="2951" actId="1076"/>
          <ac:picMkLst>
            <pc:docMk/>
            <pc:sldMk cId="4217472783" sldId="274"/>
            <ac:picMk id="8" creationId="{3C2C14AB-A814-0F3F-1587-18B1BBBC4D1F}"/>
          </ac:picMkLst>
        </pc:picChg>
      </pc:sldChg>
      <pc:sldChg chg="modSp del">
        <pc:chgData name="Tanmay Samak" userId="20166025-7f22-4346-9b98-ec55ab787a06" providerId="ADAL" clId="{E13F72E2-2BCF-4D3D-A326-63C5DB5AE237}" dt="2023-02-09T03:47:58.771" v="228" actId="47"/>
        <pc:sldMkLst>
          <pc:docMk/>
          <pc:sldMk cId="4201824341" sldId="275"/>
        </pc:sldMkLst>
        <pc:spChg chg="mod">
          <ac:chgData name="Tanmay Samak" userId="20166025-7f22-4346-9b98-ec55ab787a06" providerId="ADAL" clId="{E13F72E2-2BCF-4D3D-A326-63C5DB5AE237}" dt="2023-02-09T02:48:30.389" v="101"/>
          <ac:spMkLst>
            <pc:docMk/>
            <pc:sldMk cId="4201824341" sldId="275"/>
            <ac:spMk id="2" creationId="{87658E01-20F8-C471-DF10-B1DE14EEE1D4}"/>
          </ac:spMkLst>
        </pc:spChg>
        <pc:spChg chg="mod">
          <ac:chgData name="Tanmay Samak" userId="20166025-7f22-4346-9b98-ec55ab787a06" providerId="ADAL" clId="{E13F72E2-2BCF-4D3D-A326-63C5DB5AE237}" dt="2023-02-09T02:48:30.389" v="101"/>
          <ac:spMkLst>
            <pc:docMk/>
            <pc:sldMk cId="4201824341" sldId="275"/>
            <ac:spMk id="3" creationId="{19F2D61E-BBDD-019A-A6F5-CF5FB6BE754B}"/>
          </ac:spMkLst>
        </pc:spChg>
        <pc:spChg chg="mod">
          <ac:chgData name="Tanmay Samak" userId="20166025-7f22-4346-9b98-ec55ab787a06" providerId="ADAL" clId="{E13F72E2-2BCF-4D3D-A326-63C5DB5AE237}" dt="2023-02-09T02:48:30.389" v="101"/>
          <ac:spMkLst>
            <pc:docMk/>
            <pc:sldMk cId="4201824341" sldId="275"/>
            <ac:spMk id="4" creationId="{7A5C7B7B-A6C9-D0BB-AA44-3C26051FD074}"/>
          </ac:spMkLst>
        </pc:spChg>
        <pc:spChg chg="mod">
          <ac:chgData name="Tanmay Samak" userId="20166025-7f22-4346-9b98-ec55ab787a06" providerId="ADAL" clId="{E13F72E2-2BCF-4D3D-A326-63C5DB5AE237}" dt="2023-02-09T02:48:30.389" v="101"/>
          <ac:spMkLst>
            <pc:docMk/>
            <pc:sldMk cId="4201824341" sldId="275"/>
            <ac:spMk id="5" creationId="{BAE206BC-C4D3-F09A-C459-CCDF897A8D82}"/>
          </ac:spMkLst>
        </pc:spChg>
      </pc:sldChg>
      <pc:sldChg chg="addSp delSp modSp del mod">
        <pc:chgData name="Tanmay Samak" userId="20166025-7f22-4346-9b98-ec55ab787a06" providerId="ADAL" clId="{E13F72E2-2BCF-4D3D-A326-63C5DB5AE237}" dt="2023-02-09T06:31:35.985" v="3238" actId="47"/>
        <pc:sldMkLst>
          <pc:docMk/>
          <pc:sldMk cId="63126785" sldId="276"/>
        </pc:sldMkLst>
        <pc:spChg chg="mod">
          <ac:chgData name="Tanmay Samak" userId="20166025-7f22-4346-9b98-ec55ab787a06" providerId="ADAL" clId="{E13F72E2-2BCF-4D3D-A326-63C5DB5AE237}" dt="2023-02-09T03:47:00.599" v="226" actId="20577"/>
          <ac:spMkLst>
            <pc:docMk/>
            <pc:sldMk cId="63126785" sldId="276"/>
            <ac:spMk id="2" creationId="{87658E01-20F8-C471-DF10-B1DE14EEE1D4}"/>
          </ac:spMkLst>
        </pc:spChg>
        <pc:spChg chg="mod">
          <ac:chgData name="Tanmay Samak" userId="20166025-7f22-4346-9b98-ec55ab787a06" providerId="ADAL" clId="{E13F72E2-2BCF-4D3D-A326-63C5DB5AE237}" dt="2023-02-09T02:48:30.389" v="101"/>
          <ac:spMkLst>
            <pc:docMk/>
            <pc:sldMk cId="63126785" sldId="276"/>
            <ac:spMk id="3" creationId="{19F2D61E-BBDD-019A-A6F5-CF5FB6BE754B}"/>
          </ac:spMkLst>
        </pc:spChg>
        <pc:spChg chg="mod">
          <ac:chgData name="Tanmay Samak" userId="20166025-7f22-4346-9b98-ec55ab787a06" providerId="ADAL" clId="{E13F72E2-2BCF-4D3D-A326-63C5DB5AE237}" dt="2023-02-09T02:48:30.389" v="101"/>
          <ac:spMkLst>
            <pc:docMk/>
            <pc:sldMk cId="63126785" sldId="276"/>
            <ac:spMk id="4" creationId="{7A5C7B7B-A6C9-D0BB-AA44-3C26051FD074}"/>
          </ac:spMkLst>
        </pc:spChg>
        <pc:spChg chg="mod">
          <ac:chgData name="Tanmay Samak" userId="20166025-7f22-4346-9b98-ec55ab787a06" providerId="ADAL" clId="{E13F72E2-2BCF-4D3D-A326-63C5DB5AE237}" dt="2023-02-09T02:48:30.389" v="101"/>
          <ac:spMkLst>
            <pc:docMk/>
            <pc:sldMk cId="63126785" sldId="276"/>
            <ac:spMk id="5" creationId="{BAE206BC-C4D3-F09A-C459-CCDF897A8D82}"/>
          </ac:spMkLst>
        </pc:spChg>
        <pc:spChg chg="add mod">
          <ac:chgData name="Tanmay Samak" userId="20166025-7f22-4346-9b98-ec55ab787a06" providerId="ADAL" clId="{E13F72E2-2BCF-4D3D-A326-63C5DB5AE237}" dt="2023-02-09T05:53:32.772" v="2399"/>
          <ac:spMkLst>
            <pc:docMk/>
            <pc:sldMk cId="63126785" sldId="276"/>
            <ac:spMk id="6" creationId="{26AD36C1-C797-1B93-6CEA-B90E8971CF88}"/>
          </ac:spMkLst>
        </pc:spChg>
        <pc:picChg chg="del">
          <ac:chgData name="Tanmay Samak" userId="20166025-7f22-4346-9b98-ec55ab787a06" providerId="ADAL" clId="{E13F72E2-2BCF-4D3D-A326-63C5DB5AE237}" dt="2023-02-09T03:47:30.282" v="227" actId="478"/>
          <ac:picMkLst>
            <pc:docMk/>
            <pc:sldMk cId="63126785" sldId="276"/>
            <ac:picMk id="7" creationId="{A628CC10-2382-7390-2954-984C77BE21A8}"/>
          </ac:picMkLst>
        </pc:picChg>
        <pc:picChg chg="add mod">
          <ac:chgData name="Tanmay Samak" userId="20166025-7f22-4346-9b98-ec55ab787a06" providerId="ADAL" clId="{E13F72E2-2BCF-4D3D-A326-63C5DB5AE237}" dt="2023-02-09T05:53:32.772" v="2399"/>
          <ac:picMkLst>
            <pc:docMk/>
            <pc:sldMk cId="63126785" sldId="276"/>
            <ac:picMk id="8" creationId="{685FB42E-30DB-0F88-223F-9FB838DB8001}"/>
          </ac:picMkLst>
        </pc:picChg>
      </pc:sldChg>
      <pc:sldChg chg="addSp delSp modSp mod">
        <pc:chgData name="Tanmay Samak" userId="20166025-7f22-4346-9b98-ec55ab787a06" providerId="ADAL" clId="{E13F72E2-2BCF-4D3D-A326-63C5DB5AE237}" dt="2023-02-09T04:55:38.873" v="1652" actId="113"/>
        <pc:sldMkLst>
          <pc:docMk/>
          <pc:sldMk cId="2234933412" sldId="277"/>
        </pc:sldMkLst>
        <pc:spChg chg="mod">
          <ac:chgData name="Tanmay Samak" userId="20166025-7f22-4346-9b98-ec55ab787a06" providerId="ADAL" clId="{E13F72E2-2BCF-4D3D-A326-63C5DB5AE237}" dt="2023-02-09T03:50:03.356" v="302" actId="20577"/>
          <ac:spMkLst>
            <pc:docMk/>
            <pc:sldMk cId="2234933412" sldId="277"/>
            <ac:spMk id="2" creationId="{87658E01-20F8-C471-DF10-B1DE14EEE1D4}"/>
          </ac:spMkLst>
        </pc:spChg>
        <pc:spChg chg="mod">
          <ac:chgData name="Tanmay Samak" userId="20166025-7f22-4346-9b98-ec55ab787a06" providerId="ADAL" clId="{E13F72E2-2BCF-4D3D-A326-63C5DB5AE237}" dt="2023-02-09T04:55:38.873" v="1652" actId="113"/>
          <ac:spMkLst>
            <pc:docMk/>
            <pc:sldMk cId="2234933412" sldId="277"/>
            <ac:spMk id="3" creationId="{19F2D61E-BBDD-019A-A6F5-CF5FB6BE754B}"/>
          </ac:spMkLst>
        </pc:spChg>
        <pc:spChg chg="mod">
          <ac:chgData name="Tanmay Samak" userId="20166025-7f22-4346-9b98-ec55ab787a06" providerId="ADAL" clId="{E13F72E2-2BCF-4D3D-A326-63C5DB5AE237}" dt="2023-02-09T02:48:30.389" v="101"/>
          <ac:spMkLst>
            <pc:docMk/>
            <pc:sldMk cId="2234933412" sldId="277"/>
            <ac:spMk id="4" creationId="{7A5C7B7B-A6C9-D0BB-AA44-3C26051FD074}"/>
          </ac:spMkLst>
        </pc:spChg>
        <pc:spChg chg="mod">
          <ac:chgData name="Tanmay Samak" userId="20166025-7f22-4346-9b98-ec55ab787a06" providerId="ADAL" clId="{E13F72E2-2BCF-4D3D-A326-63C5DB5AE237}" dt="2023-02-09T02:48:30.389" v="101"/>
          <ac:spMkLst>
            <pc:docMk/>
            <pc:sldMk cId="2234933412" sldId="277"/>
            <ac:spMk id="5" creationId="{BAE206BC-C4D3-F09A-C459-CCDF897A8D82}"/>
          </ac:spMkLst>
        </pc:spChg>
        <pc:spChg chg="add del mod">
          <ac:chgData name="Tanmay Samak" userId="20166025-7f22-4346-9b98-ec55ab787a06" providerId="ADAL" clId="{E13F72E2-2BCF-4D3D-A326-63C5DB5AE237}" dt="2023-02-09T03:48:47.784" v="248" actId="478"/>
          <ac:spMkLst>
            <pc:docMk/>
            <pc:sldMk cId="2234933412" sldId="277"/>
            <ac:spMk id="6" creationId="{E5B452F0-E313-BDA8-1028-5425C1764182}"/>
          </ac:spMkLst>
        </pc:spChg>
        <pc:spChg chg="del">
          <ac:chgData name="Tanmay Samak" userId="20166025-7f22-4346-9b98-ec55ab787a06" providerId="ADAL" clId="{E13F72E2-2BCF-4D3D-A326-63C5DB5AE237}" dt="2023-02-09T03:48:47.784" v="248" actId="478"/>
          <ac:spMkLst>
            <pc:docMk/>
            <pc:sldMk cId="2234933412" sldId="277"/>
            <ac:spMk id="11" creationId="{62D219B8-D2AB-E8D4-B612-FDF3A67D471E}"/>
          </ac:spMkLst>
        </pc:spChg>
        <pc:spChg chg="del">
          <ac:chgData name="Tanmay Samak" userId="20166025-7f22-4346-9b98-ec55ab787a06" providerId="ADAL" clId="{E13F72E2-2BCF-4D3D-A326-63C5DB5AE237}" dt="2023-02-09T03:48:41.588" v="246" actId="478"/>
          <ac:spMkLst>
            <pc:docMk/>
            <pc:sldMk cId="2234933412" sldId="277"/>
            <ac:spMk id="13" creationId="{E6384891-D0A4-F9BB-7C20-0702B4CCB4D9}"/>
          </ac:spMkLst>
        </pc:spChg>
        <pc:spChg chg="del">
          <ac:chgData name="Tanmay Samak" userId="20166025-7f22-4346-9b98-ec55ab787a06" providerId="ADAL" clId="{E13F72E2-2BCF-4D3D-A326-63C5DB5AE237}" dt="2023-02-09T03:48:49.766" v="249" actId="478"/>
          <ac:spMkLst>
            <pc:docMk/>
            <pc:sldMk cId="2234933412" sldId="277"/>
            <ac:spMk id="14" creationId="{202F3FF6-A0B6-831F-B69C-F63A4A746766}"/>
          </ac:spMkLst>
        </pc:spChg>
        <pc:spChg chg="del">
          <ac:chgData name="Tanmay Samak" userId="20166025-7f22-4346-9b98-ec55ab787a06" providerId="ADAL" clId="{E13F72E2-2BCF-4D3D-A326-63C5DB5AE237}" dt="2023-02-09T03:48:47.784" v="248" actId="478"/>
          <ac:spMkLst>
            <pc:docMk/>
            <pc:sldMk cId="2234933412" sldId="277"/>
            <ac:spMk id="15" creationId="{D0A7348D-20F0-FDB8-5F66-814A83A7A8E7}"/>
          </ac:spMkLst>
        </pc:spChg>
        <pc:spChg chg="del">
          <ac:chgData name="Tanmay Samak" userId="20166025-7f22-4346-9b98-ec55ab787a06" providerId="ADAL" clId="{E13F72E2-2BCF-4D3D-A326-63C5DB5AE237}" dt="2023-02-09T03:48:47.784" v="248" actId="478"/>
          <ac:spMkLst>
            <pc:docMk/>
            <pc:sldMk cId="2234933412" sldId="277"/>
            <ac:spMk id="16" creationId="{BA84C4A9-6CDF-C251-E872-4EECAED07B49}"/>
          </ac:spMkLst>
        </pc:spChg>
        <pc:spChg chg="del">
          <ac:chgData name="Tanmay Samak" userId="20166025-7f22-4346-9b98-ec55ab787a06" providerId="ADAL" clId="{E13F72E2-2BCF-4D3D-A326-63C5DB5AE237}" dt="2023-02-09T03:48:47.784" v="248" actId="478"/>
          <ac:spMkLst>
            <pc:docMk/>
            <pc:sldMk cId="2234933412" sldId="277"/>
            <ac:spMk id="17" creationId="{92DBDFF7-7EB0-2183-44AA-0B0A9BC36D3C}"/>
          </ac:spMkLst>
        </pc:spChg>
        <pc:spChg chg="del">
          <ac:chgData name="Tanmay Samak" userId="20166025-7f22-4346-9b98-ec55ab787a06" providerId="ADAL" clId="{E13F72E2-2BCF-4D3D-A326-63C5DB5AE237}" dt="2023-02-09T03:48:51.498" v="250" actId="478"/>
          <ac:spMkLst>
            <pc:docMk/>
            <pc:sldMk cId="2234933412" sldId="277"/>
            <ac:spMk id="18" creationId="{B0584DE1-96D6-D91B-B7E9-F329870AC7CE}"/>
          </ac:spMkLst>
        </pc:spChg>
        <pc:picChg chg="del">
          <ac:chgData name="Tanmay Samak" userId="20166025-7f22-4346-9b98-ec55ab787a06" providerId="ADAL" clId="{E13F72E2-2BCF-4D3D-A326-63C5DB5AE237}" dt="2023-02-09T03:48:41.588" v="246" actId="478"/>
          <ac:picMkLst>
            <pc:docMk/>
            <pc:sldMk cId="2234933412" sldId="277"/>
            <ac:picMk id="10" creationId="{1952FDFB-5B67-E2D8-E824-94F71B7DA7BA}"/>
          </ac:picMkLst>
        </pc:picChg>
        <pc:picChg chg="del">
          <ac:chgData name="Tanmay Samak" userId="20166025-7f22-4346-9b98-ec55ab787a06" providerId="ADAL" clId="{E13F72E2-2BCF-4D3D-A326-63C5DB5AE237}" dt="2023-02-09T03:48:41.588" v="246" actId="478"/>
          <ac:picMkLst>
            <pc:docMk/>
            <pc:sldMk cId="2234933412" sldId="277"/>
            <ac:picMk id="3078" creationId="{A775F9E3-6978-D382-CA91-24760A5970F0}"/>
          </ac:picMkLst>
        </pc:picChg>
        <pc:picChg chg="del">
          <ac:chgData name="Tanmay Samak" userId="20166025-7f22-4346-9b98-ec55ab787a06" providerId="ADAL" clId="{E13F72E2-2BCF-4D3D-A326-63C5DB5AE237}" dt="2023-02-09T03:48:41.588" v="246" actId="478"/>
          <ac:picMkLst>
            <pc:docMk/>
            <pc:sldMk cId="2234933412" sldId="277"/>
            <ac:picMk id="3080" creationId="{69F49AE4-FBA5-EEE1-4490-DB72CDD63292}"/>
          </ac:picMkLst>
        </pc:picChg>
        <pc:picChg chg="del">
          <ac:chgData name="Tanmay Samak" userId="20166025-7f22-4346-9b98-ec55ab787a06" providerId="ADAL" clId="{E13F72E2-2BCF-4D3D-A326-63C5DB5AE237}" dt="2023-02-09T03:48:41.588" v="246" actId="478"/>
          <ac:picMkLst>
            <pc:docMk/>
            <pc:sldMk cId="2234933412" sldId="277"/>
            <ac:picMk id="3082" creationId="{81EDE69B-94EC-5C03-495E-24946186E102}"/>
          </ac:picMkLst>
        </pc:picChg>
        <pc:picChg chg="del">
          <ac:chgData name="Tanmay Samak" userId="20166025-7f22-4346-9b98-ec55ab787a06" providerId="ADAL" clId="{E13F72E2-2BCF-4D3D-A326-63C5DB5AE237}" dt="2023-02-09T03:48:41.588" v="246" actId="478"/>
          <ac:picMkLst>
            <pc:docMk/>
            <pc:sldMk cId="2234933412" sldId="277"/>
            <ac:picMk id="3084" creationId="{D7FF02AD-E5C3-DBCF-A417-56AFFDD41C48}"/>
          </ac:picMkLst>
        </pc:picChg>
        <pc:picChg chg="del">
          <ac:chgData name="Tanmay Samak" userId="20166025-7f22-4346-9b98-ec55ab787a06" providerId="ADAL" clId="{E13F72E2-2BCF-4D3D-A326-63C5DB5AE237}" dt="2023-02-09T03:48:41.588" v="246" actId="478"/>
          <ac:picMkLst>
            <pc:docMk/>
            <pc:sldMk cId="2234933412" sldId="277"/>
            <ac:picMk id="3086" creationId="{8899972A-E2D1-2C23-5077-8337D59365D2}"/>
          </ac:picMkLst>
        </pc:picChg>
      </pc:sldChg>
      <pc:sldChg chg="modSp del">
        <pc:chgData name="Tanmay Samak" userId="20166025-7f22-4346-9b98-ec55ab787a06" providerId="ADAL" clId="{E13F72E2-2BCF-4D3D-A326-63C5DB5AE237}" dt="2023-02-09T05:37:45.630" v="2281" actId="47"/>
        <pc:sldMkLst>
          <pc:docMk/>
          <pc:sldMk cId="286862544" sldId="278"/>
        </pc:sldMkLst>
        <pc:spChg chg="mod">
          <ac:chgData name="Tanmay Samak" userId="20166025-7f22-4346-9b98-ec55ab787a06" providerId="ADAL" clId="{E13F72E2-2BCF-4D3D-A326-63C5DB5AE237}" dt="2023-02-09T02:48:30.389" v="101"/>
          <ac:spMkLst>
            <pc:docMk/>
            <pc:sldMk cId="286862544" sldId="278"/>
            <ac:spMk id="2" creationId="{87658E01-20F8-C471-DF10-B1DE14EEE1D4}"/>
          </ac:spMkLst>
        </pc:spChg>
        <pc:spChg chg="mod">
          <ac:chgData name="Tanmay Samak" userId="20166025-7f22-4346-9b98-ec55ab787a06" providerId="ADAL" clId="{E13F72E2-2BCF-4D3D-A326-63C5DB5AE237}" dt="2023-02-09T02:48:30.389" v="101"/>
          <ac:spMkLst>
            <pc:docMk/>
            <pc:sldMk cId="286862544" sldId="278"/>
            <ac:spMk id="4" creationId="{7A5C7B7B-A6C9-D0BB-AA44-3C26051FD074}"/>
          </ac:spMkLst>
        </pc:spChg>
        <pc:spChg chg="mod">
          <ac:chgData name="Tanmay Samak" userId="20166025-7f22-4346-9b98-ec55ab787a06" providerId="ADAL" clId="{E13F72E2-2BCF-4D3D-A326-63C5DB5AE237}" dt="2023-02-09T02:48:30.389" v="101"/>
          <ac:spMkLst>
            <pc:docMk/>
            <pc:sldMk cId="286862544" sldId="278"/>
            <ac:spMk id="5" creationId="{BAE206BC-C4D3-F09A-C459-CCDF897A8D82}"/>
          </ac:spMkLst>
        </pc:spChg>
      </pc:sldChg>
      <pc:sldChg chg="addSp modSp add mod">
        <pc:chgData name="Tanmay Samak" userId="20166025-7f22-4346-9b98-ec55ab787a06" providerId="ADAL" clId="{E13F72E2-2BCF-4D3D-A326-63C5DB5AE237}" dt="2023-02-09T04:24:48.745" v="1050" actId="1076"/>
        <pc:sldMkLst>
          <pc:docMk/>
          <pc:sldMk cId="1389947874" sldId="279"/>
        </pc:sldMkLst>
        <pc:spChg chg="mod">
          <ac:chgData name="Tanmay Samak" userId="20166025-7f22-4346-9b98-ec55ab787a06" providerId="ADAL" clId="{E13F72E2-2BCF-4D3D-A326-63C5DB5AE237}" dt="2023-02-09T04:06:18.254" v="822" actId="20577"/>
          <ac:spMkLst>
            <pc:docMk/>
            <pc:sldMk cId="1389947874" sldId="279"/>
            <ac:spMk id="2" creationId="{87658E01-20F8-C471-DF10-B1DE14EEE1D4}"/>
          </ac:spMkLst>
        </pc:spChg>
        <pc:spChg chg="mod">
          <ac:chgData name="Tanmay Samak" userId="20166025-7f22-4346-9b98-ec55ab787a06" providerId="ADAL" clId="{E13F72E2-2BCF-4D3D-A326-63C5DB5AE237}" dt="2023-02-09T04:10:14.882" v="953"/>
          <ac:spMkLst>
            <pc:docMk/>
            <pc:sldMk cId="1389947874" sldId="279"/>
            <ac:spMk id="3" creationId="{19F2D61E-BBDD-019A-A6F5-CF5FB6BE754B}"/>
          </ac:spMkLst>
        </pc:spChg>
        <pc:spChg chg="add mod">
          <ac:chgData name="Tanmay Samak" userId="20166025-7f22-4346-9b98-ec55ab787a06" providerId="ADAL" clId="{E13F72E2-2BCF-4D3D-A326-63C5DB5AE237}" dt="2023-02-09T04:24:34.142" v="1048" actId="1076"/>
          <ac:spMkLst>
            <pc:docMk/>
            <pc:sldMk cId="1389947874" sldId="279"/>
            <ac:spMk id="6" creationId="{7D191CEF-F07D-3BBE-A65F-C525B2C0DE1F}"/>
          </ac:spMkLst>
        </pc:spChg>
        <pc:spChg chg="add mod">
          <ac:chgData name="Tanmay Samak" userId="20166025-7f22-4346-9b98-ec55ab787a06" providerId="ADAL" clId="{E13F72E2-2BCF-4D3D-A326-63C5DB5AE237}" dt="2023-02-09T04:24:48.745" v="1050" actId="1076"/>
          <ac:spMkLst>
            <pc:docMk/>
            <pc:sldMk cId="1389947874" sldId="279"/>
            <ac:spMk id="7" creationId="{7F853B36-6EA7-91B6-5547-01483C04D717}"/>
          </ac:spMkLst>
        </pc:spChg>
        <pc:spChg chg="add mod">
          <ac:chgData name="Tanmay Samak" userId="20166025-7f22-4346-9b98-ec55ab787a06" providerId="ADAL" clId="{E13F72E2-2BCF-4D3D-A326-63C5DB5AE237}" dt="2023-02-09T04:20:58.771" v="1009" actId="1076"/>
          <ac:spMkLst>
            <pc:docMk/>
            <pc:sldMk cId="1389947874" sldId="279"/>
            <ac:spMk id="8" creationId="{56EEA074-DEE2-1767-1C09-91BF71A4806B}"/>
          </ac:spMkLst>
        </pc:spChg>
        <pc:spChg chg="add mod">
          <ac:chgData name="Tanmay Samak" userId="20166025-7f22-4346-9b98-ec55ab787a06" providerId="ADAL" clId="{E13F72E2-2BCF-4D3D-A326-63C5DB5AE237}" dt="2023-02-09T04:23:31.687" v="1031" actId="1076"/>
          <ac:spMkLst>
            <pc:docMk/>
            <pc:sldMk cId="1389947874" sldId="279"/>
            <ac:spMk id="9" creationId="{BCFA8ACD-9F7C-7A33-C88D-408A1BC76BD9}"/>
          </ac:spMkLst>
        </pc:spChg>
        <pc:spChg chg="add mod">
          <ac:chgData name="Tanmay Samak" userId="20166025-7f22-4346-9b98-ec55ab787a06" providerId="ADAL" clId="{E13F72E2-2BCF-4D3D-A326-63C5DB5AE237}" dt="2023-02-09T04:23:59.388" v="1045" actId="1076"/>
          <ac:spMkLst>
            <pc:docMk/>
            <pc:sldMk cId="1389947874" sldId="279"/>
            <ac:spMk id="10" creationId="{61BFED09-D211-5675-7CA8-BAA07E2E21BD}"/>
          </ac:spMkLst>
        </pc:spChg>
        <pc:picChg chg="add mod">
          <ac:chgData name="Tanmay Samak" userId="20166025-7f22-4346-9b98-ec55ab787a06" providerId="ADAL" clId="{E13F72E2-2BCF-4D3D-A326-63C5DB5AE237}" dt="2023-02-09T04:21:40.473" v="1013" actId="408"/>
          <ac:picMkLst>
            <pc:docMk/>
            <pc:sldMk cId="1389947874" sldId="279"/>
            <ac:picMk id="1026" creationId="{18CB94BD-3DA0-E371-1923-F6C696C5D6DB}"/>
          </ac:picMkLst>
        </pc:picChg>
        <pc:picChg chg="add mod">
          <ac:chgData name="Tanmay Samak" userId="20166025-7f22-4346-9b98-ec55ab787a06" providerId="ADAL" clId="{E13F72E2-2BCF-4D3D-A326-63C5DB5AE237}" dt="2023-02-09T04:21:40.473" v="1013" actId="408"/>
          <ac:picMkLst>
            <pc:docMk/>
            <pc:sldMk cId="1389947874" sldId="279"/>
            <ac:picMk id="1028" creationId="{B8CB9DC1-872A-0A68-2452-AC9B69A5244B}"/>
          </ac:picMkLst>
        </pc:picChg>
        <pc:picChg chg="add mod">
          <ac:chgData name="Tanmay Samak" userId="20166025-7f22-4346-9b98-ec55ab787a06" providerId="ADAL" clId="{E13F72E2-2BCF-4D3D-A326-63C5DB5AE237}" dt="2023-02-09T04:21:40.473" v="1013" actId="408"/>
          <ac:picMkLst>
            <pc:docMk/>
            <pc:sldMk cId="1389947874" sldId="279"/>
            <ac:picMk id="1030" creationId="{A63610B4-D4BB-52D0-DADA-AB63DFB4D25C}"/>
          </ac:picMkLst>
        </pc:picChg>
        <pc:picChg chg="add mod">
          <ac:chgData name="Tanmay Samak" userId="20166025-7f22-4346-9b98-ec55ab787a06" providerId="ADAL" clId="{E13F72E2-2BCF-4D3D-A326-63C5DB5AE237}" dt="2023-02-09T04:21:40.473" v="1013" actId="408"/>
          <ac:picMkLst>
            <pc:docMk/>
            <pc:sldMk cId="1389947874" sldId="279"/>
            <ac:picMk id="1032" creationId="{3BC309D2-6DBE-F1D2-0949-3B09F0C7721F}"/>
          </ac:picMkLst>
        </pc:picChg>
        <pc:picChg chg="add mod">
          <ac:chgData name="Tanmay Samak" userId="20166025-7f22-4346-9b98-ec55ab787a06" providerId="ADAL" clId="{E13F72E2-2BCF-4D3D-A326-63C5DB5AE237}" dt="2023-02-09T04:21:46.123" v="1014" actId="1076"/>
          <ac:picMkLst>
            <pc:docMk/>
            <pc:sldMk cId="1389947874" sldId="279"/>
            <ac:picMk id="1034" creationId="{DDE76611-4EAD-D5D5-718D-80DB205E499A}"/>
          </ac:picMkLst>
        </pc:picChg>
      </pc:sldChg>
      <pc:sldChg chg="modSp add mod">
        <pc:chgData name="Tanmay Samak" userId="20166025-7f22-4346-9b98-ec55ab787a06" providerId="ADAL" clId="{E13F72E2-2BCF-4D3D-A326-63C5DB5AE237}" dt="2023-02-09T04:56:20.391" v="1666"/>
        <pc:sldMkLst>
          <pc:docMk/>
          <pc:sldMk cId="2634411111" sldId="280"/>
        </pc:sldMkLst>
        <pc:spChg chg="mod">
          <ac:chgData name="Tanmay Samak" userId="20166025-7f22-4346-9b98-ec55ab787a06" providerId="ADAL" clId="{E13F72E2-2BCF-4D3D-A326-63C5DB5AE237}" dt="2023-02-09T04:08:37.230" v="857" actId="20577"/>
          <ac:spMkLst>
            <pc:docMk/>
            <pc:sldMk cId="2634411111" sldId="280"/>
            <ac:spMk id="2" creationId="{87658E01-20F8-C471-DF10-B1DE14EEE1D4}"/>
          </ac:spMkLst>
        </pc:spChg>
        <pc:spChg chg="mod">
          <ac:chgData name="Tanmay Samak" userId="20166025-7f22-4346-9b98-ec55ab787a06" providerId="ADAL" clId="{E13F72E2-2BCF-4D3D-A326-63C5DB5AE237}" dt="2023-02-09T04:56:20.391" v="1666"/>
          <ac:spMkLst>
            <pc:docMk/>
            <pc:sldMk cId="2634411111" sldId="280"/>
            <ac:spMk id="3" creationId="{19F2D61E-BBDD-019A-A6F5-CF5FB6BE754B}"/>
          </ac:spMkLst>
        </pc:spChg>
      </pc:sldChg>
      <pc:sldChg chg="addSp delSp modSp add mod">
        <pc:chgData name="Tanmay Samak" userId="20166025-7f22-4346-9b98-ec55ab787a06" providerId="ADAL" clId="{E13F72E2-2BCF-4D3D-A326-63C5DB5AE237}" dt="2023-02-09T05:28:56.760" v="2231" actId="1038"/>
        <pc:sldMkLst>
          <pc:docMk/>
          <pc:sldMk cId="730365854" sldId="281"/>
        </pc:sldMkLst>
        <pc:spChg chg="mod">
          <ac:chgData name="Tanmay Samak" userId="20166025-7f22-4346-9b98-ec55ab787a06" providerId="ADAL" clId="{E13F72E2-2BCF-4D3D-A326-63C5DB5AE237}" dt="2023-02-09T05:05:22.066" v="1689" actId="20577"/>
          <ac:spMkLst>
            <pc:docMk/>
            <pc:sldMk cId="730365854" sldId="281"/>
            <ac:spMk id="2" creationId="{87658E01-20F8-C471-DF10-B1DE14EEE1D4}"/>
          </ac:spMkLst>
        </pc:spChg>
        <pc:spChg chg="add del mod">
          <ac:chgData name="Tanmay Samak" userId="20166025-7f22-4346-9b98-ec55ab787a06" providerId="ADAL" clId="{E13F72E2-2BCF-4D3D-A326-63C5DB5AE237}" dt="2023-02-09T05:17:59.492" v="1967" actId="20577"/>
          <ac:spMkLst>
            <pc:docMk/>
            <pc:sldMk cId="730365854" sldId="281"/>
            <ac:spMk id="3" creationId="{19F2D61E-BBDD-019A-A6F5-CF5FB6BE754B}"/>
          </ac:spMkLst>
        </pc:spChg>
        <pc:spChg chg="add del mod">
          <ac:chgData name="Tanmay Samak" userId="20166025-7f22-4346-9b98-ec55ab787a06" providerId="ADAL" clId="{E13F72E2-2BCF-4D3D-A326-63C5DB5AE237}" dt="2023-02-09T05:05:55.776" v="1692"/>
          <ac:spMkLst>
            <pc:docMk/>
            <pc:sldMk cId="730365854" sldId="281"/>
            <ac:spMk id="6" creationId="{DCCC32CD-D5B3-E78B-2679-21796C49BEFB}"/>
          </ac:spMkLst>
        </pc:spChg>
        <pc:spChg chg="add mod">
          <ac:chgData name="Tanmay Samak" userId="20166025-7f22-4346-9b98-ec55ab787a06" providerId="ADAL" clId="{E13F72E2-2BCF-4D3D-A326-63C5DB5AE237}" dt="2023-02-09T05:28:56.760" v="2231" actId="1038"/>
          <ac:spMkLst>
            <pc:docMk/>
            <pc:sldMk cId="730365854" sldId="281"/>
            <ac:spMk id="9" creationId="{3A7C21EC-609F-F8DD-E29A-73FCA301F941}"/>
          </ac:spMkLst>
        </pc:spChg>
        <pc:graphicFrameChg chg="add del mod">
          <ac:chgData name="Tanmay Samak" userId="20166025-7f22-4346-9b98-ec55ab787a06" providerId="ADAL" clId="{E13F72E2-2BCF-4D3D-A326-63C5DB5AE237}" dt="2023-02-09T05:16:51.455" v="1925"/>
          <ac:graphicFrameMkLst>
            <pc:docMk/>
            <pc:sldMk cId="730365854" sldId="281"/>
            <ac:graphicFrameMk id="7" creationId="{71189FAF-E82C-E64B-73C5-3BFFD65D9C06}"/>
          </ac:graphicFrameMkLst>
        </pc:graphicFrameChg>
        <pc:picChg chg="add mod">
          <ac:chgData name="Tanmay Samak" userId="20166025-7f22-4346-9b98-ec55ab787a06" providerId="ADAL" clId="{E13F72E2-2BCF-4D3D-A326-63C5DB5AE237}" dt="2023-02-09T05:28:56.760" v="2231" actId="1038"/>
          <ac:picMkLst>
            <pc:docMk/>
            <pc:sldMk cId="730365854" sldId="281"/>
            <ac:picMk id="8" creationId="{5592C3E5-E5A0-5BA1-A94E-3CF256753A22}"/>
          </ac:picMkLst>
        </pc:picChg>
      </pc:sldChg>
      <pc:sldChg chg="modSp add mod">
        <pc:chgData name="Tanmay Samak" userId="20166025-7f22-4346-9b98-ec55ab787a06" providerId="ADAL" clId="{E13F72E2-2BCF-4D3D-A326-63C5DB5AE237}" dt="2023-02-09T05:29:41.145" v="2280" actId="20577"/>
        <pc:sldMkLst>
          <pc:docMk/>
          <pc:sldMk cId="856293166" sldId="282"/>
        </pc:sldMkLst>
        <pc:spChg chg="mod">
          <ac:chgData name="Tanmay Samak" userId="20166025-7f22-4346-9b98-ec55ab787a06" providerId="ADAL" clId="{E13F72E2-2BCF-4D3D-A326-63C5DB5AE237}" dt="2023-02-09T05:21:37.309" v="2005" actId="20577"/>
          <ac:spMkLst>
            <pc:docMk/>
            <pc:sldMk cId="856293166" sldId="282"/>
            <ac:spMk id="2" creationId="{87658E01-20F8-C471-DF10-B1DE14EEE1D4}"/>
          </ac:spMkLst>
        </pc:spChg>
        <pc:spChg chg="mod">
          <ac:chgData name="Tanmay Samak" userId="20166025-7f22-4346-9b98-ec55ab787a06" providerId="ADAL" clId="{E13F72E2-2BCF-4D3D-A326-63C5DB5AE237}" dt="2023-02-09T05:29:41.145" v="2280" actId="20577"/>
          <ac:spMkLst>
            <pc:docMk/>
            <pc:sldMk cId="856293166" sldId="282"/>
            <ac:spMk id="3" creationId="{19F2D61E-BBDD-019A-A6F5-CF5FB6BE754B}"/>
          </ac:spMkLst>
        </pc:spChg>
        <pc:spChg chg="mod">
          <ac:chgData name="Tanmay Samak" userId="20166025-7f22-4346-9b98-ec55ab787a06" providerId="ADAL" clId="{E13F72E2-2BCF-4D3D-A326-63C5DB5AE237}" dt="2023-02-09T05:28:48.473" v="2221" actId="1038"/>
          <ac:spMkLst>
            <pc:docMk/>
            <pc:sldMk cId="856293166" sldId="282"/>
            <ac:spMk id="9" creationId="{3A7C21EC-609F-F8DD-E29A-73FCA301F941}"/>
          </ac:spMkLst>
        </pc:spChg>
        <pc:picChg chg="mod">
          <ac:chgData name="Tanmay Samak" userId="20166025-7f22-4346-9b98-ec55ab787a06" providerId="ADAL" clId="{E13F72E2-2BCF-4D3D-A326-63C5DB5AE237}" dt="2023-02-09T05:28:43.365" v="2211" actId="1038"/>
          <ac:picMkLst>
            <pc:docMk/>
            <pc:sldMk cId="856293166" sldId="282"/>
            <ac:picMk id="8" creationId="{5592C3E5-E5A0-5BA1-A94E-3CF256753A22}"/>
          </ac:picMkLst>
        </pc:picChg>
      </pc:sldChg>
      <pc:sldChg chg="addSp delSp modSp add mod addAnim delAnim modAnim">
        <pc:chgData name="Tanmay Samak" userId="20166025-7f22-4346-9b98-ec55ab787a06" providerId="ADAL" clId="{E13F72E2-2BCF-4D3D-A326-63C5DB5AE237}" dt="2023-02-09T06:18:15.689" v="2837" actId="1037"/>
        <pc:sldMkLst>
          <pc:docMk/>
          <pc:sldMk cId="2077877807" sldId="283"/>
        </pc:sldMkLst>
        <pc:spChg chg="mod">
          <ac:chgData name="Tanmay Samak" userId="20166025-7f22-4346-9b98-ec55ab787a06" providerId="ADAL" clId="{E13F72E2-2BCF-4D3D-A326-63C5DB5AE237}" dt="2023-02-09T05:38:18.002" v="2289" actId="20577"/>
          <ac:spMkLst>
            <pc:docMk/>
            <pc:sldMk cId="2077877807" sldId="283"/>
            <ac:spMk id="2" creationId="{87658E01-20F8-C471-DF10-B1DE14EEE1D4}"/>
          </ac:spMkLst>
        </pc:spChg>
        <pc:spChg chg="del mod">
          <ac:chgData name="Tanmay Samak" userId="20166025-7f22-4346-9b98-ec55ab787a06" providerId="ADAL" clId="{E13F72E2-2BCF-4D3D-A326-63C5DB5AE237}" dt="2023-02-09T05:45:20.572" v="2300"/>
          <ac:spMkLst>
            <pc:docMk/>
            <pc:sldMk cId="2077877807" sldId="283"/>
            <ac:spMk id="3" creationId="{19F2D61E-BBDD-019A-A6F5-CF5FB6BE754B}"/>
          </ac:spMkLst>
        </pc:spChg>
        <pc:spChg chg="add mod">
          <ac:chgData name="Tanmay Samak" userId="20166025-7f22-4346-9b98-ec55ab787a06" providerId="ADAL" clId="{E13F72E2-2BCF-4D3D-A326-63C5DB5AE237}" dt="2023-02-09T06:18:15.689" v="2837" actId="1037"/>
          <ac:spMkLst>
            <pc:docMk/>
            <pc:sldMk cId="2077877807" sldId="283"/>
            <ac:spMk id="3" creationId="{38A3C065-AE0D-A3A3-B5F5-FDB5A065F6A4}"/>
          </ac:spMkLst>
        </pc:spChg>
        <pc:spChg chg="add mod">
          <ac:chgData name="Tanmay Samak" userId="20166025-7f22-4346-9b98-ec55ab787a06" providerId="ADAL" clId="{E13F72E2-2BCF-4D3D-A326-63C5DB5AE237}" dt="2023-02-09T06:18:15.689" v="2837" actId="1037"/>
          <ac:spMkLst>
            <pc:docMk/>
            <pc:sldMk cId="2077877807" sldId="283"/>
            <ac:spMk id="6" creationId="{B637DDB4-011F-5D06-E155-981894209F91}"/>
          </ac:spMkLst>
        </pc:spChg>
        <pc:spChg chg="add mod">
          <ac:chgData name="Tanmay Samak" userId="20166025-7f22-4346-9b98-ec55ab787a06" providerId="ADAL" clId="{E13F72E2-2BCF-4D3D-A326-63C5DB5AE237}" dt="2023-02-09T06:18:15.689" v="2837" actId="1037"/>
          <ac:spMkLst>
            <pc:docMk/>
            <pc:sldMk cId="2077877807" sldId="283"/>
            <ac:spMk id="7" creationId="{C3D76CDE-3B55-F9F1-3D28-4884AA70B9B8}"/>
          </ac:spMkLst>
        </pc:spChg>
        <pc:spChg chg="add del mod">
          <ac:chgData name="Tanmay Samak" userId="20166025-7f22-4346-9b98-ec55ab787a06" providerId="ADAL" clId="{E13F72E2-2BCF-4D3D-A326-63C5DB5AE237}" dt="2023-02-09T06:13:38.291" v="2669" actId="478"/>
          <ac:spMkLst>
            <pc:docMk/>
            <pc:sldMk cId="2077877807" sldId="283"/>
            <ac:spMk id="8" creationId="{614BEFB4-318E-5F3A-88EB-2ADAF514950A}"/>
          </ac:spMkLst>
        </pc:spChg>
        <pc:spChg chg="del">
          <ac:chgData name="Tanmay Samak" userId="20166025-7f22-4346-9b98-ec55ab787a06" providerId="ADAL" clId="{E13F72E2-2BCF-4D3D-A326-63C5DB5AE237}" dt="2023-02-09T05:53:27.219" v="2398" actId="21"/>
          <ac:spMkLst>
            <pc:docMk/>
            <pc:sldMk cId="2077877807" sldId="283"/>
            <ac:spMk id="9" creationId="{3A7C21EC-609F-F8DD-E29A-73FCA301F941}"/>
          </ac:spMkLst>
        </pc:spChg>
        <pc:spChg chg="add del mod">
          <ac:chgData name="Tanmay Samak" userId="20166025-7f22-4346-9b98-ec55ab787a06" providerId="ADAL" clId="{E13F72E2-2BCF-4D3D-A326-63C5DB5AE237}" dt="2023-02-09T06:13:41.562" v="2670" actId="478"/>
          <ac:spMkLst>
            <pc:docMk/>
            <pc:sldMk cId="2077877807" sldId="283"/>
            <ac:spMk id="9" creationId="{51AD7B48-BA07-B1E3-2C1A-98EB1A7AB17E}"/>
          </ac:spMkLst>
        </pc:spChg>
        <pc:spChg chg="add mod">
          <ac:chgData name="Tanmay Samak" userId="20166025-7f22-4346-9b98-ec55ab787a06" providerId="ADAL" clId="{E13F72E2-2BCF-4D3D-A326-63C5DB5AE237}" dt="2023-02-09T06:18:15.689" v="2837" actId="1037"/>
          <ac:spMkLst>
            <pc:docMk/>
            <pc:sldMk cId="2077877807" sldId="283"/>
            <ac:spMk id="10" creationId="{9F76B4E9-9C50-77C7-D625-FE60BC88526D}"/>
          </ac:spMkLst>
        </pc:spChg>
        <pc:spChg chg="add mod">
          <ac:chgData name="Tanmay Samak" userId="20166025-7f22-4346-9b98-ec55ab787a06" providerId="ADAL" clId="{E13F72E2-2BCF-4D3D-A326-63C5DB5AE237}" dt="2023-02-09T06:18:15.689" v="2837" actId="1037"/>
          <ac:spMkLst>
            <pc:docMk/>
            <pc:sldMk cId="2077877807" sldId="283"/>
            <ac:spMk id="11" creationId="{9B67E1AE-8C28-80DD-D77C-9CC127B61253}"/>
          </ac:spMkLst>
        </pc:spChg>
        <pc:spChg chg="add mod">
          <ac:chgData name="Tanmay Samak" userId="20166025-7f22-4346-9b98-ec55ab787a06" providerId="ADAL" clId="{E13F72E2-2BCF-4D3D-A326-63C5DB5AE237}" dt="2023-02-09T06:18:15.689" v="2837" actId="1037"/>
          <ac:spMkLst>
            <pc:docMk/>
            <pc:sldMk cId="2077877807" sldId="283"/>
            <ac:spMk id="12" creationId="{FD1812BB-9576-9EF9-251D-E768BF7B6161}"/>
          </ac:spMkLst>
        </pc:spChg>
        <pc:spChg chg="add mod">
          <ac:chgData name="Tanmay Samak" userId="20166025-7f22-4346-9b98-ec55ab787a06" providerId="ADAL" clId="{E13F72E2-2BCF-4D3D-A326-63C5DB5AE237}" dt="2023-02-09T06:18:15.689" v="2837" actId="1037"/>
          <ac:spMkLst>
            <pc:docMk/>
            <pc:sldMk cId="2077877807" sldId="283"/>
            <ac:spMk id="13" creationId="{EFD55928-E8C3-58B7-4C3F-7010A65CC08C}"/>
          </ac:spMkLst>
        </pc:spChg>
        <pc:spChg chg="add mod">
          <ac:chgData name="Tanmay Samak" userId="20166025-7f22-4346-9b98-ec55ab787a06" providerId="ADAL" clId="{E13F72E2-2BCF-4D3D-A326-63C5DB5AE237}" dt="2023-02-09T06:18:15.689" v="2837" actId="1037"/>
          <ac:spMkLst>
            <pc:docMk/>
            <pc:sldMk cId="2077877807" sldId="283"/>
            <ac:spMk id="14" creationId="{0D8F17CC-2FD4-3470-F634-8A9AC6D2990D}"/>
          </ac:spMkLst>
        </pc:spChg>
        <pc:spChg chg="add del mod">
          <ac:chgData name="Tanmay Samak" userId="20166025-7f22-4346-9b98-ec55ab787a06" providerId="ADAL" clId="{E13F72E2-2BCF-4D3D-A326-63C5DB5AE237}" dt="2023-02-09T05:47:13.506" v="2313"/>
          <ac:spMkLst>
            <pc:docMk/>
            <pc:sldMk cId="2077877807" sldId="283"/>
            <ac:spMk id="14" creationId="{F4C4345A-17D8-D9FA-5B7A-EAADD65D7386}"/>
          </ac:spMkLst>
        </pc:spChg>
        <pc:spChg chg="add del mod">
          <ac:chgData name="Tanmay Samak" userId="20166025-7f22-4346-9b98-ec55ab787a06" providerId="ADAL" clId="{E13F72E2-2BCF-4D3D-A326-63C5DB5AE237}" dt="2023-02-09T06:17:31.320" v="2784" actId="478"/>
          <ac:spMkLst>
            <pc:docMk/>
            <pc:sldMk cId="2077877807" sldId="283"/>
            <ac:spMk id="17" creationId="{96725A9C-062E-1EBA-643B-72126E690EB2}"/>
          </ac:spMkLst>
        </pc:spChg>
        <pc:spChg chg="add del mod">
          <ac:chgData name="Tanmay Samak" userId="20166025-7f22-4346-9b98-ec55ab787a06" providerId="ADAL" clId="{E13F72E2-2BCF-4D3D-A326-63C5DB5AE237}" dt="2023-02-09T05:54:57.790" v="2430" actId="21"/>
          <ac:spMkLst>
            <pc:docMk/>
            <pc:sldMk cId="2077877807" sldId="283"/>
            <ac:spMk id="25" creationId="{9BBC79FD-4512-A029-082A-50049BA61039}"/>
          </ac:spMkLst>
        </pc:spChg>
        <pc:graphicFrameChg chg="add del mod">
          <ac:chgData name="Tanmay Samak" userId="20166025-7f22-4346-9b98-ec55ab787a06" providerId="ADAL" clId="{E13F72E2-2BCF-4D3D-A326-63C5DB5AE237}" dt="2023-02-09T05:42:49.737" v="2294"/>
          <ac:graphicFrameMkLst>
            <pc:docMk/>
            <pc:sldMk cId="2077877807" sldId="283"/>
            <ac:graphicFrameMk id="6" creationId="{FCA74D5D-C5FD-E8E9-F112-13DABF9A0E8E}"/>
          </ac:graphicFrameMkLst>
        </pc:graphicFrameChg>
        <pc:picChg chg="add del mod">
          <ac:chgData name="Tanmay Samak" userId="20166025-7f22-4346-9b98-ec55ab787a06" providerId="ADAL" clId="{E13F72E2-2BCF-4D3D-A326-63C5DB5AE237}" dt="2023-02-09T05:53:27.219" v="2398" actId="21"/>
          <ac:picMkLst>
            <pc:docMk/>
            <pc:sldMk cId="2077877807" sldId="283"/>
            <ac:picMk id="7" creationId="{9550728F-8A74-1F72-8D01-30699D8A1CC2}"/>
          </ac:picMkLst>
        </pc:picChg>
        <pc:picChg chg="del">
          <ac:chgData name="Tanmay Samak" userId="20166025-7f22-4346-9b98-ec55ab787a06" providerId="ADAL" clId="{E13F72E2-2BCF-4D3D-A326-63C5DB5AE237}" dt="2023-02-09T05:38:50.393" v="2291" actId="478"/>
          <ac:picMkLst>
            <pc:docMk/>
            <pc:sldMk cId="2077877807" sldId="283"/>
            <ac:picMk id="8" creationId="{5592C3E5-E5A0-5BA1-A94E-3CF256753A22}"/>
          </ac:picMkLst>
        </pc:picChg>
        <pc:picChg chg="add del mod">
          <ac:chgData name="Tanmay Samak" userId="20166025-7f22-4346-9b98-ec55ab787a06" providerId="ADAL" clId="{E13F72E2-2BCF-4D3D-A326-63C5DB5AE237}" dt="2023-02-09T05:46:56.109" v="2312" actId="478"/>
          <ac:picMkLst>
            <pc:docMk/>
            <pc:sldMk cId="2077877807" sldId="283"/>
            <ac:picMk id="10" creationId="{DA8C32B6-421B-ECA1-F1CC-BC4BAFF2ECD4}"/>
          </ac:picMkLst>
        </pc:picChg>
        <pc:picChg chg="add del mod">
          <ac:chgData name="Tanmay Samak" userId="20166025-7f22-4346-9b98-ec55ab787a06" providerId="ADAL" clId="{E13F72E2-2BCF-4D3D-A326-63C5DB5AE237}" dt="2023-02-09T05:46:56.109" v="2312" actId="478"/>
          <ac:picMkLst>
            <pc:docMk/>
            <pc:sldMk cId="2077877807" sldId="283"/>
            <ac:picMk id="11" creationId="{B5E8AF88-CBEA-4C07-A698-4423AB1BA5B2}"/>
          </ac:picMkLst>
        </pc:picChg>
        <pc:picChg chg="add del mod">
          <ac:chgData name="Tanmay Samak" userId="20166025-7f22-4346-9b98-ec55ab787a06" providerId="ADAL" clId="{E13F72E2-2BCF-4D3D-A326-63C5DB5AE237}" dt="2023-02-09T05:46:56.109" v="2312" actId="478"/>
          <ac:picMkLst>
            <pc:docMk/>
            <pc:sldMk cId="2077877807" sldId="283"/>
            <ac:picMk id="12" creationId="{64464166-54F9-D181-4306-F6CC4A629350}"/>
          </ac:picMkLst>
        </pc:picChg>
        <pc:picChg chg="add del mod">
          <ac:chgData name="Tanmay Samak" userId="20166025-7f22-4346-9b98-ec55ab787a06" providerId="ADAL" clId="{E13F72E2-2BCF-4D3D-A326-63C5DB5AE237}" dt="2023-02-09T06:18:15.689" v="2837" actId="1037"/>
          <ac:picMkLst>
            <pc:docMk/>
            <pc:sldMk cId="2077877807" sldId="283"/>
            <ac:picMk id="15" creationId="{F40386AB-F85A-C429-A364-4AF4686C7DD8}"/>
          </ac:picMkLst>
        </pc:picChg>
        <pc:picChg chg="add del mod">
          <ac:chgData name="Tanmay Samak" userId="20166025-7f22-4346-9b98-ec55ab787a06" providerId="ADAL" clId="{E13F72E2-2BCF-4D3D-A326-63C5DB5AE237}" dt="2023-02-09T06:18:15.689" v="2837" actId="1037"/>
          <ac:picMkLst>
            <pc:docMk/>
            <pc:sldMk cId="2077877807" sldId="283"/>
            <ac:picMk id="16" creationId="{1606D812-229B-C1B5-C3E4-32C88891CDA0}"/>
          </ac:picMkLst>
        </pc:picChg>
        <pc:picChg chg="add del mod">
          <ac:chgData name="Tanmay Samak" userId="20166025-7f22-4346-9b98-ec55ab787a06" providerId="ADAL" clId="{E13F72E2-2BCF-4D3D-A326-63C5DB5AE237}" dt="2023-02-09T05:53:06.818" v="2391" actId="478"/>
          <ac:picMkLst>
            <pc:docMk/>
            <pc:sldMk cId="2077877807" sldId="283"/>
            <ac:picMk id="17" creationId="{9F9C06DE-E47B-1F9C-CB15-43450F31F4C3}"/>
          </ac:picMkLst>
        </pc:picChg>
        <pc:picChg chg="add del mod">
          <ac:chgData name="Tanmay Samak" userId="20166025-7f22-4346-9b98-ec55ab787a06" providerId="ADAL" clId="{E13F72E2-2BCF-4D3D-A326-63C5DB5AE237}" dt="2023-02-09T06:18:15.689" v="2837" actId="1037"/>
          <ac:picMkLst>
            <pc:docMk/>
            <pc:sldMk cId="2077877807" sldId="283"/>
            <ac:picMk id="18" creationId="{516CE3F6-2486-A737-4479-65F9951FEB18}"/>
          </ac:picMkLst>
        </pc:picChg>
        <pc:picChg chg="add del mod">
          <ac:chgData name="Tanmay Samak" userId="20166025-7f22-4346-9b98-ec55ab787a06" providerId="ADAL" clId="{E13F72E2-2BCF-4D3D-A326-63C5DB5AE237}" dt="2023-02-09T06:18:15.689" v="2837" actId="1037"/>
          <ac:picMkLst>
            <pc:docMk/>
            <pc:sldMk cId="2077877807" sldId="283"/>
            <ac:picMk id="19" creationId="{6F9A1514-C62F-5B7D-CA0E-8B8974E7BB7E}"/>
          </ac:picMkLst>
        </pc:picChg>
        <pc:picChg chg="add del mod">
          <ac:chgData name="Tanmay Samak" userId="20166025-7f22-4346-9b98-ec55ab787a06" providerId="ADAL" clId="{E13F72E2-2BCF-4D3D-A326-63C5DB5AE237}" dt="2023-02-09T05:54:53.953" v="2427" actId="478"/>
          <ac:picMkLst>
            <pc:docMk/>
            <pc:sldMk cId="2077877807" sldId="283"/>
            <ac:picMk id="20" creationId="{21A068B0-E112-4408-DBF4-F4B272CE6797}"/>
          </ac:picMkLst>
        </pc:picChg>
        <pc:picChg chg="add del mod">
          <ac:chgData name="Tanmay Samak" userId="20166025-7f22-4346-9b98-ec55ab787a06" providerId="ADAL" clId="{E13F72E2-2BCF-4D3D-A326-63C5DB5AE237}" dt="2023-02-09T06:18:15.689" v="2837" actId="1037"/>
          <ac:picMkLst>
            <pc:docMk/>
            <pc:sldMk cId="2077877807" sldId="283"/>
            <ac:picMk id="21" creationId="{6D3A677B-2A2D-85A8-31C2-8657B140AEB9}"/>
          </ac:picMkLst>
        </pc:picChg>
        <pc:picChg chg="add del mod">
          <ac:chgData name="Tanmay Samak" userId="20166025-7f22-4346-9b98-ec55ab787a06" providerId="ADAL" clId="{E13F72E2-2BCF-4D3D-A326-63C5DB5AE237}" dt="2023-02-09T05:54:52.999" v="2426" actId="21"/>
          <ac:picMkLst>
            <pc:docMk/>
            <pc:sldMk cId="2077877807" sldId="283"/>
            <ac:picMk id="22" creationId="{72361E0F-7AFC-7F2D-6559-E9BA7B0C59C7}"/>
          </ac:picMkLst>
        </pc:picChg>
        <pc:picChg chg="add mod">
          <ac:chgData name="Tanmay Samak" userId="20166025-7f22-4346-9b98-ec55ab787a06" providerId="ADAL" clId="{E13F72E2-2BCF-4D3D-A326-63C5DB5AE237}" dt="2023-02-09T06:18:15.689" v="2837" actId="1037"/>
          <ac:picMkLst>
            <pc:docMk/>
            <pc:sldMk cId="2077877807" sldId="283"/>
            <ac:picMk id="23" creationId="{7089726D-247D-8A70-A421-899EC30486A2}"/>
          </ac:picMkLst>
        </pc:picChg>
      </pc:sldChg>
      <pc:sldChg chg="add del">
        <pc:chgData name="Tanmay Samak" userId="20166025-7f22-4346-9b98-ec55ab787a06" providerId="ADAL" clId="{E13F72E2-2BCF-4D3D-A326-63C5DB5AE237}" dt="2023-02-09T06:52:19.667" v="3686" actId="47"/>
        <pc:sldMkLst>
          <pc:docMk/>
          <pc:sldMk cId="3669503587" sldId="284"/>
        </pc:sldMkLst>
      </pc:sldChg>
      <pc:sldMasterChg chg="modSp mod modSldLayout">
        <pc:chgData name="Tanmay Samak" userId="20166025-7f22-4346-9b98-ec55ab787a06" providerId="ADAL" clId="{E13F72E2-2BCF-4D3D-A326-63C5DB5AE237}" dt="2023-02-09T02:50:28.434" v="144"/>
        <pc:sldMasterMkLst>
          <pc:docMk/>
          <pc:sldMasterMk cId="3475963664" sldId="2147483668"/>
        </pc:sldMasterMkLst>
        <pc:spChg chg="mod">
          <ac:chgData name="Tanmay Samak" userId="20166025-7f22-4346-9b98-ec55ab787a06" providerId="ADAL" clId="{E13F72E2-2BCF-4D3D-A326-63C5DB5AE237}" dt="2023-02-09T02:50:28.434" v="144"/>
          <ac:spMkLst>
            <pc:docMk/>
            <pc:sldMasterMk cId="3475963664" sldId="2147483668"/>
            <ac:spMk id="8" creationId="{B43B6DF4-8ABB-E333-260D-5C7374E88E43}"/>
          </ac:spMkLst>
        </pc:spChg>
        <pc:sldLayoutChg chg="modSp mod">
          <pc:chgData name="Tanmay Samak" userId="20166025-7f22-4346-9b98-ec55ab787a06" providerId="ADAL" clId="{E13F72E2-2BCF-4D3D-A326-63C5DB5AE237}" dt="2023-02-09T02:49:30.641" v="142" actId="20577"/>
          <pc:sldLayoutMkLst>
            <pc:docMk/>
            <pc:sldMasterMk cId="3475963664" sldId="2147483668"/>
            <pc:sldLayoutMk cId="144960096" sldId="2147483669"/>
          </pc:sldLayoutMkLst>
          <pc:spChg chg="mod">
            <ac:chgData name="Tanmay Samak" userId="20166025-7f22-4346-9b98-ec55ab787a06" providerId="ADAL" clId="{E13F72E2-2BCF-4D3D-A326-63C5DB5AE237}" dt="2023-02-09T02:49:30.641" v="142" actId="20577"/>
            <ac:spMkLst>
              <pc:docMk/>
              <pc:sldMasterMk cId="3475963664" sldId="2147483668"/>
              <pc:sldLayoutMk cId="144960096" sldId="2147483669"/>
              <ac:spMk id="49" creationId="{29971B96-9AE2-B774-B807-FCBB1A680E07}"/>
            </ac:spMkLst>
          </pc:spChg>
        </pc:sldLayoutChg>
      </pc:sldMasterChg>
    </pc:docChg>
  </pc:docChgLst>
  <pc:docChgLst>
    <pc:chgData name="Chinmay Samak" userId="S::csamak@clemson.edu::5307509c-3a6e-47da-b024-dc6909734887" providerId="AD" clId="Web-{7D9F903F-04C3-479A-94A9-7F8C647B6782}"/>
    <pc:docChg chg="modSld">
      <pc:chgData name="Chinmay Samak" userId="S::csamak@clemson.edu::5307509c-3a6e-47da-b024-dc6909734887" providerId="AD" clId="Web-{7D9F903F-04C3-479A-94A9-7F8C647B6782}" dt="2022-10-19T15:41:01.880" v="0" actId="20577"/>
      <pc:docMkLst>
        <pc:docMk/>
      </pc:docMkLst>
      <pc:sldChg chg="modSp">
        <pc:chgData name="Chinmay Samak" userId="S::csamak@clemson.edu::5307509c-3a6e-47da-b024-dc6909734887" providerId="AD" clId="Web-{7D9F903F-04C3-479A-94A9-7F8C647B6782}" dt="2022-10-19T15:41:01.880" v="0" actId="20577"/>
        <pc:sldMkLst>
          <pc:docMk/>
          <pc:sldMk cId="286496397" sldId="256"/>
        </pc:sldMkLst>
        <pc:spChg chg="mod">
          <ac:chgData name="Chinmay Samak" userId="S::csamak@clemson.edu::5307509c-3a6e-47da-b024-dc6909734887" providerId="AD" clId="Web-{7D9F903F-04C3-479A-94A9-7F8C647B6782}" dt="2022-10-19T15:41:01.880" v="0" actId="20577"/>
          <ac:spMkLst>
            <pc:docMk/>
            <pc:sldMk cId="286496397" sldId="256"/>
            <ac:spMk id="2" creationId="{311FA87B-C4EF-9366-D633-477A8962826E}"/>
          </ac:spMkLst>
        </pc:spChg>
      </pc:sldChg>
    </pc:docChg>
  </pc:docChgLst>
  <pc:docChgLst>
    <pc:chgData name="Sumedh P Sathe" userId="S::ssathe@clemson.edu::95b965f1-79ea-44aa-9641-e9780e2b4def" providerId="AD" clId="Web-{8E634488-7950-4BAF-8DAC-7273B4F57AD6}"/>
    <pc:docChg chg="addSld delSld modSld">
      <pc:chgData name="Sumedh P Sathe" userId="S::ssathe@clemson.edu::95b965f1-79ea-44aa-9641-e9780e2b4def" providerId="AD" clId="Web-{8E634488-7950-4BAF-8DAC-7273B4F57AD6}" dt="2022-09-20T20:00:09.472" v="223" actId="20577"/>
      <pc:docMkLst>
        <pc:docMk/>
      </pc:docMkLst>
      <pc:sldChg chg="modSp">
        <pc:chgData name="Sumedh P Sathe" userId="S::ssathe@clemson.edu::95b965f1-79ea-44aa-9641-e9780e2b4def" providerId="AD" clId="Web-{8E634488-7950-4BAF-8DAC-7273B4F57AD6}" dt="2022-09-20T20:00:09.472" v="223" actId="20577"/>
        <pc:sldMkLst>
          <pc:docMk/>
          <pc:sldMk cId="286496397" sldId="256"/>
        </pc:sldMkLst>
        <pc:spChg chg="mod">
          <ac:chgData name="Sumedh P Sathe" userId="S::ssathe@clemson.edu::95b965f1-79ea-44aa-9641-e9780e2b4def" providerId="AD" clId="Web-{8E634488-7950-4BAF-8DAC-7273B4F57AD6}" dt="2022-09-20T20:00:09.472" v="223" actId="20577"/>
          <ac:spMkLst>
            <pc:docMk/>
            <pc:sldMk cId="286496397" sldId="256"/>
            <ac:spMk id="2" creationId="{311FA87B-C4EF-9366-D633-477A8962826E}"/>
          </ac:spMkLst>
        </pc:spChg>
        <pc:spChg chg="mod">
          <ac:chgData name="Sumedh P Sathe" userId="S::ssathe@clemson.edu::95b965f1-79ea-44aa-9641-e9780e2b4def" providerId="AD" clId="Web-{8E634488-7950-4BAF-8DAC-7273B4F57AD6}" dt="2022-09-20T19:59:43.144" v="213" actId="20577"/>
          <ac:spMkLst>
            <pc:docMk/>
            <pc:sldMk cId="286496397" sldId="256"/>
            <ac:spMk id="3" creationId="{AA17FADD-79C7-CF25-1E74-75E0D23B1E4C}"/>
          </ac:spMkLst>
        </pc:spChg>
      </pc:sldChg>
      <pc:sldChg chg="modSp">
        <pc:chgData name="Sumedh P Sathe" userId="S::ssathe@clemson.edu::95b965f1-79ea-44aa-9641-e9780e2b4def" providerId="AD" clId="Web-{8E634488-7950-4BAF-8DAC-7273B4F57AD6}" dt="2022-09-20T19:59:41.050" v="159" actId="20577"/>
        <pc:sldMkLst>
          <pc:docMk/>
          <pc:sldMk cId="306691157" sldId="257"/>
        </pc:sldMkLst>
        <pc:spChg chg="mod">
          <ac:chgData name="Sumedh P Sathe" userId="S::ssathe@clemson.edu::95b965f1-79ea-44aa-9641-e9780e2b4def" providerId="AD" clId="Web-{8E634488-7950-4BAF-8DAC-7273B4F57AD6}" dt="2022-09-20T19:59:41.050" v="159" actId="20577"/>
          <ac:spMkLst>
            <pc:docMk/>
            <pc:sldMk cId="306691157" sldId="257"/>
            <ac:spMk id="2" creationId="{87658E01-20F8-C471-DF10-B1DE14EEE1D4}"/>
          </ac:spMkLst>
        </pc:spChg>
        <pc:spChg chg="mod">
          <ac:chgData name="Sumedh P Sathe" userId="S::ssathe@clemson.edu::95b965f1-79ea-44aa-9641-e9780e2b4def" providerId="AD" clId="Web-{8E634488-7950-4BAF-8DAC-7273B4F57AD6}" dt="2022-09-20T19:59:35.643" v="144" actId="20577"/>
          <ac:spMkLst>
            <pc:docMk/>
            <pc:sldMk cId="306691157" sldId="257"/>
            <ac:spMk id="3" creationId="{19F2D61E-BBDD-019A-A6F5-CF5FB6BE754B}"/>
          </ac:spMkLst>
        </pc:spChg>
      </pc:sldChg>
      <pc:sldChg chg="modSp add del replId">
        <pc:chgData name="Sumedh P Sathe" userId="S::ssathe@clemson.edu::95b965f1-79ea-44aa-9641-e9780e2b4def" providerId="AD" clId="Web-{8E634488-7950-4BAF-8DAC-7273B4F57AD6}" dt="2022-09-20T19:59:36.487" v="145"/>
        <pc:sldMkLst>
          <pc:docMk/>
          <pc:sldMk cId="566959682" sldId="273"/>
        </pc:sldMkLst>
        <pc:spChg chg="mod">
          <ac:chgData name="Sumedh P Sathe" userId="S::ssathe@clemson.edu::95b965f1-79ea-44aa-9641-e9780e2b4def" providerId="AD" clId="Web-{8E634488-7950-4BAF-8DAC-7273B4F57AD6}" dt="2022-09-20T19:59:33.409" v="132" actId="20577"/>
          <ac:spMkLst>
            <pc:docMk/>
            <pc:sldMk cId="566959682" sldId="273"/>
            <ac:spMk id="2" creationId="{87658E01-20F8-C471-DF10-B1DE14EEE1D4}"/>
          </ac:spMkLst>
        </pc:spChg>
      </pc:sldChg>
      <pc:sldChg chg="add del replId">
        <pc:chgData name="Sumedh P Sathe" userId="S::ssathe@clemson.edu::95b965f1-79ea-44aa-9641-e9780e2b4def" providerId="AD" clId="Web-{8E634488-7950-4BAF-8DAC-7273B4F57AD6}" dt="2022-09-20T19:59:31.799" v="121"/>
        <pc:sldMkLst>
          <pc:docMk/>
          <pc:sldMk cId="19537013" sldId="274"/>
        </pc:sldMkLst>
      </pc:sldChg>
    </pc:docChg>
  </pc:docChgLst>
  <pc:docChgLst>
    <pc:chgData name="Tanmay Samak" userId="20166025-7f22-4346-9b98-ec55ab787a06" providerId="ADAL" clId="{F52AEAA3-616A-4466-88BC-E90FBB7B834B}"/>
    <pc:docChg chg="undo redo custSel addSld delSld modSld sldOrd">
      <pc:chgData name="Tanmay Samak" userId="20166025-7f22-4346-9b98-ec55ab787a06" providerId="ADAL" clId="{F52AEAA3-616A-4466-88BC-E90FBB7B834B}" dt="2023-01-17T17:44:50.895" v="3298" actId="114"/>
      <pc:docMkLst>
        <pc:docMk/>
      </pc:docMkLst>
      <pc:sldChg chg="addSp delSp modSp mod">
        <pc:chgData name="Tanmay Samak" userId="20166025-7f22-4346-9b98-ec55ab787a06" providerId="ADAL" clId="{F52AEAA3-616A-4466-88BC-E90FBB7B834B}" dt="2023-01-17T17:44:29.597" v="3297" actId="20577"/>
        <pc:sldMkLst>
          <pc:docMk/>
          <pc:sldMk cId="286496397" sldId="256"/>
        </pc:sldMkLst>
        <pc:spChg chg="mod">
          <ac:chgData name="Tanmay Samak" userId="20166025-7f22-4346-9b98-ec55ab787a06" providerId="ADAL" clId="{F52AEAA3-616A-4466-88BC-E90FBB7B834B}" dt="2023-01-17T17:44:29.597" v="3297" actId="20577"/>
          <ac:spMkLst>
            <pc:docMk/>
            <pc:sldMk cId="286496397" sldId="256"/>
            <ac:spMk id="2" creationId="{311FA87B-C4EF-9366-D633-477A8962826E}"/>
          </ac:spMkLst>
        </pc:spChg>
        <pc:spChg chg="mod">
          <ac:chgData name="Tanmay Samak" userId="20166025-7f22-4346-9b98-ec55ab787a06" providerId="ADAL" clId="{F52AEAA3-616A-4466-88BC-E90FBB7B834B}" dt="2023-01-17T13:36:47.753" v="180" actId="20577"/>
          <ac:spMkLst>
            <pc:docMk/>
            <pc:sldMk cId="286496397" sldId="256"/>
            <ac:spMk id="3" creationId="{AA17FADD-79C7-CF25-1E74-75E0D23B1E4C}"/>
          </ac:spMkLst>
        </pc:spChg>
        <pc:spChg chg="add del mod">
          <ac:chgData name="Tanmay Samak" userId="20166025-7f22-4346-9b98-ec55ab787a06" providerId="ADAL" clId="{F52AEAA3-616A-4466-88BC-E90FBB7B834B}" dt="2023-01-17T13:35:31.142" v="172" actId="478"/>
          <ac:spMkLst>
            <pc:docMk/>
            <pc:sldMk cId="286496397" sldId="256"/>
            <ac:spMk id="6" creationId="{6A6F3825-0D51-5890-D3E1-A39F7F8619D5}"/>
          </ac:spMkLst>
        </pc:spChg>
      </pc:sldChg>
      <pc:sldChg chg="addSp delSp modSp mod">
        <pc:chgData name="Tanmay Samak" userId="20166025-7f22-4346-9b98-ec55ab787a06" providerId="ADAL" clId="{F52AEAA3-616A-4466-88BC-E90FBB7B834B}" dt="2023-01-17T16:09:25.125" v="2614" actId="20577"/>
        <pc:sldMkLst>
          <pc:docMk/>
          <pc:sldMk cId="306691157" sldId="257"/>
        </pc:sldMkLst>
        <pc:spChg chg="mod">
          <ac:chgData name="Tanmay Samak" userId="20166025-7f22-4346-9b98-ec55ab787a06" providerId="ADAL" clId="{F52AEAA3-616A-4466-88BC-E90FBB7B834B}" dt="2023-01-17T14:11:23.454" v="272" actId="20577"/>
          <ac:spMkLst>
            <pc:docMk/>
            <pc:sldMk cId="306691157" sldId="257"/>
            <ac:spMk id="2" creationId="{87658E01-20F8-C471-DF10-B1DE14EEE1D4}"/>
          </ac:spMkLst>
        </pc:spChg>
        <pc:spChg chg="add del mod">
          <ac:chgData name="Tanmay Samak" userId="20166025-7f22-4346-9b98-ec55ab787a06" providerId="ADAL" clId="{F52AEAA3-616A-4466-88BC-E90FBB7B834B}" dt="2023-01-17T16:09:25.125" v="2614" actId="20577"/>
          <ac:spMkLst>
            <pc:docMk/>
            <pc:sldMk cId="306691157" sldId="257"/>
            <ac:spMk id="3" creationId="{19F2D61E-BBDD-019A-A6F5-CF5FB6BE754B}"/>
          </ac:spMkLst>
        </pc:spChg>
        <pc:spChg chg="add mod">
          <ac:chgData name="Tanmay Samak" userId="20166025-7f22-4346-9b98-ec55ab787a06" providerId="ADAL" clId="{F52AEAA3-616A-4466-88BC-E90FBB7B834B}" dt="2023-01-17T16:06:54.208" v="2540" actId="1076"/>
          <ac:spMkLst>
            <pc:docMk/>
            <pc:sldMk cId="306691157" sldId="257"/>
            <ac:spMk id="7" creationId="{5B0FCEA4-FC4D-A839-3E6B-A7BD9A838EFB}"/>
          </ac:spMkLst>
        </pc:spChg>
        <pc:spChg chg="add del">
          <ac:chgData name="Tanmay Samak" userId="20166025-7f22-4346-9b98-ec55ab787a06" providerId="ADAL" clId="{F52AEAA3-616A-4466-88BC-E90FBB7B834B}" dt="2023-01-17T14:33:17.389" v="1014"/>
          <ac:spMkLst>
            <pc:docMk/>
            <pc:sldMk cId="306691157" sldId="257"/>
            <ac:spMk id="9" creationId="{5063372E-2EFF-F2FA-A41E-AA0BA23E1C3C}"/>
          </ac:spMkLst>
        </pc:spChg>
        <pc:graphicFrameChg chg="add del mod ord modGraphic">
          <ac:chgData name="Tanmay Samak" userId="20166025-7f22-4346-9b98-ec55ab787a06" providerId="ADAL" clId="{F52AEAA3-616A-4466-88BC-E90FBB7B834B}" dt="2023-01-17T14:12:53.875" v="300" actId="3680"/>
          <ac:graphicFrameMkLst>
            <pc:docMk/>
            <pc:sldMk cId="306691157" sldId="257"/>
            <ac:graphicFrameMk id="6" creationId="{6D0259A7-80B0-C639-82F0-5E4BC1DC3A27}"/>
          </ac:graphicFrameMkLst>
        </pc:graphicFrameChg>
        <pc:picChg chg="add mod">
          <ac:chgData name="Tanmay Samak" userId="20166025-7f22-4346-9b98-ec55ab787a06" providerId="ADAL" clId="{F52AEAA3-616A-4466-88BC-E90FBB7B834B}" dt="2023-01-17T14:30:39.346" v="974" actId="1076"/>
          <ac:picMkLst>
            <pc:docMk/>
            <pc:sldMk cId="306691157" sldId="257"/>
            <ac:picMk id="1026" creationId="{22D8AD0C-9524-124A-6F18-C17133217C9E}"/>
          </ac:picMkLst>
        </pc:picChg>
      </pc:sldChg>
      <pc:sldChg chg="addSp delSp modSp add del mod">
        <pc:chgData name="Tanmay Samak" userId="20166025-7f22-4346-9b98-ec55ab787a06" providerId="ADAL" clId="{F52AEAA3-616A-4466-88BC-E90FBB7B834B}" dt="2023-01-17T17:11:51.171" v="3072" actId="478"/>
        <pc:sldMkLst>
          <pc:docMk/>
          <pc:sldMk cId="1136984561" sldId="258"/>
        </pc:sldMkLst>
        <pc:spChg chg="del">
          <ac:chgData name="Tanmay Samak" userId="20166025-7f22-4346-9b98-ec55ab787a06" providerId="ADAL" clId="{F52AEAA3-616A-4466-88BC-E90FBB7B834B}" dt="2023-01-17T17:11:49.081" v="3071" actId="478"/>
          <ac:spMkLst>
            <pc:docMk/>
            <pc:sldMk cId="1136984561" sldId="258"/>
            <ac:spMk id="3" creationId="{84D0612E-D0E1-F7DC-85B5-6491843F05F8}"/>
          </ac:spMkLst>
        </pc:spChg>
        <pc:spChg chg="add del mod">
          <ac:chgData name="Tanmay Samak" userId="20166025-7f22-4346-9b98-ec55ab787a06" providerId="ADAL" clId="{F52AEAA3-616A-4466-88BC-E90FBB7B834B}" dt="2023-01-17T17:11:51.171" v="3072" actId="478"/>
          <ac:spMkLst>
            <pc:docMk/>
            <pc:sldMk cId="1136984561" sldId="258"/>
            <ac:spMk id="7" creationId="{40798A4A-D9D0-0DF1-D151-8BD13C827C24}"/>
          </ac:spMkLst>
        </pc:spChg>
      </pc:sldChg>
      <pc:sldChg chg="del">
        <pc:chgData name="Tanmay Samak" userId="20166025-7f22-4346-9b98-ec55ab787a06" providerId="ADAL" clId="{F52AEAA3-616A-4466-88BC-E90FBB7B834B}" dt="2023-01-17T16:38:55.524" v="2810" actId="47"/>
        <pc:sldMkLst>
          <pc:docMk/>
          <pc:sldMk cId="2330530751" sldId="259"/>
        </pc:sldMkLst>
      </pc:sldChg>
      <pc:sldChg chg="del">
        <pc:chgData name="Tanmay Samak" userId="20166025-7f22-4346-9b98-ec55ab787a06" providerId="ADAL" clId="{F52AEAA3-616A-4466-88BC-E90FBB7B834B}" dt="2023-01-17T16:38:55.524" v="2810" actId="47"/>
        <pc:sldMkLst>
          <pc:docMk/>
          <pc:sldMk cId="2461992518" sldId="260"/>
        </pc:sldMkLst>
      </pc:sldChg>
      <pc:sldChg chg="del">
        <pc:chgData name="Tanmay Samak" userId="20166025-7f22-4346-9b98-ec55ab787a06" providerId="ADAL" clId="{F52AEAA3-616A-4466-88BC-E90FBB7B834B}" dt="2023-01-17T16:38:55.524" v="2810" actId="47"/>
        <pc:sldMkLst>
          <pc:docMk/>
          <pc:sldMk cId="3710880836" sldId="261"/>
        </pc:sldMkLst>
      </pc:sldChg>
      <pc:sldChg chg="del">
        <pc:chgData name="Tanmay Samak" userId="20166025-7f22-4346-9b98-ec55ab787a06" providerId="ADAL" clId="{F52AEAA3-616A-4466-88BC-E90FBB7B834B}" dt="2023-01-17T16:38:55.524" v="2810" actId="47"/>
        <pc:sldMkLst>
          <pc:docMk/>
          <pc:sldMk cId="3313927359" sldId="262"/>
        </pc:sldMkLst>
      </pc:sldChg>
      <pc:sldChg chg="del">
        <pc:chgData name="Tanmay Samak" userId="20166025-7f22-4346-9b98-ec55ab787a06" providerId="ADAL" clId="{F52AEAA3-616A-4466-88BC-E90FBB7B834B}" dt="2023-01-17T16:38:55.524" v="2810" actId="47"/>
        <pc:sldMkLst>
          <pc:docMk/>
          <pc:sldMk cId="2364547429" sldId="263"/>
        </pc:sldMkLst>
      </pc:sldChg>
      <pc:sldChg chg="del">
        <pc:chgData name="Tanmay Samak" userId="20166025-7f22-4346-9b98-ec55ab787a06" providerId="ADAL" clId="{F52AEAA3-616A-4466-88BC-E90FBB7B834B}" dt="2023-01-17T16:38:55.524" v="2810" actId="47"/>
        <pc:sldMkLst>
          <pc:docMk/>
          <pc:sldMk cId="3673646096" sldId="264"/>
        </pc:sldMkLst>
      </pc:sldChg>
      <pc:sldChg chg="del">
        <pc:chgData name="Tanmay Samak" userId="20166025-7f22-4346-9b98-ec55ab787a06" providerId="ADAL" clId="{F52AEAA3-616A-4466-88BC-E90FBB7B834B}" dt="2023-01-17T16:38:55.524" v="2810" actId="47"/>
        <pc:sldMkLst>
          <pc:docMk/>
          <pc:sldMk cId="1498491498" sldId="265"/>
        </pc:sldMkLst>
      </pc:sldChg>
      <pc:sldChg chg="del">
        <pc:chgData name="Tanmay Samak" userId="20166025-7f22-4346-9b98-ec55ab787a06" providerId="ADAL" clId="{F52AEAA3-616A-4466-88BC-E90FBB7B834B}" dt="2023-01-17T16:38:55.524" v="2810" actId="47"/>
        <pc:sldMkLst>
          <pc:docMk/>
          <pc:sldMk cId="2486110337" sldId="266"/>
        </pc:sldMkLst>
      </pc:sldChg>
      <pc:sldChg chg="del">
        <pc:chgData name="Tanmay Samak" userId="20166025-7f22-4346-9b98-ec55ab787a06" providerId="ADAL" clId="{F52AEAA3-616A-4466-88BC-E90FBB7B834B}" dt="2023-01-17T16:38:55.524" v="2810" actId="47"/>
        <pc:sldMkLst>
          <pc:docMk/>
          <pc:sldMk cId="2599562137" sldId="267"/>
        </pc:sldMkLst>
      </pc:sldChg>
      <pc:sldChg chg="del">
        <pc:chgData name="Tanmay Samak" userId="20166025-7f22-4346-9b98-ec55ab787a06" providerId="ADAL" clId="{F52AEAA3-616A-4466-88BC-E90FBB7B834B}" dt="2023-01-17T16:38:55.524" v="2810" actId="47"/>
        <pc:sldMkLst>
          <pc:docMk/>
          <pc:sldMk cId="2667735130" sldId="269"/>
        </pc:sldMkLst>
      </pc:sldChg>
      <pc:sldChg chg="del">
        <pc:chgData name="Tanmay Samak" userId="20166025-7f22-4346-9b98-ec55ab787a06" providerId="ADAL" clId="{F52AEAA3-616A-4466-88BC-E90FBB7B834B}" dt="2023-01-17T16:38:55.524" v="2810" actId="47"/>
        <pc:sldMkLst>
          <pc:docMk/>
          <pc:sldMk cId="1649799524" sldId="270"/>
        </pc:sldMkLst>
      </pc:sldChg>
      <pc:sldChg chg="del">
        <pc:chgData name="Tanmay Samak" userId="20166025-7f22-4346-9b98-ec55ab787a06" providerId="ADAL" clId="{F52AEAA3-616A-4466-88BC-E90FBB7B834B}" dt="2023-01-17T16:38:55.524" v="2810" actId="47"/>
        <pc:sldMkLst>
          <pc:docMk/>
          <pc:sldMk cId="3156151602" sldId="271"/>
        </pc:sldMkLst>
      </pc:sldChg>
      <pc:sldChg chg="del">
        <pc:chgData name="Tanmay Samak" userId="20166025-7f22-4346-9b98-ec55ab787a06" providerId="ADAL" clId="{F52AEAA3-616A-4466-88BC-E90FBB7B834B}" dt="2023-01-17T16:38:55.524" v="2810" actId="47"/>
        <pc:sldMkLst>
          <pc:docMk/>
          <pc:sldMk cId="1498766777" sldId="272"/>
        </pc:sldMkLst>
      </pc:sldChg>
      <pc:sldChg chg="modSp add mod">
        <pc:chgData name="Tanmay Samak" userId="20166025-7f22-4346-9b98-ec55ab787a06" providerId="ADAL" clId="{F52AEAA3-616A-4466-88BC-E90FBB7B834B}" dt="2023-01-17T16:47:51.218" v="2850" actId="11"/>
        <pc:sldMkLst>
          <pc:docMk/>
          <pc:sldMk cId="2828526672" sldId="273"/>
        </pc:sldMkLst>
        <pc:spChg chg="mod">
          <ac:chgData name="Tanmay Samak" userId="20166025-7f22-4346-9b98-ec55ab787a06" providerId="ADAL" clId="{F52AEAA3-616A-4466-88BC-E90FBB7B834B}" dt="2023-01-17T13:57:47.548" v="264" actId="20577"/>
          <ac:spMkLst>
            <pc:docMk/>
            <pc:sldMk cId="2828526672" sldId="273"/>
            <ac:spMk id="2" creationId="{87658E01-20F8-C471-DF10-B1DE14EEE1D4}"/>
          </ac:spMkLst>
        </pc:spChg>
        <pc:spChg chg="mod">
          <ac:chgData name="Tanmay Samak" userId="20166025-7f22-4346-9b98-ec55ab787a06" providerId="ADAL" clId="{F52AEAA3-616A-4466-88BC-E90FBB7B834B}" dt="2023-01-17T16:47:51.218" v="2850" actId="11"/>
          <ac:spMkLst>
            <pc:docMk/>
            <pc:sldMk cId="2828526672" sldId="273"/>
            <ac:spMk id="3" creationId="{19F2D61E-BBDD-019A-A6F5-CF5FB6BE754B}"/>
          </ac:spMkLst>
        </pc:spChg>
      </pc:sldChg>
      <pc:sldChg chg="add del">
        <pc:chgData name="Tanmay Samak" userId="20166025-7f22-4346-9b98-ec55ab787a06" providerId="ADAL" clId="{F52AEAA3-616A-4466-88BC-E90FBB7B834B}" dt="2023-01-17T14:12:49.208" v="295"/>
        <pc:sldMkLst>
          <pc:docMk/>
          <pc:sldMk cId="3988837025" sldId="274"/>
        </pc:sldMkLst>
      </pc:sldChg>
      <pc:sldChg chg="addSp delSp modSp add mod">
        <pc:chgData name="Tanmay Samak" userId="20166025-7f22-4346-9b98-ec55ab787a06" providerId="ADAL" clId="{F52AEAA3-616A-4466-88BC-E90FBB7B834B}" dt="2023-01-17T17:43:51.738" v="3286" actId="207"/>
        <pc:sldMkLst>
          <pc:docMk/>
          <pc:sldMk cId="4217472783" sldId="274"/>
        </pc:sldMkLst>
        <pc:spChg chg="mod">
          <ac:chgData name="Tanmay Samak" userId="20166025-7f22-4346-9b98-ec55ab787a06" providerId="ADAL" clId="{F52AEAA3-616A-4466-88BC-E90FBB7B834B}" dt="2023-01-17T15:39:53.661" v="2214" actId="20577"/>
          <ac:spMkLst>
            <pc:docMk/>
            <pc:sldMk cId="4217472783" sldId="274"/>
            <ac:spMk id="2" creationId="{87658E01-20F8-C471-DF10-B1DE14EEE1D4}"/>
          </ac:spMkLst>
        </pc:spChg>
        <pc:spChg chg="add del mod">
          <ac:chgData name="Tanmay Samak" userId="20166025-7f22-4346-9b98-ec55ab787a06" providerId="ADAL" clId="{F52AEAA3-616A-4466-88BC-E90FBB7B834B}" dt="2023-01-17T17:29:41.910" v="3074" actId="478"/>
          <ac:spMkLst>
            <pc:docMk/>
            <pc:sldMk cId="4217472783" sldId="274"/>
            <ac:spMk id="7" creationId="{6DF1CB52-C119-0F8D-3B35-A4DF0AE7454A}"/>
          </ac:spMkLst>
        </pc:spChg>
        <pc:spChg chg="add mod">
          <ac:chgData name="Tanmay Samak" userId="20166025-7f22-4346-9b98-ec55ab787a06" providerId="ADAL" clId="{F52AEAA3-616A-4466-88BC-E90FBB7B834B}" dt="2023-01-17T17:43:42.055" v="3284" actId="207"/>
          <ac:spMkLst>
            <pc:docMk/>
            <pc:sldMk cId="4217472783" sldId="274"/>
            <ac:spMk id="10" creationId="{182ECB37-DB5A-A892-1F8F-A0BFA493CAAC}"/>
          </ac:spMkLst>
        </pc:spChg>
        <pc:graphicFrameChg chg="del">
          <ac:chgData name="Tanmay Samak" userId="20166025-7f22-4346-9b98-ec55ab787a06" providerId="ADAL" clId="{F52AEAA3-616A-4466-88BC-E90FBB7B834B}" dt="2023-01-17T17:29:40.388" v="3073" actId="478"/>
          <ac:graphicFrameMkLst>
            <pc:docMk/>
            <pc:sldMk cId="4217472783" sldId="274"/>
            <ac:graphicFrameMk id="6" creationId="{6D0259A7-80B0-C639-82F0-5E4BC1DC3A27}"/>
          </ac:graphicFrameMkLst>
        </pc:graphicFrameChg>
        <pc:graphicFrameChg chg="add del mod">
          <ac:chgData name="Tanmay Samak" userId="20166025-7f22-4346-9b98-ec55ab787a06" providerId="ADAL" clId="{F52AEAA3-616A-4466-88BC-E90FBB7B834B}" dt="2023-01-17T17:29:43.250" v="3077"/>
          <ac:graphicFrameMkLst>
            <pc:docMk/>
            <pc:sldMk cId="4217472783" sldId="274"/>
            <ac:graphicFrameMk id="8" creationId="{A0D6C4B7-AAFC-2279-0E97-FCC441940291}"/>
          </ac:graphicFrameMkLst>
        </pc:graphicFrameChg>
        <pc:graphicFrameChg chg="add mod modGraphic">
          <ac:chgData name="Tanmay Samak" userId="20166025-7f22-4346-9b98-ec55ab787a06" providerId="ADAL" clId="{F52AEAA3-616A-4466-88BC-E90FBB7B834B}" dt="2023-01-17T17:43:51.738" v="3286" actId="207"/>
          <ac:graphicFrameMkLst>
            <pc:docMk/>
            <pc:sldMk cId="4217472783" sldId="274"/>
            <ac:graphicFrameMk id="9" creationId="{4A1AC214-DD30-CA67-36E5-F16F2DADAAA9}"/>
          </ac:graphicFrameMkLst>
        </pc:graphicFrameChg>
      </pc:sldChg>
      <pc:sldChg chg="addSp delSp modSp add mod">
        <pc:chgData name="Tanmay Samak" userId="20166025-7f22-4346-9b98-ec55ab787a06" providerId="ADAL" clId="{F52AEAA3-616A-4466-88BC-E90FBB7B834B}" dt="2023-01-17T17:44:50.895" v="3298" actId="114"/>
        <pc:sldMkLst>
          <pc:docMk/>
          <pc:sldMk cId="4201824341" sldId="275"/>
        </pc:sldMkLst>
        <pc:spChg chg="mod">
          <ac:chgData name="Tanmay Samak" userId="20166025-7f22-4346-9b98-ec55ab787a06" providerId="ADAL" clId="{F52AEAA3-616A-4466-88BC-E90FBB7B834B}" dt="2023-01-17T17:44:50.895" v="3298" actId="114"/>
          <ac:spMkLst>
            <pc:docMk/>
            <pc:sldMk cId="4201824341" sldId="275"/>
            <ac:spMk id="3" creationId="{19F2D61E-BBDD-019A-A6F5-CF5FB6BE754B}"/>
          </ac:spMkLst>
        </pc:spChg>
        <pc:spChg chg="del">
          <ac:chgData name="Tanmay Samak" userId="20166025-7f22-4346-9b98-ec55ab787a06" providerId="ADAL" clId="{F52AEAA3-616A-4466-88BC-E90FBB7B834B}" dt="2023-01-17T14:44:41.659" v="1063" actId="478"/>
          <ac:spMkLst>
            <pc:docMk/>
            <pc:sldMk cId="4201824341" sldId="275"/>
            <ac:spMk id="7" creationId="{5B0FCEA4-FC4D-A839-3E6B-A7BD9A838EFB}"/>
          </ac:spMkLst>
        </pc:spChg>
        <pc:picChg chg="del">
          <ac:chgData name="Tanmay Samak" userId="20166025-7f22-4346-9b98-ec55ab787a06" providerId="ADAL" clId="{F52AEAA3-616A-4466-88BC-E90FBB7B834B}" dt="2023-01-17T14:42:05.703" v="1045" actId="478"/>
          <ac:picMkLst>
            <pc:docMk/>
            <pc:sldMk cId="4201824341" sldId="275"/>
            <ac:picMk id="1026" creationId="{22D8AD0C-9524-124A-6F18-C17133217C9E}"/>
          </ac:picMkLst>
        </pc:picChg>
        <pc:picChg chg="add mod">
          <ac:chgData name="Tanmay Samak" userId="20166025-7f22-4346-9b98-ec55ab787a06" providerId="ADAL" clId="{F52AEAA3-616A-4466-88BC-E90FBB7B834B}" dt="2023-01-17T14:47:35.657" v="1207" actId="1035"/>
          <ac:picMkLst>
            <pc:docMk/>
            <pc:sldMk cId="4201824341" sldId="275"/>
            <ac:picMk id="2050" creationId="{41DCD1CF-E036-658B-5C3F-E5C5864B3CD3}"/>
          </ac:picMkLst>
        </pc:picChg>
        <pc:picChg chg="add mod">
          <ac:chgData name="Tanmay Samak" userId="20166025-7f22-4346-9b98-ec55ab787a06" providerId="ADAL" clId="{F52AEAA3-616A-4466-88BC-E90FBB7B834B}" dt="2023-01-17T14:47:35.657" v="1207" actId="1035"/>
          <ac:picMkLst>
            <pc:docMk/>
            <pc:sldMk cId="4201824341" sldId="275"/>
            <ac:picMk id="2052" creationId="{0CF51567-82CA-8BEC-47EB-B7760C14B37A}"/>
          </ac:picMkLst>
        </pc:picChg>
        <pc:picChg chg="add del">
          <ac:chgData name="Tanmay Samak" userId="20166025-7f22-4346-9b98-ec55ab787a06" providerId="ADAL" clId="{F52AEAA3-616A-4466-88BC-E90FBB7B834B}" dt="2023-01-17T14:35:21.034" v="1025"/>
          <ac:picMkLst>
            <pc:docMk/>
            <pc:sldMk cId="4201824341" sldId="275"/>
            <ac:picMk id="2054" creationId="{FEF66F3D-76CF-453E-F787-42CB22029EAD}"/>
          </ac:picMkLst>
        </pc:picChg>
        <pc:picChg chg="add del mod">
          <ac:chgData name="Tanmay Samak" userId="20166025-7f22-4346-9b98-ec55ab787a06" providerId="ADAL" clId="{F52AEAA3-616A-4466-88BC-E90FBB7B834B}" dt="2023-01-17T14:47:35.657" v="1207" actId="1035"/>
          <ac:picMkLst>
            <pc:docMk/>
            <pc:sldMk cId="4201824341" sldId="275"/>
            <ac:picMk id="2056" creationId="{DF020781-0303-BC5F-99CD-9CE35B34C516}"/>
          </ac:picMkLst>
        </pc:picChg>
        <pc:picChg chg="add del mod">
          <ac:chgData name="Tanmay Samak" userId="20166025-7f22-4346-9b98-ec55ab787a06" providerId="ADAL" clId="{F52AEAA3-616A-4466-88BC-E90FBB7B834B}" dt="2023-01-17T14:40:54.241" v="1033" actId="478"/>
          <ac:picMkLst>
            <pc:docMk/>
            <pc:sldMk cId="4201824341" sldId="275"/>
            <ac:picMk id="2058" creationId="{FC470872-4AE9-E4AA-061D-F2CFC8EDE946}"/>
          </ac:picMkLst>
        </pc:picChg>
        <pc:picChg chg="add mod">
          <ac:chgData name="Tanmay Samak" userId="20166025-7f22-4346-9b98-ec55ab787a06" providerId="ADAL" clId="{F52AEAA3-616A-4466-88BC-E90FBB7B834B}" dt="2023-01-17T14:47:35.657" v="1207" actId="1035"/>
          <ac:picMkLst>
            <pc:docMk/>
            <pc:sldMk cId="4201824341" sldId="275"/>
            <ac:picMk id="2060" creationId="{A5D5FB4C-E696-8B1A-D7EE-E37183E65118}"/>
          </ac:picMkLst>
        </pc:picChg>
        <pc:picChg chg="add del">
          <ac:chgData name="Tanmay Samak" userId="20166025-7f22-4346-9b98-ec55ab787a06" providerId="ADAL" clId="{F52AEAA3-616A-4466-88BC-E90FBB7B834B}" dt="2023-01-17T14:49:03.083" v="1210"/>
          <ac:picMkLst>
            <pc:docMk/>
            <pc:sldMk cId="4201824341" sldId="275"/>
            <ac:picMk id="2062" creationId="{8EB050C2-6730-1393-4EBA-EA3BDD300AC4}"/>
          </ac:picMkLst>
        </pc:picChg>
      </pc:sldChg>
      <pc:sldChg chg="addSp delSp modSp add mod">
        <pc:chgData name="Tanmay Samak" userId="20166025-7f22-4346-9b98-ec55ab787a06" providerId="ADAL" clId="{F52AEAA3-616A-4466-88BC-E90FBB7B834B}" dt="2023-01-17T15:47:56.309" v="2314" actId="1076"/>
        <pc:sldMkLst>
          <pc:docMk/>
          <pc:sldMk cId="63126785" sldId="276"/>
        </pc:sldMkLst>
        <pc:spChg chg="mod">
          <ac:chgData name="Tanmay Samak" userId="20166025-7f22-4346-9b98-ec55ab787a06" providerId="ADAL" clId="{F52AEAA3-616A-4466-88BC-E90FBB7B834B}" dt="2023-01-17T15:09:45.744" v="1390" actId="20577"/>
          <ac:spMkLst>
            <pc:docMk/>
            <pc:sldMk cId="63126785" sldId="276"/>
            <ac:spMk id="2" creationId="{87658E01-20F8-C471-DF10-B1DE14EEE1D4}"/>
          </ac:spMkLst>
        </pc:spChg>
        <pc:spChg chg="mod">
          <ac:chgData name="Tanmay Samak" userId="20166025-7f22-4346-9b98-ec55ab787a06" providerId="ADAL" clId="{F52AEAA3-616A-4466-88BC-E90FBB7B834B}" dt="2023-01-17T15:46:33.240" v="2308" actId="20577"/>
          <ac:spMkLst>
            <pc:docMk/>
            <pc:sldMk cId="63126785" sldId="276"/>
            <ac:spMk id="3" creationId="{19F2D61E-BBDD-019A-A6F5-CF5FB6BE754B}"/>
          </ac:spMkLst>
        </pc:spChg>
        <pc:graphicFrameChg chg="add del mod">
          <ac:chgData name="Tanmay Samak" userId="20166025-7f22-4346-9b98-ec55ab787a06" providerId="ADAL" clId="{F52AEAA3-616A-4466-88BC-E90FBB7B834B}" dt="2023-01-17T15:47:25.230" v="2311"/>
          <ac:graphicFrameMkLst>
            <pc:docMk/>
            <pc:sldMk cId="63126785" sldId="276"/>
            <ac:graphicFrameMk id="6" creationId="{9B1BA4D6-977A-FCC3-BAF2-D573440E5B58}"/>
          </ac:graphicFrameMkLst>
        </pc:graphicFrameChg>
        <pc:picChg chg="add mod">
          <ac:chgData name="Tanmay Samak" userId="20166025-7f22-4346-9b98-ec55ab787a06" providerId="ADAL" clId="{F52AEAA3-616A-4466-88BC-E90FBB7B834B}" dt="2023-01-17T15:47:56.309" v="2314" actId="1076"/>
          <ac:picMkLst>
            <pc:docMk/>
            <pc:sldMk cId="63126785" sldId="276"/>
            <ac:picMk id="7" creationId="{A628CC10-2382-7390-2954-984C77BE21A8}"/>
          </ac:picMkLst>
        </pc:picChg>
        <pc:picChg chg="del">
          <ac:chgData name="Tanmay Samak" userId="20166025-7f22-4346-9b98-ec55ab787a06" providerId="ADAL" clId="{F52AEAA3-616A-4466-88BC-E90FBB7B834B}" dt="2023-01-17T15:21:13.579" v="1669" actId="478"/>
          <ac:picMkLst>
            <pc:docMk/>
            <pc:sldMk cId="63126785" sldId="276"/>
            <ac:picMk id="2050" creationId="{41DCD1CF-E036-658B-5C3F-E5C5864B3CD3}"/>
          </ac:picMkLst>
        </pc:picChg>
        <pc:picChg chg="del">
          <ac:chgData name="Tanmay Samak" userId="20166025-7f22-4346-9b98-ec55ab787a06" providerId="ADAL" clId="{F52AEAA3-616A-4466-88BC-E90FBB7B834B}" dt="2023-01-17T15:21:14.301" v="1670" actId="478"/>
          <ac:picMkLst>
            <pc:docMk/>
            <pc:sldMk cId="63126785" sldId="276"/>
            <ac:picMk id="2052" creationId="{0CF51567-82CA-8BEC-47EB-B7760C14B37A}"/>
          </ac:picMkLst>
        </pc:picChg>
        <pc:picChg chg="del">
          <ac:chgData name="Tanmay Samak" userId="20166025-7f22-4346-9b98-ec55ab787a06" providerId="ADAL" clId="{F52AEAA3-616A-4466-88BC-E90FBB7B834B}" dt="2023-01-17T15:21:14.787" v="1671" actId="478"/>
          <ac:picMkLst>
            <pc:docMk/>
            <pc:sldMk cId="63126785" sldId="276"/>
            <ac:picMk id="2056" creationId="{DF020781-0303-BC5F-99CD-9CE35B34C516}"/>
          </ac:picMkLst>
        </pc:picChg>
        <pc:picChg chg="del">
          <ac:chgData name="Tanmay Samak" userId="20166025-7f22-4346-9b98-ec55ab787a06" providerId="ADAL" clId="{F52AEAA3-616A-4466-88BC-E90FBB7B834B}" dt="2023-01-17T15:21:13.579" v="1669" actId="478"/>
          <ac:picMkLst>
            <pc:docMk/>
            <pc:sldMk cId="63126785" sldId="276"/>
            <ac:picMk id="2060" creationId="{A5D5FB4C-E696-8B1A-D7EE-E37183E65118}"/>
          </ac:picMkLst>
        </pc:picChg>
      </pc:sldChg>
      <pc:sldChg chg="addSp delSp modSp add mod ord">
        <pc:chgData name="Tanmay Samak" userId="20166025-7f22-4346-9b98-ec55ab787a06" providerId="ADAL" clId="{F52AEAA3-616A-4466-88BC-E90FBB7B834B}" dt="2023-01-17T16:25:35.168" v="2809" actId="207"/>
        <pc:sldMkLst>
          <pc:docMk/>
          <pc:sldMk cId="2234933412" sldId="277"/>
        </pc:sldMkLst>
        <pc:spChg chg="mod">
          <ac:chgData name="Tanmay Samak" userId="20166025-7f22-4346-9b98-ec55ab787a06" providerId="ADAL" clId="{F52AEAA3-616A-4466-88BC-E90FBB7B834B}" dt="2023-01-17T15:09:53.624" v="1404" actId="20577"/>
          <ac:spMkLst>
            <pc:docMk/>
            <pc:sldMk cId="2234933412" sldId="277"/>
            <ac:spMk id="2" creationId="{87658E01-20F8-C471-DF10-B1DE14EEE1D4}"/>
          </ac:spMkLst>
        </pc:spChg>
        <pc:spChg chg="mod">
          <ac:chgData name="Tanmay Samak" userId="20166025-7f22-4346-9b98-ec55ab787a06" providerId="ADAL" clId="{F52AEAA3-616A-4466-88BC-E90FBB7B834B}" dt="2023-01-17T16:04:37.955" v="2523" actId="20577"/>
          <ac:spMkLst>
            <pc:docMk/>
            <pc:sldMk cId="2234933412" sldId="277"/>
            <ac:spMk id="3" creationId="{19F2D61E-BBDD-019A-A6F5-CF5FB6BE754B}"/>
          </ac:spMkLst>
        </pc:spChg>
        <pc:spChg chg="add del">
          <ac:chgData name="Tanmay Samak" userId="20166025-7f22-4346-9b98-ec55ab787a06" providerId="ADAL" clId="{F52AEAA3-616A-4466-88BC-E90FBB7B834B}" dt="2023-01-17T15:58:53.699" v="2476" actId="478"/>
          <ac:spMkLst>
            <pc:docMk/>
            <pc:sldMk cId="2234933412" sldId="277"/>
            <ac:spMk id="6" creationId="{DC2B5C0C-865C-3DAA-7EC3-813F1297A902}"/>
          </ac:spMkLst>
        </pc:spChg>
        <pc:spChg chg="add del">
          <ac:chgData name="Tanmay Samak" userId="20166025-7f22-4346-9b98-ec55ab787a06" providerId="ADAL" clId="{F52AEAA3-616A-4466-88BC-E90FBB7B834B}" dt="2023-01-17T15:59:02.475" v="2478" actId="478"/>
          <ac:spMkLst>
            <pc:docMk/>
            <pc:sldMk cId="2234933412" sldId="277"/>
            <ac:spMk id="7" creationId="{D341BECD-F75D-A99F-6590-6469B4849180}"/>
          </ac:spMkLst>
        </pc:spChg>
        <pc:spChg chg="add mod">
          <ac:chgData name="Tanmay Samak" userId="20166025-7f22-4346-9b98-ec55ab787a06" providerId="ADAL" clId="{F52AEAA3-616A-4466-88BC-E90FBB7B834B}" dt="2023-01-17T16:24:16.771" v="2695" actId="1076"/>
          <ac:spMkLst>
            <pc:docMk/>
            <pc:sldMk cId="2234933412" sldId="277"/>
            <ac:spMk id="11" creationId="{62D219B8-D2AB-E8D4-B612-FDF3A67D471E}"/>
          </ac:spMkLst>
        </pc:spChg>
        <pc:spChg chg="add del mod">
          <ac:chgData name="Tanmay Samak" userId="20166025-7f22-4346-9b98-ec55ab787a06" providerId="ADAL" clId="{F52AEAA3-616A-4466-88BC-E90FBB7B834B}" dt="2023-01-17T16:02:17.601" v="2495"/>
          <ac:spMkLst>
            <pc:docMk/>
            <pc:sldMk cId="2234933412" sldId="277"/>
            <ac:spMk id="12" creationId="{19A8992F-B4EE-A926-C714-066688FDC93B}"/>
          </ac:spMkLst>
        </pc:spChg>
        <pc:spChg chg="add mod">
          <ac:chgData name="Tanmay Samak" userId="20166025-7f22-4346-9b98-ec55ab787a06" providerId="ADAL" clId="{F52AEAA3-616A-4466-88BC-E90FBB7B834B}" dt="2023-01-17T16:24:03.833" v="2694" actId="1076"/>
          <ac:spMkLst>
            <pc:docMk/>
            <pc:sldMk cId="2234933412" sldId="277"/>
            <ac:spMk id="13" creationId="{E6384891-D0A4-F9BB-7C20-0702B4CCB4D9}"/>
          </ac:spMkLst>
        </pc:spChg>
        <pc:spChg chg="add mod">
          <ac:chgData name="Tanmay Samak" userId="20166025-7f22-4346-9b98-ec55ab787a06" providerId="ADAL" clId="{F52AEAA3-616A-4466-88BC-E90FBB7B834B}" dt="2023-01-17T16:15:32.989" v="2655" actId="1076"/>
          <ac:spMkLst>
            <pc:docMk/>
            <pc:sldMk cId="2234933412" sldId="277"/>
            <ac:spMk id="14" creationId="{202F3FF6-A0B6-831F-B69C-F63A4A746766}"/>
          </ac:spMkLst>
        </pc:spChg>
        <pc:spChg chg="add mod">
          <ac:chgData name="Tanmay Samak" userId="20166025-7f22-4346-9b98-ec55ab787a06" providerId="ADAL" clId="{F52AEAA3-616A-4466-88BC-E90FBB7B834B}" dt="2023-01-17T16:15:23.309" v="2653" actId="1076"/>
          <ac:spMkLst>
            <pc:docMk/>
            <pc:sldMk cId="2234933412" sldId="277"/>
            <ac:spMk id="15" creationId="{D0A7348D-20F0-FDB8-5F66-814A83A7A8E7}"/>
          </ac:spMkLst>
        </pc:spChg>
        <pc:spChg chg="add mod">
          <ac:chgData name="Tanmay Samak" userId="20166025-7f22-4346-9b98-ec55ab787a06" providerId="ADAL" clId="{F52AEAA3-616A-4466-88BC-E90FBB7B834B}" dt="2023-01-17T16:21:02.163" v="2670" actId="1076"/>
          <ac:spMkLst>
            <pc:docMk/>
            <pc:sldMk cId="2234933412" sldId="277"/>
            <ac:spMk id="16" creationId="{BA84C4A9-6CDF-C251-E872-4EECAED07B49}"/>
          </ac:spMkLst>
        </pc:spChg>
        <pc:spChg chg="add mod">
          <ac:chgData name="Tanmay Samak" userId="20166025-7f22-4346-9b98-ec55ab787a06" providerId="ADAL" clId="{F52AEAA3-616A-4466-88BC-E90FBB7B834B}" dt="2023-01-17T16:23:28.745" v="2689" actId="1076"/>
          <ac:spMkLst>
            <pc:docMk/>
            <pc:sldMk cId="2234933412" sldId="277"/>
            <ac:spMk id="17" creationId="{92DBDFF7-7EB0-2183-44AA-0B0A9BC36D3C}"/>
          </ac:spMkLst>
        </pc:spChg>
        <pc:spChg chg="add mod">
          <ac:chgData name="Tanmay Samak" userId="20166025-7f22-4346-9b98-ec55ab787a06" providerId="ADAL" clId="{F52AEAA3-616A-4466-88BC-E90FBB7B834B}" dt="2023-01-17T16:25:35.168" v="2809" actId="207"/>
          <ac:spMkLst>
            <pc:docMk/>
            <pc:sldMk cId="2234933412" sldId="277"/>
            <ac:spMk id="18" creationId="{B0584DE1-96D6-D91B-B7E9-F329870AC7CE}"/>
          </ac:spMkLst>
        </pc:spChg>
        <pc:graphicFrameChg chg="add del mod">
          <ac:chgData name="Tanmay Samak" userId="20166025-7f22-4346-9b98-ec55ab787a06" providerId="ADAL" clId="{F52AEAA3-616A-4466-88BC-E90FBB7B834B}" dt="2023-01-17T15:59:17.229" v="2481"/>
          <ac:graphicFrameMkLst>
            <pc:docMk/>
            <pc:sldMk cId="2234933412" sldId="277"/>
            <ac:graphicFrameMk id="8" creationId="{E65A4479-9FDB-84A7-0897-43C4FD31D1DE}"/>
          </ac:graphicFrameMkLst>
        </pc:graphicFrameChg>
        <pc:picChg chg="add mod">
          <ac:chgData name="Tanmay Samak" userId="20166025-7f22-4346-9b98-ec55ab787a06" providerId="ADAL" clId="{F52AEAA3-616A-4466-88BC-E90FBB7B834B}" dt="2023-01-17T16:23:59.906" v="2693" actId="1076"/>
          <ac:picMkLst>
            <pc:docMk/>
            <pc:sldMk cId="2234933412" sldId="277"/>
            <ac:picMk id="10" creationId="{1952FDFB-5B67-E2D8-E824-94F71B7DA7BA}"/>
          </ac:picMkLst>
        </pc:picChg>
        <pc:picChg chg="del">
          <ac:chgData name="Tanmay Samak" userId="20166025-7f22-4346-9b98-ec55ab787a06" providerId="ADAL" clId="{F52AEAA3-616A-4466-88BC-E90FBB7B834B}" dt="2023-01-17T15:36:03.488" v="2141" actId="478"/>
          <ac:picMkLst>
            <pc:docMk/>
            <pc:sldMk cId="2234933412" sldId="277"/>
            <ac:picMk id="2050" creationId="{41DCD1CF-E036-658B-5C3F-E5C5864B3CD3}"/>
          </ac:picMkLst>
        </pc:picChg>
        <pc:picChg chg="del">
          <ac:chgData name="Tanmay Samak" userId="20166025-7f22-4346-9b98-ec55ab787a06" providerId="ADAL" clId="{F52AEAA3-616A-4466-88BC-E90FBB7B834B}" dt="2023-01-17T15:36:03.488" v="2141" actId="478"/>
          <ac:picMkLst>
            <pc:docMk/>
            <pc:sldMk cId="2234933412" sldId="277"/>
            <ac:picMk id="2052" creationId="{0CF51567-82CA-8BEC-47EB-B7760C14B37A}"/>
          </ac:picMkLst>
        </pc:picChg>
        <pc:picChg chg="del">
          <ac:chgData name="Tanmay Samak" userId="20166025-7f22-4346-9b98-ec55ab787a06" providerId="ADAL" clId="{F52AEAA3-616A-4466-88BC-E90FBB7B834B}" dt="2023-01-17T15:36:03.488" v="2141" actId="478"/>
          <ac:picMkLst>
            <pc:docMk/>
            <pc:sldMk cId="2234933412" sldId="277"/>
            <ac:picMk id="2056" creationId="{DF020781-0303-BC5F-99CD-9CE35B34C516}"/>
          </ac:picMkLst>
        </pc:picChg>
        <pc:picChg chg="del">
          <ac:chgData name="Tanmay Samak" userId="20166025-7f22-4346-9b98-ec55ab787a06" providerId="ADAL" clId="{F52AEAA3-616A-4466-88BC-E90FBB7B834B}" dt="2023-01-17T15:36:03.488" v="2141" actId="478"/>
          <ac:picMkLst>
            <pc:docMk/>
            <pc:sldMk cId="2234933412" sldId="277"/>
            <ac:picMk id="2060" creationId="{A5D5FB4C-E696-8B1A-D7EE-E37183E65118}"/>
          </ac:picMkLst>
        </pc:picChg>
        <pc:picChg chg="add mod">
          <ac:chgData name="Tanmay Samak" userId="20166025-7f22-4346-9b98-ec55ab787a06" providerId="ADAL" clId="{F52AEAA3-616A-4466-88BC-E90FBB7B834B}" dt="2023-01-17T16:23:54.938" v="2692" actId="1076"/>
          <ac:picMkLst>
            <pc:docMk/>
            <pc:sldMk cId="2234933412" sldId="277"/>
            <ac:picMk id="3078" creationId="{A775F9E3-6978-D382-CA91-24760A5970F0}"/>
          </ac:picMkLst>
        </pc:picChg>
        <pc:picChg chg="add mod">
          <ac:chgData name="Tanmay Samak" userId="20166025-7f22-4346-9b98-ec55ab787a06" providerId="ADAL" clId="{F52AEAA3-616A-4466-88BC-E90FBB7B834B}" dt="2023-01-17T16:10:29.565" v="2617" actId="1076"/>
          <ac:picMkLst>
            <pc:docMk/>
            <pc:sldMk cId="2234933412" sldId="277"/>
            <ac:picMk id="3080" creationId="{69F49AE4-FBA5-EEE1-4490-DB72CDD63292}"/>
          </ac:picMkLst>
        </pc:picChg>
        <pc:picChg chg="add mod">
          <ac:chgData name="Tanmay Samak" userId="20166025-7f22-4346-9b98-ec55ab787a06" providerId="ADAL" clId="{F52AEAA3-616A-4466-88BC-E90FBB7B834B}" dt="2023-01-17T16:15:09.108" v="2643" actId="1076"/>
          <ac:picMkLst>
            <pc:docMk/>
            <pc:sldMk cId="2234933412" sldId="277"/>
            <ac:picMk id="3082" creationId="{81EDE69B-94EC-5C03-495E-24946186E102}"/>
          </ac:picMkLst>
        </pc:picChg>
        <pc:picChg chg="add mod">
          <ac:chgData name="Tanmay Samak" userId="20166025-7f22-4346-9b98-ec55ab787a06" providerId="ADAL" clId="{F52AEAA3-616A-4466-88BC-E90FBB7B834B}" dt="2023-01-17T16:21:07.482" v="2671" actId="1076"/>
          <ac:picMkLst>
            <pc:docMk/>
            <pc:sldMk cId="2234933412" sldId="277"/>
            <ac:picMk id="3084" creationId="{D7FF02AD-E5C3-DBCF-A417-56AFFDD41C48}"/>
          </ac:picMkLst>
        </pc:picChg>
        <pc:picChg chg="add mod">
          <ac:chgData name="Tanmay Samak" userId="20166025-7f22-4346-9b98-ec55ab787a06" providerId="ADAL" clId="{F52AEAA3-616A-4466-88BC-E90FBB7B834B}" dt="2023-01-17T16:22:48.825" v="2674" actId="1076"/>
          <ac:picMkLst>
            <pc:docMk/>
            <pc:sldMk cId="2234933412" sldId="277"/>
            <ac:picMk id="3086" creationId="{8899972A-E2D1-2C23-5077-8337D59365D2}"/>
          </ac:picMkLst>
        </pc:picChg>
      </pc:sldChg>
      <pc:sldChg chg="addSp delSp modSp add mod ord">
        <pc:chgData name="Tanmay Samak" userId="20166025-7f22-4346-9b98-ec55ab787a06" providerId="ADAL" clId="{F52AEAA3-616A-4466-88BC-E90FBB7B834B}" dt="2023-01-17T17:03:15.269" v="3069" actId="1076"/>
        <pc:sldMkLst>
          <pc:docMk/>
          <pc:sldMk cId="286862544" sldId="278"/>
        </pc:sldMkLst>
        <pc:spChg chg="mod">
          <ac:chgData name="Tanmay Samak" userId="20166025-7f22-4346-9b98-ec55ab787a06" providerId="ADAL" clId="{F52AEAA3-616A-4466-88BC-E90FBB7B834B}" dt="2023-01-17T16:07:24.276" v="2566" actId="20577"/>
          <ac:spMkLst>
            <pc:docMk/>
            <pc:sldMk cId="286862544" sldId="278"/>
            <ac:spMk id="2" creationId="{87658E01-20F8-C471-DF10-B1DE14EEE1D4}"/>
          </ac:spMkLst>
        </pc:spChg>
        <pc:spChg chg="del">
          <ac:chgData name="Tanmay Samak" userId="20166025-7f22-4346-9b98-ec55ab787a06" providerId="ADAL" clId="{F52AEAA3-616A-4466-88BC-E90FBB7B834B}" dt="2023-01-17T16:40:08.253" v="2811" actId="478"/>
          <ac:spMkLst>
            <pc:docMk/>
            <pc:sldMk cId="286862544" sldId="278"/>
            <ac:spMk id="3" creationId="{19F2D61E-BBDD-019A-A6F5-CF5FB6BE754B}"/>
          </ac:spMkLst>
        </pc:spChg>
        <pc:spChg chg="add del mod">
          <ac:chgData name="Tanmay Samak" userId="20166025-7f22-4346-9b98-ec55ab787a06" providerId="ADAL" clId="{F52AEAA3-616A-4466-88BC-E90FBB7B834B}" dt="2023-01-17T16:40:09.691" v="2812" actId="478"/>
          <ac:spMkLst>
            <pc:docMk/>
            <pc:sldMk cId="286862544" sldId="278"/>
            <ac:spMk id="8" creationId="{DD5733FB-A04C-71F3-91FB-DCE24BAC4BC2}"/>
          </ac:spMkLst>
        </pc:spChg>
        <pc:spChg chg="add mod">
          <ac:chgData name="Tanmay Samak" userId="20166025-7f22-4346-9b98-ec55ab787a06" providerId="ADAL" clId="{F52AEAA3-616A-4466-88BC-E90FBB7B834B}" dt="2023-01-17T17:03:14.784" v="3056" actId="1037"/>
          <ac:spMkLst>
            <pc:docMk/>
            <pc:sldMk cId="286862544" sldId="278"/>
            <ac:spMk id="9" creationId="{350A1642-4B12-88DA-9BA8-EB83030D4723}"/>
          </ac:spMkLst>
        </pc:spChg>
        <pc:spChg chg="add mod">
          <ac:chgData name="Tanmay Samak" userId="20166025-7f22-4346-9b98-ec55ab787a06" providerId="ADAL" clId="{F52AEAA3-616A-4466-88BC-E90FBB7B834B}" dt="2023-01-17T17:03:14.752" v="3055" actId="1038"/>
          <ac:spMkLst>
            <pc:docMk/>
            <pc:sldMk cId="286862544" sldId="278"/>
            <ac:spMk id="10" creationId="{2DA8552A-2814-39E4-28D2-5A546EECE07F}"/>
          </ac:spMkLst>
        </pc:spChg>
        <pc:spChg chg="add mod">
          <ac:chgData name="Tanmay Samak" userId="20166025-7f22-4346-9b98-ec55ab787a06" providerId="ADAL" clId="{F52AEAA3-616A-4466-88BC-E90FBB7B834B}" dt="2023-01-17T17:03:14.752" v="3055" actId="1038"/>
          <ac:spMkLst>
            <pc:docMk/>
            <pc:sldMk cId="286862544" sldId="278"/>
            <ac:spMk id="11" creationId="{2C5B588E-8068-66DF-1C16-2F17F9944021}"/>
          </ac:spMkLst>
        </pc:spChg>
        <pc:spChg chg="add del mod">
          <ac:chgData name="Tanmay Samak" userId="20166025-7f22-4346-9b98-ec55ab787a06" providerId="ADAL" clId="{F52AEAA3-616A-4466-88BC-E90FBB7B834B}" dt="2023-01-17T16:59:02.092" v="2914" actId="478"/>
          <ac:spMkLst>
            <pc:docMk/>
            <pc:sldMk cId="286862544" sldId="278"/>
            <ac:spMk id="12" creationId="{6A3B3255-831A-56D1-BCC1-7FF9F81ADA32}"/>
          </ac:spMkLst>
        </pc:spChg>
        <pc:spChg chg="add mod">
          <ac:chgData name="Tanmay Samak" userId="20166025-7f22-4346-9b98-ec55ab787a06" providerId="ADAL" clId="{F52AEAA3-616A-4466-88BC-E90FBB7B834B}" dt="2023-01-17T17:03:14.784" v="3056" actId="1037"/>
          <ac:spMkLst>
            <pc:docMk/>
            <pc:sldMk cId="286862544" sldId="278"/>
            <ac:spMk id="13" creationId="{60BE5F74-6322-8480-C53A-2CAC8D7DC26B}"/>
          </ac:spMkLst>
        </pc:spChg>
        <pc:spChg chg="add mod">
          <ac:chgData name="Tanmay Samak" userId="20166025-7f22-4346-9b98-ec55ab787a06" providerId="ADAL" clId="{F52AEAA3-616A-4466-88BC-E90FBB7B834B}" dt="2023-01-17T17:01:20.232" v="2953" actId="1076"/>
          <ac:spMkLst>
            <pc:docMk/>
            <pc:sldMk cId="286862544" sldId="278"/>
            <ac:spMk id="14" creationId="{FA2CFA24-0676-DF3B-706E-10EC0328150A}"/>
          </ac:spMkLst>
        </pc:spChg>
        <pc:spChg chg="add mod">
          <ac:chgData name="Tanmay Samak" userId="20166025-7f22-4346-9b98-ec55ab787a06" providerId="ADAL" clId="{F52AEAA3-616A-4466-88BC-E90FBB7B834B}" dt="2023-01-17T17:03:14.721" v="3054" actId="1076"/>
          <ac:spMkLst>
            <pc:docMk/>
            <pc:sldMk cId="286862544" sldId="278"/>
            <ac:spMk id="15" creationId="{A0099CF2-0CD4-46E4-731E-CD8CA968C2EE}"/>
          </ac:spMkLst>
        </pc:spChg>
        <pc:spChg chg="add del mod">
          <ac:chgData name="Tanmay Samak" userId="20166025-7f22-4346-9b98-ec55ab787a06" providerId="ADAL" clId="{F52AEAA3-616A-4466-88BC-E90FBB7B834B}" dt="2023-01-17T17:03:15.269" v="3069" actId="1076"/>
          <ac:spMkLst>
            <pc:docMk/>
            <pc:sldMk cId="286862544" sldId="278"/>
            <ac:spMk id="16" creationId="{28CED9CA-1D47-2F4E-DD45-EB0FA811DB87}"/>
          </ac:spMkLst>
        </pc:spChg>
        <pc:spChg chg="add del mod">
          <ac:chgData name="Tanmay Samak" userId="20166025-7f22-4346-9b98-ec55ab787a06" providerId="ADAL" clId="{F52AEAA3-616A-4466-88BC-E90FBB7B834B}" dt="2023-01-17T17:03:14.938" v="3061" actId="1076"/>
          <ac:spMkLst>
            <pc:docMk/>
            <pc:sldMk cId="286862544" sldId="278"/>
            <ac:spMk id="17" creationId="{A55BA3A8-C185-E4C9-E2EE-CD499625D71E}"/>
          </ac:spMkLst>
        </pc:spChg>
        <pc:picChg chg="del">
          <ac:chgData name="Tanmay Samak" userId="20166025-7f22-4346-9b98-ec55ab787a06" providerId="ADAL" clId="{F52AEAA3-616A-4466-88BC-E90FBB7B834B}" dt="2023-01-17T16:40:10.283" v="2813" actId="478"/>
          <ac:picMkLst>
            <pc:docMk/>
            <pc:sldMk cId="286862544" sldId="278"/>
            <ac:picMk id="7" creationId="{A628CC10-2382-7390-2954-984C77BE21A8}"/>
          </ac:picMkLst>
        </pc:picChg>
        <pc:picChg chg="add mod">
          <ac:chgData name="Tanmay Samak" userId="20166025-7f22-4346-9b98-ec55ab787a06" providerId="ADAL" clId="{F52AEAA3-616A-4466-88BC-E90FBB7B834B}" dt="2023-01-17T17:03:14.784" v="3056" actId="1037"/>
          <ac:picMkLst>
            <pc:docMk/>
            <pc:sldMk cId="286862544" sldId="278"/>
            <ac:picMk id="5122" creationId="{BEDC6093-D21B-1EAB-A3BE-011A0671C8C7}"/>
          </ac:picMkLst>
        </pc:picChg>
        <pc:picChg chg="add mod">
          <ac:chgData name="Tanmay Samak" userId="20166025-7f22-4346-9b98-ec55ab787a06" providerId="ADAL" clId="{F52AEAA3-616A-4466-88BC-E90FBB7B834B}" dt="2023-01-17T17:03:14.752" v="3055" actId="1038"/>
          <ac:picMkLst>
            <pc:docMk/>
            <pc:sldMk cId="286862544" sldId="278"/>
            <ac:picMk id="5124" creationId="{0E5B37B3-7348-E0AF-00EB-BA252D7942BC}"/>
          </ac:picMkLst>
        </pc:picChg>
        <pc:picChg chg="add mod">
          <ac:chgData name="Tanmay Samak" userId="20166025-7f22-4346-9b98-ec55ab787a06" providerId="ADAL" clId="{F52AEAA3-616A-4466-88BC-E90FBB7B834B}" dt="2023-01-17T17:03:14.784" v="3056" actId="1037"/>
          <ac:picMkLst>
            <pc:docMk/>
            <pc:sldMk cId="286862544" sldId="278"/>
            <ac:picMk id="5126" creationId="{C508F65A-1B66-DF25-5123-EB6F7B02C388}"/>
          </ac:picMkLst>
        </pc:picChg>
        <pc:picChg chg="add mod">
          <ac:chgData name="Tanmay Samak" userId="20166025-7f22-4346-9b98-ec55ab787a06" providerId="ADAL" clId="{F52AEAA3-616A-4466-88BC-E90FBB7B834B}" dt="2023-01-17T17:03:14.752" v="3055" actId="1038"/>
          <ac:picMkLst>
            <pc:docMk/>
            <pc:sldMk cId="286862544" sldId="278"/>
            <ac:picMk id="5128" creationId="{34F3FDAB-F57F-A23A-FE34-7E2DCDECF0D2}"/>
          </ac:picMkLst>
        </pc:picChg>
      </pc:sldChg>
    </pc:docChg>
  </pc:docChgLst>
  <pc:docChgLst>
    <pc:chgData name="Tanmay Samak" userId="20166025-7f22-4346-9b98-ec55ab787a06" providerId="ADAL" clId="{86C206B8-B685-4F3B-87B7-643B6CFC4E79}"/>
    <pc:docChg chg="undo custSel modSld">
      <pc:chgData name="Tanmay Samak" userId="20166025-7f22-4346-9b98-ec55ab787a06" providerId="ADAL" clId="{86C206B8-B685-4F3B-87B7-643B6CFC4E79}" dt="2023-02-09T07:46:00.771" v="47" actId="207"/>
      <pc:docMkLst>
        <pc:docMk/>
      </pc:docMkLst>
      <pc:sldChg chg="modSp mod">
        <pc:chgData name="Tanmay Samak" userId="20166025-7f22-4346-9b98-ec55ab787a06" providerId="ADAL" clId="{86C206B8-B685-4F3B-87B7-643B6CFC4E79}" dt="2023-02-09T07:09:26.524" v="31" actId="207"/>
        <pc:sldMkLst>
          <pc:docMk/>
          <pc:sldMk cId="4217472783" sldId="274"/>
        </pc:sldMkLst>
        <pc:graphicFrameChg chg="mod modGraphic">
          <ac:chgData name="Tanmay Samak" userId="20166025-7f22-4346-9b98-ec55ab787a06" providerId="ADAL" clId="{86C206B8-B685-4F3B-87B7-643B6CFC4E79}" dt="2023-02-09T07:09:26.524" v="31" actId="207"/>
          <ac:graphicFrameMkLst>
            <pc:docMk/>
            <pc:sldMk cId="4217472783" sldId="274"/>
            <ac:graphicFrameMk id="9" creationId="{4A1AC214-DD30-CA67-36E5-F16F2DADAAA9}"/>
          </ac:graphicFrameMkLst>
        </pc:graphicFrameChg>
      </pc:sldChg>
      <pc:sldChg chg="addSp modSp mod">
        <pc:chgData name="Tanmay Samak" userId="20166025-7f22-4346-9b98-ec55ab787a06" providerId="ADAL" clId="{86C206B8-B685-4F3B-87B7-643B6CFC4E79}" dt="2023-02-09T07:46:00.771" v="47" actId="207"/>
        <pc:sldMkLst>
          <pc:docMk/>
          <pc:sldMk cId="2077877807" sldId="283"/>
        </pc:sldMkLst>
        <pc:spChg chg="mod">
          <ac:chgData name="Tanmay Samak" userId="20166025-7f22-4346-9b98-ec55ab787a06" providerId="ADAL" clId="{86C206B8-B685-4F3B-87B7-643B6CFC4E79}" dt="2023-02-09T07:46:00.771" v="47" actId="207"/>
          <ac:spMkLst>
            <pc:docMk/>
            <pc:sldMk cId="2077877807" sldId="283"/>
            <ac:spMk id="3" creationId="{38A3C065-AE0D-A3A3-B5F5-FDB5A065F6A4}"/>
          </ac:spMkLst>
        </pc:spChg>
        <pc:spChg chg="mod">
          <ac:chgData name="Tanmay Samak" userId="20166025-7f22-4346-9b98-ec55ab787a06" providerId="ADAL" clId="{86C206B8-B685-4F3B-87B7-643B6CFC4E79}" dt="2023-02-09T07:46:00.771" v="47" actId="207"/>
          <ac:spMkLst>
            <pc:docMk/>
            <pc:sldMk cId="2077877807" sldId="283"/>
            <ac:spMk id="6" creationId="{B637DDB4-011F-5D06-E155-981894209F91}"/>
          </ac:spMkLst>
        </pc:spChg>
        <pc:spChg chg="mod">
          <ac:chgData name="Tanmay Samak" userId="20166025-7f22-4346-9b98-ec55ab787a06" providerId="ADAL" clId="{86C206B8-B685-4F3B-87B7-643B6CFC4E79}" dt="2023-02-09T07:46:00.771" v="47" actId="207"/>
          <ac:spMkLst>
            <pc:docMk/>
            <pc:sldMk cId="2077877807" sldId="283"/>
            <ac:spMk id="7" creationId="{C3D76CDE-3B55-F9F1-3D28-4884AA70B9B8}"/>
          </ac:spMkLst>
        </pc:spChg>
        <pc:spChg chg="add mod">
          <ac:chgData name="Tanmay Samak" userId="20166025-7f22-4346-9b98-ec55ab787a06" providerId="ADAL" clId="{86C206B8-B685-4F3B-87B7-643B6CFC4E79}" dt="2023-02-09T07:45:47.411" v="46" actId="571"/>
          <ac:spMkLst>
            <pc:docMk/>
            <pc:sldMk cId="2077877807" sldId="283"/>
            <ac:spMk id="8" creationId="{109705DE-5CC9-AF78-43D3-EBFBA7348320}"/>
          </ac:spMkLst>
        </pc:spChg>
        <pc:spChg chg="mod">
          <ac:chgData name="Tanmay Samak" userId="20166025-7f22-4346-9b98-ec55ab787a06" providerId="ADAL" clId="{86C206B8-B685-4F3B-87B7-643B6CFC4E79}" dt="2023-02-09T07:44:37.029" v="39" actId="207"/>
          <ac:spMkLst>
            <pc:docMk/>
            <pc:sldMk cId="2077877807" sldId="283"/>
            <ac:spMk id="10" creationId="{9F76B4E9-9C50-77C7-D625-FE60BC88526D}"/>
          </ac:spMkLst>
        </pc:spChg>
        <pc:spChg chg="mod">
          <ac:chgData name="Tanmay Samak" userId="20166025-7f22-4346-9b98-ec55ab787a06" providerId="ADAL" clId="{86C206B8-B685-4F3B-87B7-643B6CFC4E79}" dt="2023-02-09T07:44:41.130" v="40" actId="207"/>
          <ac:spMkLst>
            <pc:docMk/>
            <pc:sldMk cId="2077877807" sldId="283"/>
            <ac:spMk id="11" creationId="{9B67E1AE-8C28-80DD-D77C-9CC127B61253}"/>
          </ac:spMkLst>
        </pc:spChg>
        <pc:spChg chg="mod">
          <ac:chgData name="Tanmay Samak" userId="20166025-7f22-4346-9b98-ec55ab787a06" providerId="ADAL" clId="{86C206B8-B685-4F3B-87B7-643B6CFC4E79}" dt="2023-02-09T07:46:00.771" v="47" actId="207"/>
          <ac:spMkLst>
            <pc:docMk/>
            <pc:sldMk cId="2077877807" sldId="283"/>
            <ac:spMk id="12" creationId="{FD1812BB-9576-9EF9-251D-E768BF7B6161}"/>
          </ac:spMkLst>
        </pc:spChg>
        <pc:spChg chg="mod">
          <ac:chgData name="Tanmay Samak" userId="20166025-7f22-4346-9b98-ec55ab787a06" providerId="ADAL" clId="{86C206B8-B685-4F3B-87B7-643B6CFC4E79}" dt="2023-02-09T07:46:00.771" v="47" actId="207"/>
          <ac:spMkLst>
            <pc:docMk/>
            <pc:sldMk cId="2077877807" sldId="283"/>
            <ac:spMk id="13" creationId="{EFD55928-E8C3-58B7-4C3F-7010A65CC08C}"/>
          </ac:spMkLst>
        </pc:spChg>
        <pc:spChg chg="mod">
          <ac:chgData name="Tanmay Samak" userId="20166025-7f22-4346-9b98-ec55ab787a06" providerId="ADAL" clId="{86C206B8-B685-4F3B-87B7-643B6CFC4E79}" dt="2023-02-09T07:46:00.771" v="47" actId="207"/>
          <ac:spMkLst>
            <pc:docMk/>
            <pc:sldMk cId="2077877807" sldId="283"/>
            <ac:spMk id="14" creationId="{0D8F17CC-2FD4-3470-F634-8A9AC6D2990D}"/>
          </ac:spMkLst>
        </pc:spChg>
      </pc:sldChg>
    </pc:docChg>
  </pc:docChgLst>
  <pc:docChgLst>
    <pc:chgData name="Chinmay Samak" userId="S::csamak@clemson.edu::5307509c-3a6e-47da-b024-dc6909734887" providerId="AD" clId="Web-{884CE149-11B5-4F65-9512-831D2F1DBB46}"/>
    <pc:docChg chg="modSld">
      <pc:chgData name="Chinmay Samak" userId="S::csamak@clemson.edu::5307509c-3a6e-47da-b024-dc6909734887" providerId="AD" clId="Web-{884CE149-11B5-4F65-9512-831D2F1DBB46}" dt="2022-10-19T15:40:47.195" v="0" actId="20577"/>
      <pc:docMkLst>
        <pc:docMk/>
      </pc:docMkLst>
      <pc:sldChg chg="modSp">
        <pc:chgData name="Chinmay Samak" userId="S::csamak@clemson.edu::5307509c-3a6e-47da-b024-dc6909734887" providerId="AD" clId="Web-{884CE149-11B5-4F65-9512-831D2F1DBB46}" dt="2022-10-19T15:40:47.195" v="0" actId="20577"/>
        <pc:sldMkLst>
          <pc:docMk/>
          <pc:sldMk cId="286496397" sldId="256"/>
        </pc:sldMkLst>
        <pc:spChg chg="mod">
          <ac:chgData name="Chinmay Samak" userId="S::csamak@clemson.edu::5307509c-3a6e-47da-b024-dc6909734887" providerId="AD" clId="Web-{884CE149-11B5-4F65-9512-831D2F1DBB46}" dt="2022-10-19T15:40:47.195" v="0" actId="20577"/>
          <ac:spMkLst>
            <pc:docMk/>
            <pc:sldMk cId="286496397" sldId="256"/>
            <ac:spMk id="2" creationId="{311FA87B-C4EF-9366-D633-477A8962826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4DAD3-22CC-6F44-83E0-2131E78B9EDB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7B3A5-E1EA-4F4C-9531-6207AB9D6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03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hdphoto" Target="../media/hdphoto3.wdp"/><Relationship Id="rId7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10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E96780D1-4EB0-0577-A54A-CBBB0F1CB1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5"/>
                    </a14:imgEffect>
                  </a14:imgLayer>
                </a14:imgProps>
              </a:ext>
            </a:extLst>
          </a:blip>
          <a:srcRect b="29550"/>
          <a:stretch/>
        </p:blipFill>
        <p:spPr>
          <a:xfrm>
            <a:off x="0" y="599641"/>
            <a:ext cx="12198093" cy="572473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05C1E49-AF5B-E4DD-032F-B655C6F50097}"/>
              </a:ext>
            </a:extLst>
          </p:cNvPr>
          <p:cNvSpPr/>
          <p:nvPr userDrawn="1"/>
        </p:nvSpPr>
        <p:spPr>
          <a:xfrm>
            <a:off x="0" y="586446"/>
            <a:ext cx="12198093" cy="5726542"/>
          </a:xfrm>
          <a:prstGeom prst="rect">
            <a:avLst/>
          </a:prstGeom>
          <a:solidFill>
            <a:schemeClr val="tx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noFill/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6994" y="1710268"/>
            <a:ext cx="8529887" cy="1646302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5400">
                <a:ln>
                  <a:noFill/>
                </a:ln>
                <a:solidFill>
                  <a:srgbClr val="F1612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6994" y="4050833"/>
            <a:ext cx="8529887" cy="1096899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C7E9C9C6-5978-F13A-F8BD-CC99ABC962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89969" cy="58644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6B89A8F6-D0D8-90FA-7886-EE0DBA30FD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5" y="6327444"/>
            <a:ext cx="12189969" cy="530556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A68399F-92EE-2BF9-3FC1-7CA0E23FD37F}"/>
              </a:ext>
            </a:extLst>
          </p:cNvPr>
          <p:cNvCxnSpPr>
            <a:cxnSpLocks/>
          </p:cNvCxnSpPr>
          <p:nvPr userDrawn="1"/>
        </p:nvCxnSpPr>
        <p:spPr>
          <a:xfrm>
            <a:off x="0" y="586446"/>
            <a:ext cx="12192000" cy="0"/>
          </a:xfrm>
          <a:prstGeom prst="line">
            <a:avLst/>
          </a:prstGeom>
          <a:ln w="9525">
            <a:solidFill>
              <a:srgbClr val="F161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DECE3B3-7707-D6DC-95B2-7434C27D0DFF}"/>
              </a:ext>
            </a:extLst>
          </p:cNvPr>
          <p:cNvCxnSpPr/>
          <p:nvPr userDrawn="1"/>
        </p:nvCxnSpPr>
        <p:spPr>
          <a:xfrm>
            <a:off x="0" y="6327444"/>
            <a:ext cx="12192000" cy="0"/>
          </a:xfrm>
          <a:prstGeom prst="line">
            <a:avLst/>
          </a:prstGeom>
          <a:ln w="9525">
            <a:solidFill>
              <a:srgbClr val="F161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2" descr="Image result for clemson paw">
            <a:extLst>
              <a:ext uri="{FF2B5EF4-FFF2-40B4-BE49-F238E27FC236}">
                <a16:creationId xmlns:a16="http://schemas.microsoft.com/office/drawing/2014/main" id="{BA88B583-1003-4DA8-16E1-CB27648100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9826" y="6444703"/>
            <a:ext cx="308908" cy="2960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>
            <a:extLst>
              <a:ext uri="{FF2B5EF4-FFF2-40B4-BE49-F238E27FC236}">
                <a16:creationId xmlns:a16="http://schemas.microsoft.com/office/drawing/2014/main" id="{D695BBA6-2F58-EF71-E8F0-D9DDCDFD799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1" y="62633"/>
            <a:ext cx="2265716" cy="44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Date Placeholder 3">
            <a:extLst>
              <a:ext uri="{FF2B5EF4-FFF2-40B4-BE49-F238E27FC236}">
                <a16:creationId xmlns:a16="http://schemas.microsoft.com/office/drawing/2014/main" id="{43F37833-CE16-3FA7-7DB7-FEC3F553EA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57906" y="6377310"/>
            <a:ext cx="1862814" cy="17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ln>
                  <a:noFill/>
                </a:ln>
                <a:solidFill>
                  <a:srgbClr val="F16122"/>
                </a:solidFill>
              </a:defRPr>
            </a:lvl1pPr>
          </a:lstStyle>
          <a:p>
            <a:fld id="{999CB917-DC8B-40EF-B4AA-3E23D34D563A}" type="datetime4">
              <a:rPr lang="en-US" smtClean="0"/>
              <a:t>February 12, 2023</a:t>
            </a:fld>
            <a:endParaRPr lang="en-US"/>
          </a:p>
        </p:txBody>
      </p:sp>
      <p:sp>
        <p:nvSpPr>
          <p:cNvPr id="48" name="Slide Number Placeholder 5">
            <a:extLst>
              <a:ext uri="{FF2B5EF4-FFF2-40B4-BE49-F238E27FC236}">
                <a16:creationId xmlns:a16="http://schemas.microsoft.com/office/drawing/2014/main" id="{0F9167A0-781B-237C-7AD1-AA3EB8BCEC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57906" y="6617655"/>
            <a:ext cx="1862813" cy="17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ln>
                  <a:noFill/>
                </a:ln>
                <a:solidFill>
                  <a:srgbClr val="F16122"/>
                </a:solidFill>
              </a:defRPr>
            </a:lvl1pPr>
          </a:lstStyle>
          <a:p>
            <a:fld id="{2830D569-578E-4806-BAF0-B60D44F6A8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9971B96-9AE2-B774-B807-FCBB1A680E07}"/>
              </a:ext>
            </a:extLst>
          </p:cNvPr>
          <p:cNvSpPr txBox="1"/>
          <p:nvPr userDrawn="1"/>
        </p:nvSpPr>
        <p:spPr>
          <a:xfrm>
            <a:off x="612372" y="6361890"/>
            <a:ext cx="539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solidFill>
                  <a:srgbClr val="F16122"/>
                </a:solidFill>
                <a:latin typeface="+mn-lt"/>
              </a:rPr>
              <a:t>AuE-8230 – Autonomy: Science and Systems</a:t>
            </a:r>
          </a:p>
          <a:p>
            <a:r>
              <a:rPr lang="en-US" sz="1200" b="0" i="0" dirty="0">
                <a:solidFill>
                  <a:srgbClr val="F16122"/>
                </a:solidFill>
                <a:effectLst/>
                <a:latin typeface="+mn-lt"/>
              </a:rPr>
              <a:t>Clemson University International Center for Automotive Research (CU-ICAR)</a:t>
            </a:r>
            <a:endParaRPr lang="en-IN" sz="1200" dirty="0">
              <a:solidFill>
                <a:srgbClr val="F16122"/>
              </a:solidFill>
              <a:latin typeface="+mn-lt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A65A4381-D311-A5A5-B6C6-5887C712BD1A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036954" y="63182"/>
            <a:ext cx="2083765" cy="442800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440A7DE-E2F0-7F15-3C70-A5796FF19A90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4807" y="6593310"/>
            <a:ext cx="432000" cy="0"/>
          </a:xfrm>
          <a:prstGeom prst="line">
            <a:avLst/>
          </a:prstGeom>
          <a:ln w="9525">
            <a:solidFill>
              <a:srgbClr val="F161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6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78" y="933449"/>
            <a:ext cx="10933641" cy="325388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 b="0" cap="none">
                <a:solidFill>
                  <a:srgbClr val="F1612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178" y="4470399"/>
            <a:ext cx="10933641" cy="162384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rgbClr val="747474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2A1B8-F0E1-4B30-9F77-1122E0304B96}" type="datetime4">
              <a:rPr lang="en-US" smtClean="0"/>
              <a:t>February 12, 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84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6134" y="933449"/>
            <a:ext cx="8094134" cy="30135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 b="0" cap="none">
                <a:solidFill>
                  <a:srgbClr val="F1612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105744" y="3946986"/>
            <a:ext cx="7224524" cy="381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buFontTx/>
              <a:buNone/>
              <a:defRPr sz="1600">
                <a:solidFill>
                  <a:srgbClr val="747474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178" y="4470400"/>
            <a:ext cx="10933641" cy="162384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rgbClr val="747474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08218-F159-45D1-8C5A-913263F16CA5}" type="datetime4">
              <a:rPr lang="en-US" smtClean="0"/>
              <a:t>February 12, 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29178" y="93344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rgbClr val="F16122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327624" y="336220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rgbClr val="F16122"/>
                </a:solidFill>
                <a:latin typeface="Arial"/>
              </a:rPr>
              <a:t>”</a:t>
            </a:r>
            <a:endParaRPr lang="en-US">
              <a:solidFill>
                <a:srgbClr val="F1612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8150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78" y="933450"/>
            <a:ext cx="10933642" cy="359399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400" b="0" cap="none">
                <a:solidFill>
                  <a:srgbClr val="F1612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176" y="4527447"/>
            <a:ext cx="10933641" cy="156679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rgbClr val="747474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015D-013F-4D0C-9373-F62B2FCC45CC}" type="datetime4">
              <a:rPr lang="en-US" smtClean="0"/>
              <a:t>February 12, 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62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15EA2-ADC7-9C95-E4DC-D38A5A3A8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6134" y="933449"/>
            <a:ext cx="8091490" cy="3013536"/>
          </a:xfrm>
          <a:prstGeom prst="rect">
            <a:avLst/>
          </a:prstGeom>
        </p:spPr>
        <p:txBody>
          <a:bodyPr anchor="ctr" anchorCtr="0"/>
          <a:lstStyle>
            <a:lvl1pPr>
              <a:defRPr sz="4400">
                <a:solidFill>
                  <a:srgbClr val="F1612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29178" y="4013200"/>
            <a:ext cx="10933641" cy="51424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FontTx/>
              <a:buNone/>
              <a:defRPr sz="2400" b="1">
                <a:solidFill>
                  <a:srgbClr val="747474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177" y="4527448"/>
            <a:ext cx="10933642" cy="156679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rgbClr val="747474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4FA0-4554-4C85-B153-D5334F24D954}" type="datetime4">
              <a:rPr lang="en-US" smtClean="0"/>
              <a:t>February 12, 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6CC7BE-6FD0-C0B3-E338-FD5C1A67D70F}"/>
              </a:ext>
            </a:extLst>
          </p:cNvPr>
          <p:cNvSpPr txBox="1"/>
          <p:nvPr userDrawn="1"/>
        </p:nvSpPr>
        <p:spPr>
          <a:xfrm>
            <a:off x="629178" y="93344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rgbClr val="F16122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43E77B-F11C-87A8-8A33-E17F0A275FCC}"/>
              </a:ext>
            </a:extLst>
          </p:cNvPr>
          <p:cNvSpPr txBox="1"/>
          <p:nvPr userDrawn="1"/>
        </p:nvSpPr>
        <p:spPr>
          <a:xfrm>
            <a:off x="9327624" y="336220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rgbClr val="F16122"/>
                </a:solidFill>
                <a:latin typeface="Arial"/>
              </a:rPr>
              <a:t>”</a:t>
            </a:r>
            <a:endParaRPr lang="en-US">
              <a:solidFill>
                <a:srgbClr val="F1612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015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79" y="933450"/>
            <a:ext cx="10933641" cy="26987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 b="0" cap="none">
                <a:solidFill>
                  <a:srgbClr val="F1612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29179" y="4013200"/>
            <a:ext cx="10933639" cy="51424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FontTx/>
              <a:buNone/>
              <a:defRPr sz="2400" b="1">
                <a:solidFill>
                  <a:srgbClr val="747474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178" y="4527447"/>
            <a:ext cx="10933641" cy="156679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rgbClr val="747474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B63E-7F44-4335-B6D1-26EAD869CF20}" type="datetime4">
              <a:rPr lang="en-US" smtClean="0"/>
              <a:t>February 12, 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724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2075D-B5D5-5A64-618F-6F81F03B0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79" y="933450"/>
            <a:ext cx="10933641" cy="6381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1612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9179" y="1809751"/>
            <a:ext cx="10933641" cy="4284490"/>
          </a:xfrm>
          <a:prstGeom prst="rect">
            <a:avLst/>
          </a:prstGeom>
        </p:spPr>
        <p:txBody>
          <a:bodyPr vert="eaVert"/>
          <a:lstStyle>
            <a:lvl1pPr marL="342900" indent="-3429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1pPr>
            <a:lvl2pPr marL="742950" indent="-28575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2pPr>
            <a:lvl3pPr marL="11430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3pPr>
            <a:lvl4pPr marL="16002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4pPr>
            <a:lvl5pPr marL="20574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EF1C-2AE6-4033-A4BE-78D2D0D65268}" type="datetime4">
              <a:rPr lang="en-US" smtClean="0"/>
              <a:t>February 12, 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6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57906" y="933450"/>
            <a:ext cx="1304743" cy="5160791"/>
          </a:xfrm>
          <a:prstGeom prst="rect">
            <a:avLst/>
          </a:prstGeom>
        </p:spPr>
        <p:txBody>
          <a:bodyPr vert="eaVert" anchor="ctr"/>
          <a:lstStyle>
            <a:lvl1pPr>
              <a:defRPr>
                <a:solidFill>
                  <a:srgbClr val="F1612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9179" y="933449"/>
            <a:ext cx="9362546" cy="5160791"/>
          </a:xfrm>
          <a:prstGeom prst="rect">
            <a:avLst/>
          </a:prstGeom>
        </p:spPr>
        <p:txBody>
          <a:bodyPr vert="eaVert"/>
          <a:lstStyle>
            <a:lvl1pPr marL="342900" indent="-3429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1pPr>
            <a:lvl2pPr marL="742950" indent="-28575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2pPr>
            <a:lvl3pPr marL="11430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3pPr>
            <a:lvl4pPr marL="16002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4pPr>
            <a:lvl5pPr marL="20574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4C25C-9A87-44A7-B9B1-045845215AED}" type="datetime4">
              <a:rPr lang="en-US" smtClean="0"/>
              <a:t>February 12, 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2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79" y="933450"/>
            <a:ext cx="10933641" cy="6381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rgbClr val="F1612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179" y="1809750"/>
            <a:ext cx="10933642" cy="428449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1pPr>
            <a:lvl2pPr marL="742950" indent="-28575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2pPr>
            <a:lvl3pPr marL="11430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3pPr>
            <a:lvl4pPr marL="16002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4pPr>
            <a:lvl5pPr marL="20574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D791-1DD1-4B30-96A2-5D129849FE1A}" type="datetime4">
              <a:rPr lang="en-US" smtClean="0"/>
              <a:t>February 12, 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75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78" y="2700868"/>
            <a:ext cx="10933641" cy="1290108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>
                <a:solidFill>
                  <a:srgbClr val="F1612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178" y="4097740"/>
            <a:ext cx="10933641" cy="8604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>
                <a:solidFill>
                  <a:srgbClr val="747474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F2D1-AFA2-49B4-AB76-31EC814AC742}" type="datetime4">
              <a:rPr lang="en-US" smtClean="0"/>
              <a:t>February 12, 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03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5C8A70C-BB20-ACF9-AB88-9EC587281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78" y="933450"/>
            <a:ext cx="10933641" cy="6381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1612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9180" y="1809750"/>
            <a:ext cx="5400000" cy="428449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1pPr>
            <a:lvl2pPr marL="742950" indent="-28575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2pPr>
            <a:lvl3pPr marL="11430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3pPr>
            <a:lvl4pPr marL="16002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4pPr>
            <a:lvl5pPr marL="20574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2822" y="1809750"/>
            <a:ext cx="5403620" cy="428449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1pPr>
            <a:lvl2pPr marL="742950" indent="-28575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2pPr>
            <a:lvl3pPr marL="11430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3pPr>
            <a:lvl4pPr marL="16002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4pPr>
            <a:lvl5pPr marL="20574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A57A-37B9-4771-A3BC-8C2F89ABCF6D}" type="datetime4">
              <a:rPr lang="en-US" smtClean="0"/>
              <a:t>February 12, 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47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82C66-E2D9-4D31-247A-D21DED25E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77" y="933450"/>
            <a:ext cx="10933641" cy="6381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1612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178" y="1809750"/>
            <a:ext cx="5400000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rgbClr val="74747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177" y="2389582"/>
            <a:ext cx="5400000" cy="370465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1pPr>
            <a:lvl2pPr marL="742950" indent="-28575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2pPr>
            <a:lvl3pPr marL="11430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3pPr>
            <a:lvl4pPr marL="16002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4pPr>
            <a:lvl5pPr marL="20574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2824" y="1809750"/>
            <a:ext cx="5401410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rgbClr val="74747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2823" y="2389582"/>
            <a:ext cx="5401411" cy="370465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1pPr>
            <a:lvl2pPr marL="742950" indent="-28575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2pPr>
            <a:lvl3pPr marL="11430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3pPr>
            <a:lvl4pPr marL="16002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4pPr>
            <a:lvl5pPr marL="20574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6FFAC-54CA-44A8-B698-E91AF56AE429}" type="datetime4">
              <a:rPr lang="en-US" smtClean="0"/>
              <a:t>February 12, 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40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3289A-931F-F36D-91F9-33043CC0C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79" y="933450"/>
            <a:ext cx="10933641" cy="6381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1612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0362-A948-430E-8BD0-8B9E08C6C7F8}" type="datetime4">
              <a:rPr lang="en-US" smtClean="0"/>
              <a:t>February 12,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77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B62AC-E99A-4DDD-B48C-37DEA8B1385D}" type="datetime4">
              <a:rPr lang="en-US" smtClean="0"/>
              <a:t>February 12, 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07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79" y="933450"/>
            <a:ext cx="5400000" cy="12784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>
                <a:solidFill>
                  <a:srgbClr val="F1612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2820" y="933450"/>
            <a:ext cx="5400000" cy="516079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1pPr>
            <a:lvl2pPr marL="742950" indent="-28575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2pPr>
            <a:lvl3pPr marL="11430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3pPr>
            <a:lvl4pPr marL="16002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4pPr>
            <a:lvl5pPr marL="20574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179" y="2223506"/>
            <a:ext cx="5400000" cy="38707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747474"/>
                </a:solidFill>
              </a:defRPr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29B7-BA30-4C77-A211-B644ED171C52}" type="datetime4">
              <a:rPr lang="en-US" smtClean="0"/>
              <a:t>February 12, 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61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179" y="933449"/>
            <a:ext cx="10933641" cy="362902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78" y="4800600"/>
            <a:ext cx="10933642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1612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178" y="5367337"/>
            <a:ext cx="10933642" cy="7269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74747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7D87C-6051-4DFD-A624-C6BEFAD2E3BB}" type="datetime4">
              <a:rPr lang="en-US" smtClean="0"/>
              <a:t>February 12, 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5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microsoft.com/office/2007/relationships/hdphoto" Target="../media/hdphoto2.wdp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BBC6A2A-A690-8A51-F5F9-EA6F665AEF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 cstate="screen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89969" cy="58644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2BFFA73-2857-6632-420F-6F0DDD84C3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 cstate="screen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5" y="6327444"/>
            <a:ext cx="12189969" cy="530556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F9CC2E-654F-073E-8ADE-8AEE7387FD31}"/>
              </a:ext>
            </a:extLst>
          </p:cNvPr>
          <p:cNvCxnSpPr/>
          <p:nvPr userDrawn="1"/>
        </p:nvCxnSpPr>
        <p:spPr>
          <a:xfrm>
            <a:off x="0" y="586446"/>
            <a:ext cx="12192000" cy="0"/>
          </a:xfrm>
          <a:prstGeom prst="line">
            <a:avLst/>
          </a:prstGeom>
          <a:ln w="9525">
            <a:solidFill>
              <a:srgbClr val="F161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1B37C3F-18CC-83A2-BA6B-D6A31322FFE0}"/>
              </a:ext>
            </a:extLst>
          </p:cNvPr>
          <p:cNvCxnSpPr/>
          <p:nvPr userDrawn="1"/>
        </p:nvCxnSpPr>
        <p:spPr>
          <a:xfrm>
            <a:off x="0" y="6327444"/>
            <a:ext cx="12192000" cy="0"/>
          </a:xfrm>
          <a:prstGeom prst="line">
            <a:avLst/>
          </a:prstGeom>
          <a:ln w="9525">
            <a:solidFill>
              <a:srgbClr val="F161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Image result for clemson paw">
            <a:extLst>
              <a:ext uri="{FF2B5EF4-FFF2-40B4-BE49-F238E27FC236}">
                <a16:creationId xmlns:a16="http://schemas.microsoft.com/office/drawing/2014/main" id="{6FCD6173-B645-3CCB-3B6A-F92A1243AA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9826" y="6444703"/>
            <a:ext cx="308908" cy="29603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0336D1B9-37E9-CD4C-D4D3-92D6EBDB79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1" y="62633"/>
            <a:ext cx="2265716" cy="44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57906" y="6377310"/>
            <a:ext cx="1862814" cy="17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ln>
                  <a:noFill/>
                </a:ln>
                <a:solidFill>
                  <a:srgbClr val="F16122"/>
                </a:solidFill>
              </a:defRPr>
            </a:lvl1pPr>
          </a:lstStyle>
          <a:p>
            <a:fld id="{999CB917-DC8B-40EF-B4AA-3E23D34D563A}" type="datetime4">
              <a:rPr lang="en-US" smtClean="0"/>
              <a:t>February 12, 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57906" y="6617655"/>
            <a:ext cx="1862813" cy="17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ln>
                  <a:noFill/>
                </a:ln>
                <a:solidFill>
                  <a:srgbClr val="F16122"/>
                </a:solidFill>
              </a:defRPr>
            </a:lvl1pPr>
          </a:lstStyle>
          <a:p>
            <a:fld id="{2830D569-578E-4806-BAF0-B60D44F6A8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3B6DF4-8ABB-E333-260D-5C7374E88E43}"/>
              </a:ext>
            </a:extLst>
          </p:cNvPr>
          <p:cNvSpPr txBox="1"/>
          <p:nvPr userDrawn="1"/>
        </p:nvSpPr>
        <p:spPr>
          <a:xfrm>
            <a:off x="612372" y="6361890"/>
            <a:ext cx="539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solidFill>
                  <a:srgbClr val="F16122"/>
                </a:solidFill>
                <a:latin typeface="+mn-lt"/>
              </a:rPr>
              <a:t>AuE-8230 – Autonomy: Science and Systems</a:t>
            </a:r>
          </a:p>
          <a:p>
            <a:r>
              <a:rPr lang="en-US" sz="1200" b="0" i="0" dirty="0">
                <a:solidFill>
                  <a:srgbClr val="F16122"/>
                </a:solidFill>
                <a:effectLst/>
                <a:latin typeface="+mn-lt"/>
              </a:rPr>
              <a:t>Clemson University International Center for Automotive Research (CU-ICAR)</a:t>
            </a:r>
            <a:endParaRPr lang="en-IN" sz="1200" dirty="0">
              <a:solidFill>
                <a:srgbClr val="F16122"/>
              </a:solidFill>
              <a:latin typeface="+mn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E4CADF-BA61-6D5F-19DD-BF340FE51E71}"/>
              </a:ext>
            </a:extLst>
          </p:cNvPr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10036954" y="63182"/>
            <a:ext cx="2083765" cy="44280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EAA4253-31BE-EEB4-D0BE-A6CEB0FB380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4807" y="6593310"/>
            <a:ext cx="432000" cy="0"/>
          </a:xfrm>
          <a:prstGeom prst="line">
            <a:avLst/>
          </a:prstGeom>
          <a:ln w="9525">
            <a:solidFill>
              <a:srgbClr val="F161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96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inker-Twins/Autonomy-Science-And-Systems/tree/main/Assignment%202-A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manual.robotis.com/docs/en/platform/turtlebot3/features/#specification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manual.robotis.com/docs/en/platform/turtlebot3/appendix_lds_02/" TargetMode="External"/><Relationship Id="rId13" Type="http://schemas.openxmlformats.org/officeDocument/2006/relationships/image" Target="../media/image11.png"/><Relationship Id="rId18" Type="http://schemas.openxmlformats.org/officeDocument/2006/relationships/hyperlink" Target="https://www.raspberrypi.com/products/camera-module-v2/" TargetMode="External"/><Relationship Id="rId3" Type="http://schemas.openxmlformats.org/officeDocument/2006/relationships/hyperlink" Target="https://invensense.tdk.com/products/motion-tracking/9-axis/mpu-9250/" TargetMode="External"/><Relationship Id="rId7" Type="http://schemas.openxmlformats.org/officeDocument/2006/relationships/hyperlink" Target="https://emanual.robotis.com/docs/en/platform/turtlebot3/appendix_opencr1_0/" TargetMode="External"/><Relationship Id="rId12" Type="http://schemas.openxmlformats.org/officeDocument/2006/relationships/image" Target="../media/image10.png"/><Relationship Id="rId17" Type="http://schemas.openxmlformats.org/officeDocument/2006/relationships/image" Target="../media/image15.jpeg"/><Relationship Id="rId2" Type="http://schemas.openxmlformats.org/officeDocument/2006/relationships/hyperlink" Target="https://emanual.robotis.com/docs/en/platform/turtlebot3/appendix_lds_01/" TargetMode="External"/><Relationship Id="rId16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aspberrypi.com/products/raspberry-pi-3-model-b-plus/" TargetMode="External"/><Relationship Id="rId11" Type="http://schemas.openxmlformats.org/officeDocument/2006/relationships/hyperlink" Target="https://www.raspberrypi.com/products/raspberry-pi-4-model-b/" TargetMode="External"/><Relationship Id="rId5" Type="http://schemas.openxmlformats.org/officeDocument/2006/relationships/hyperlink" Target="https://emanual.robotis.com/docs/en/dxl/x/xl430-w250/" TargetMode="External"/><Relationship Id="rId15" Type="http://schemas.openxmlformats.org/officeDocument/2006/relationships/image" Target="../media/image13.png"/><Relationship Id="rId10" Type="http://schemas.openxmlformats.org/officeDocument/2006/relationships/hyperlink" Target="https://www.raspberrypi.com/products/raspberry-pi-3-model-b/" TargetMode="External"/><Relationship Id="rId4" Type="http://schemas.openxmlformats.org/officeDocument/2006/relationships/hyperlink" Target="https://ams.com/as5601" TargetMode="External"/><Relationship Id="rId9" Type="http://schemas.openxmlformats.org/officeDocument/2006/relationships/hyperlink" Target="https://invensense.tdk.com/products/motion-tracking/6-axis/icm-20648/" TargetMode="External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rtlebot.com/about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pectrum.ieee.org/robotis-and-osrf-announce-turtlebot-3-smaller-cheaper-and-modula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Tinker-Twins/Autonomy-Science-And-Systems/blob/main/Assignment%201-C/README.m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inker-Twins/Autonomy-Science-And-Systems/tree/main/Assignment%201-C" TargetMode="External"/><Relationship Id="rId5" Type="http://schemas.openxmlformats.org/officeDocument/2006/relationships/hyperlink" Target="https://github.com/Tinker-Twins/Autonomy-Science-And-Systems/tree/main/Assignment%201-C/media" TargetMode="External"/><Relationship Id="rId4" Type="http://schemas.openxmlformats.org/officeDocument/2006/relationships/hyperlink" Target="https://github.com/Tinker-Twins/Autonomy-Science-And-Systems/blob/main/Assignment%201-C/README.md#result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FA87B-C4EF-9366-D633-477A89628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88" y="1710268"/>
            <a:ext cx="11872300" cy="1646302"/>
          </a:xfrm>
        </p:spPr>
        <p:txBody>
          <a:bodyPr lIns="91440" tIns="45720" rIns="91440" bIns="45720" anchor="b">
            <a:noAutofit/>
          </a:bodyPr>
          <a:lstStyle/>
          <a:p>
            <a:r>
              <a:rPr lang="en-IN" dirty="0"/>
              <a:t>Assignment 2-A</a:t>
            </a:r>
            <a:br>
              <a:rPr lang="en-IN" dirty="0"/>
            </a:br>
            <a:r>
              <a:rPr lang="en-IN" dirty="0"/>
              <a:t>TurtleBot3 Burger Teardown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17FADD-79C7-CF25-1E74-75E0D23B1E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/>
              <a:t>GROUP 1</a:t>
            </a:r>
          </a:p>
          <a:p>
            <a:r>
              <a:rPr lang="en-IN" dirty="0"/>
              <a:t>Chinmay Vilas Samak</a:t>
            </a:r>
          </a:p>
          <a:p>
            <a:r>
              <a:rPr lang="en-IN" dirty="0"/>
              <a:t>Tanmay Vilas Samak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DE69B-02C4-BB1F-74C6-322B9BE6E30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99CB917-DC8B-40EF-B4AA-3E23D34D563A}" type="datetime4">
              <a:rPr lang="en-US" smtClean="0"/>
              <a:t>February 12, 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5C859-7F1D-A37D-E19F-3263696D70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7B0461-FD3D-7180-2E8A-8E06754E078E}"/>
              </a:ext>
            </a:extLst>
          </p:cNvPr>
          <p:cNvSpPr txBox="1"/>
          <p:nvPr/>
        </p:nvSpPr>
        <p:spPr>
          <a:xfrm>
            <a:off x="88052" y="5841995"/>
            <a:ext cx="203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GitHub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96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8E01-20F8-C471-DF10-B1DE14EEE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Feature Overview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C7B7B-A6C9-D0BB-AA44-3C26051FD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D791-1DD1-4B30-96A2-5D129849FE1A}" type="datetime4">
              <a:rPr lang="en-US" smtClean="0"/>
              <a:t>February 12, 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E206BC-C4D3-F09A-C459-CCDF897A8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CCF0E3-B33F-A3CB-0628-4FA093F2A7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938" y="1571625"/>
            <a:ext cx="5460683" cy="428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4E46FB-FEDC-65D7-77E5-F1C13E1C8177}"/>
              </a:ext>
            </a:extLst>
          </p:cNvPr>
          <p:cNvSpPr txBox="1"/>
          <p:nvPr/>
        </p:nvSpPr>
        <p:spPr>
          <a:xfrm>
            <a:off x="10533437" y="5975818"/>
            <a:ext cx="14221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747474"/>
                </a:solidFill>
              </a:rPr>
              <a:t>Source: </a:t>
            </a:r>
            <a:r>
              <a:rPr lang="en-US" sz="1000" dirty="0">
                <a:solidFill>
                  <a:srgbClr val="747474"/>
                </a:solidFill>
                <a:hlinkClick r:id="rId3"/>
              </a:rPr>
              <a:t>ROBOTIS Inc.</a:t>
            </a:r>
            <a:endParaRPr lang="en-US" sz="1000" dirty="0">
              <a:solidFill>
                <a:srgbClr val="747474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D5A1626-BE92-2EBD-CCE6-1181C15929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48"/>
          <a:stretch/>
        </p:blipFill>
        <p:spPr bwMode="auto">
          <a:xfrm>
            <a:off x="4470400" y="1571625"/>
            <a:ext cx="1625599" cy="246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3AD306F-3EF2-54E6-2A83-6B714CC7CE5C}"/>
              </a:ext>
            </a:extLst>
          </p:cNvPr>
          <p:cNvSpPr txBox="1">
            <a:spLocks/>
          </p:cNvSpPr>
          <p:nvPr/>
        </p:nvSpPr>
        <p:spPr>
          <a:xfrm>
            <a:off x="629179" y="1809750"/>
            <a:ext cx="10933642" cy="428449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F16122"/>
              </a:buClr>
              <a:buSzPct val="80000"/>
              <a:buFont typeface="Wingdings 2" panose="05020102010507070707" pitchFamily="18" charset="2"/>
              <a:buChar char=""/>
              <a:defRPr sz="1800" kern="1200">
                <a:solidFill>
                  <a:srgbClr val="747474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F16122"/>
              </a:buClr>
              <a:buSzPct val="80000"/>
              <a:buFont typeface="Wingdings 2" panose="05020102010507070707" pitchFamily="18" charset="2"/>
              <a:buChar char=""/>
              <a:defRPr sz="1600" kern="1200">
                <a:solidFill>
                  <a:srgbClr val="74747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F16122"/>
              </a:buClr>
              <a:buSzPct val="80000"/>
              <a:buFont typeface="Wingdings 2" panose="05020102010507070707" pitchFamily="18" charset="2"/>
              <a:buChar char=""/>
              <a:defRPr sz="1400" kern="1200">
                <a:solidFill>
                  <a:srgbClr val="74747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F16122"/>
              </a:buClr>
              <a:buSzPct val="80000"/>
              <a:buFont typeface="Wingdings 2" panose="05020102010507070707" pitchFamily="18" charset="2"/>
              <a:buChar char=""/>
              <a:defRPr sz="1200" kern="1200">
                <a:solidFill>
                  <a:srgbClr val="74747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F16122"/>
              </a:buClr>
              <a:buSzPct val="80000"/>
              <a:buFont typeface="Wingdings 2" panose="05020102010507070707" pitchFamily="18" charset="2"/>
              <a:buChar char=""/>
              <a:defRPr sz="1200" kern="1200">
                <a:solidFill>
                  <a:srgbClr val="74747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</a:rPr>
              <a:t>Differential drive mechanism</a:t>
            </a:r>
          </a:p>
          <a:p>
            <a:r>
              <a:rPr lang="en-US" dirty="0">
                <a:latin typeface="Arial" panose="020B0604020202020204" pitchFamily="34" charset="0"/>
              </a:rPr>
              <a:t>Small form factor</a:t>
            </a:r>
          </a:p>
          <a:p>
            <a:r>
              <a:rPr lang="en-US" dirty="0">
                <a:latin typeface="Arial" panose="020B0604020202020204" pitchFamily="34" charset="0"/>
              </a:rPr>
              <a:t>Multi-mode actuators</a:t>
            </a:r>
          </a:p>
          <a:p>
            <a:r>
              <a:rPr lang="en-US" dirty="0">
                <a:latin typeface="Arial" panose="020B0604020202020204" pitchFamily="34" charset="0"/>
              </a:rPr>
              <a:t>Multi-sensor lineups</a:t>
            </a:r>
          </a:p>
          <a:p>
            <a:r>
              <a:rPr lang="en-US" dirty="0">
                <a:latin typeface="Arial" panose="020B0604020202020204" pitchFamily="34" charset="0"/>
              </a:rPr>
              <a:t>Affordable cost</a:t>
            </a:r>
          </a:p>
          <a:p>
            <a:r>
              <a:rPr lang="en-US" dirty="0">
                <a:latin typeface="Arial" panose="020B0604020202020204" pitchFamily="34" charset="0"/>
                <a:cs typeface="Courier New" panose="02070309020205020404" pitchFamily="49" charset="0"/>
              </a:rPr>
              <a:t>Open hardware</a:t>
            </a:r>
          </a:p>
          <a:p>
            <a:r>
              <a:rPr lang="en-US" dirty="0">
                <a:latin typeface="Arial" panose="020B0604020202020204" pitchFamily="34" charset="0"/>
                <a:cs typeface="Courier New" panose="02070309020205020404" pitchFamily="49" charset="0"/>
              </a:rPr>
              <a:t>Open firmware</a:t>
            </a:r>
          </a:p>
          <a:p>
            <a:r>
              <a:rPr lang="en-US" dirty="0">
                <a:latin typeface="Arial" panose="020B0604020202020204" pitchFamily="34" charset="0"/>
                <a:cs typeface="Courier New" panose="02070309020205020404" pitchFamily="49" charset="0"/>
              </a:rPr>
              <a:t>Open software</a:t>
            </a:r>
          </a:p>
          <a:p>
            <a:r>
              <a:rPr lang="en-US" dirty="0">
                <a:latin typeface="Arial" panose="020B0604020202020204" pitchFamily="34" charset="0"/>
                <a:cs typeface="Courier New" panose="02070309020205020404" pitchFamily="49" charset="0"/>
              </a:rPr>
              <a:t>ROS enabled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6" descr="TurtleBot 3 Burger [US] - ROBOTIS">
            <a:extLst>
              <a:ext uri="{FF2B5EF4-FFF2-40B4-BE49-F238E27FC236}">
                <a16:creationId xmlns:a16="http://schemas.microsoft.com/office/drawing/2014/main" id="{E8AA15F3-451C-7DA1-BBA4-D9DA189335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32" r="37909" b="55655"/>
          <a:stretch/>
        </p:blipFill>
        <p:spPr bwMode="auto">
          <a:xfrm>
            <a:off x="4470400" y="4177021"/>
            <a:ext cx="1914362" cy="154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933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8E01-20F8-C471-DF10-B1DE14EEE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Existing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2D61E-BBDD-019A-A6F5-CF5FB6BE7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</a:rPr>
              <a:t>Sensors</a:t>
            </a:r>
            <a:r>
              <a:rPr lang="en-US" dirty="0">
                <a:latin typeface="Arial" panose="020B0604020202020204" pitchFamily="34" charset="0"/>
              </a:rPr>
              <a:t>:</a:t>
            </a:r>
          </a:p>
          <a:p>
            <a:pPr lvl="1"/>
            <a:r>
              <a:rPr lang="en-US" dirty="0">
                <a:latin typeface="Arial" panose="020B0604020202020204" pitchFamily="34" charset="0"/>
                <a:hlinkClick r:id="rId2"/>
              </a:rPr>
              <a:t>LDS-01</a:t>
            </a:r>
            <a:r>
              <a:rPr lang="en-US" dirty="0">
                <a:latin typeface="Arial" panose="020B0604020202020204" pitchFamily="34" charset="0"/>
              </a:rPr>
              <a:t> 360° planar LiDAR*</a:t>
            </a:r>
          </a:p>
          <a:p>
            <a:pPr lvl="1"/>
            <a:r>
              <a:rPr lang="en-US" dirty="0">
                <a:latin typeface="Arial" panose="020B0604020202020204" pitchFamily="34" charset="0"/>
                <a:hlinkClick r:id="rId3"/>
              </a:rPr>
              <a:t>MPU-9250</a:t>
            </a:r>
            <a:r>
              <a:rPr lang="en-US" dirty="0">
                <a:latin typeface="Arial" panose="020B0604020202020204" pitchFamily="34" charset="0"/>
              </a:rPr>
              <a:t> 9-axis IMU**</a:t>
            </a:r>
          </a:p>
          <a:p>
            <a:pPr lvl="1"/>
            <a:r>
              <a:rPr lang="en-US" dirty="0">
                <a:latin typeface="Arial" panose="020B0604020202020204" pitchFamily="34" charset="0"/>
                <a:hlinkClick r:id="rId4"/>
              </a:rPr>
              <a:t>AS5601</a:t>
            </a:r>
            <a:r>
              <a:rPr lang="en-US" dirty="0">
                <a:latin typeface="Arial" panose="020B0604020202020204" pitchFamily="34" charset="0"/>
              </a:rPr>
              <a:t> magnetic absolute encoders</a:t>
            </a:r>
          </a:p>
          <a:p>
            <a:r>
              <a:rPr lang="en-US" b="1" dirty="0">
                <a:latin typeface="Arial" panose="020B0604020202020204" pitchFamily="34" charset="0"/>
                <a:cs typeface="Courier New" panose="02070309020205020404" pitchFamily="49" charset="0"/>
              </a:rPr>
              <a:t>Actuators</a:t>
            </a:r>
            <a:r>
              <a:rPr lang="en-US" dirty="0">
                <a:latin typeface="Arial" panose="020B0604020202020204" pitchFamily="34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Courier New" panose="02070309020205020404" pitchFamily="49" charset="0"/>
                <a:hlinkClick r:id="rId5"/>
              </a:rPr>
              <a:t>DYNAMIXEL XL430-W250-T</a:t>
            </a:r>
            <a:r>
              <a:rPr lang="en-US" dirty="0">
                <a:latin typeface="Arial" panose="020B0604020202020204" pitchFamily="34" charset="0"/>
                <a:cs typeface="Courier New" panose="02070309020205020404" pitchFamily="49" charset="0"/>
              </a:rPr>
              <a:t> continuous rotation servos (CRS)</a:t>
            </a:r>
          </a:p>
          <a:p>
            <a:r>
              <a:rPr lang="en-US" b="1" dirty="0">
                <a:latin typeface="Arial" panose="020B0604020202020204" pitchFamily="34" charset="0"/>
                <a:cs typeface="Courier New" panose="02070309020205020404" pitchFamily="49" charset="0"/>
              </a:rPr>
              <a:t>Computers</a:t>
            </a:r>
            <a:r>
              <a:rPr lang="en-US" dirty="0">
                <a:latin typeface="Arial" panose="020B0604020202020204" pitchFamily="34" charset="0"/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Courier New" panose="02070309020205020404" pitchFamily="49" charset="0"/>
                <a:hlinkClick r:id="rId6"/>
              </a:rPr>
              <a:t>Raspberry Pi 3B+</a:t>
            </a:r>
            <a:r>
              <a:rPr lang="en-US" dirty="0">
                <a:latin typeface="Arial" panose="020B0604020202020204" pitchFamily="34" charset="0"/>
                <a:cs typeface="Courier New" panose="02070309020205020404" pitchFamily="49" charset="0"/>
              </a:rPr>
              <a:t> single board computer (SBC)***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Courier New" panose="02070309020205020404" pitchFamily="49" charset="0"/>
                <a:hlinkClick r:id="rId7"/>
              </a:rPr>
              <a:t>OpenCR1.0</a:t>
            </a:r>
            <a:r>
              <a:rPr lang="en-US" dirty="0">
                <a:latin typeface="Arial" panose="020B0604020202020204" pitchFamily="34" charset="0"/>
                <a:cs typeface="Courier New" panose="02070309020205020404" pitchFamily="49" charset="0"/>
              </a:rPr>
              <a:t> auxiliary low-level controller board</a:t>
            </a:r>
          </a:p>
          <a:p>
            <a:pPr marL="0" indent="0">
              <a:buNone/>
            </a:pPr>
            <a:endParaRPr lang="en-US" sz="80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Courier New" panose="02070309020205020404" pitchFamily="49" charset="0"/>
              </a:rPr>
              <a:t>*</a:t>
            </a:r>
            <a:r>
              <a:rPr lang="en-US" sz="1100" dirty="0">
                <a:latin typeface="Arial" panose="020B0604020202020204" pitchFamily="34" charset="0"/>
                <a:cs typeface="Courier New" panose="02070309020205020404" pitchFamily="49" charset="0"/>
                <a:hlinkClick r:id="rId8"/>
              </a:rPr>
              <a:t>LDS-02</a:t>
            </a:r>
            <a:r>
              <a:rPr lang="en-US" sz="1100" dirty="0">
                <a:latin typeface="Arial" panose="020B0604020202020204" pitchFamily="34" charset="0"/>
                <a:cs typeface="Courier New" panose="02070309020205020404" pitchFamily="49" charset="0"/>
              </a:rPr>
              <a:t> is applied since 2022.</a:t>
            </a:r>
          </a:p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Courier New" panose="02070309020205020404" pitchFamily="49" charset="0"/>
              </a:rPr>
              <a:t>**9-axis </a:t>
            </a:r>
            <a:r>
              <a:rPr lang="en-US" sz="1100" dirty="0">
                <a:latin typeface="Arial" panose="020B0604020202020204" pitchFamily="34" charset="0"/>
                <a:cs typeface="Courier New" panose="02070309020205020404" pitchFamily="49" charset="0"/>
                <a:hlinkClick r:id="rId3"/>
              </a:rPr>
              <a:t>MPU-9250</a:t>
            </a:r>
            <a:r>
              <a:rPr lang="en-US" sz="1100" dirty="0">
                <a:latin typeface="Arial" panose="020B0604020202020204" pitchFamily="34" charset="0"/>
                <a:cs typeface="Courier New" panose="02070309020205020404" pitchFamily="49" charset="0"/>
              </a:rPr>
              <a:t> IMU has been replaced with 6-axis </a:t>
            </a:r>
            <a:r>
              <a:rPr lang="en-US" sz="1100" dirty="0">
                <a:latin typeface="Arial" panose="020B0604020202020204" pitchFamily="34" charset="0"/>
                <a:cs typeface="Courier New" panose="02070309020205020404" pitchFamily="49" charset="0"/>
                <a:hlinkClick r:id="rId9"/>
              </a:rPr>
              <a:t>ICM-20648</a:t>
            </a:r>
            <a:r>
              <a:rPr lang="en-US" sz="1100" dirty="0">
                <a:latin typeface="Arial" panose="020B0604020202020204" pitchFamily="34" charset="0"/>
                <a:cs typeface="Courier New" panose="02070309020205020404" pitchFamily="49" charset="0"/>
              </a:rPr>
              <a:t> IMU since 2020.</a:t>
            </a:r>
          </a:p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Courier New" panose="02070309020205020404" pitchFamily="49" charset="0"/>
              </a:rPr>
              <a:t>***</a:t>
            </a:r>
            <a:r>
              <a:rPr lang="en-US" sz="1100" dirty="0">
                <a:latin typeface="Arial" panose="020B0604020202020204" pitchFamily="34" charset="0"/>
                <a:cs typeface="Courier New" panose="02070309020205020404" pitchFamily="49" charset="0"/>
                <a:hlinkClick r:id="rId6"/>
              </a:rPr>
              <a:t>Raspberry Pi 3 Model B+</a:t>
            </a:r>
            <a:r>
              <a:rPr lang="en-US" sz="1100" dirty="0">
                <a:latin typeface="Arial" panose="020B0604020202020204" pitchFamily="34" charset="0"/>
                <a:cs typeface="Courier New" panose="02070309020205020404" pitchFamily="49" charset="0"/>
              </a:rPr>
              <a:t> is applied since 2019. Earlier model is equipped with </a:t>
            </a:r>
            <a:r>
              <a:rPr lang="en-US" sz="1100" dirty="0">
                <a:latin typeface="Arial" panose="020B0604020202020204" pitchFamily="34" charset="0"/>
                <a:cs typeface="Courier New" panose="02070309020205020404" pitchFamily="49" charset="0"/>
                <a:hlinkClick r:id="rId10"/>
              </a:rPr>
              <a:t>Raspberry Pi 3 Model B</a:t>
            </a:r>
            <a:r>
              <a:rPr lang="en-US" sz="1100" dirty="0">
                <a:latin typeface="Arial" panose="020B0604020202020204" pitchFamily="34" charset="0"/>
                <a:cs typeface="Courier New" panose="02070309020205020404" pitchFamily="49" charset="0"/>
              </a:rPr>
              <a:t>. </a:t>
            </a:r>
            <a:r>
              <a:rPr lang="en-US" sz="1100" dirty="0">
                <a:latin typeface="Arial" panose="020B0604020202020204" pitchFamily="34" charset="0"/>
                <a:cs typeface="Courier New" panose="02070309020205020404" pitchFamily="49" charset="0"/>
                <a:hlinkClick r:id="rId11"/>
              </a:rPr>
              <a:t>Raspberry Pi 4 Model B</a:t>
            </a:r>
            <a:r>
              <a:rPr lang="en-US" sz="1100" dirty="0">
                <a:latin typeface="Arial" panose="020B0604020202020204" pitchFamily="34" charset="0"/>
                <a:cs typeface="Courier New" panose="02070309020205020404" pitchFamily="49" charset="0"/>
              </a:rPr>
              <a:t> is applied since 2021 September.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C7B7B-A6C9-D0BB-AA44-3C26051FD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D791-1DD1-4B30-96A2-5D129849FE1A}" type="datetime4">
              <a:rPr lang="en-US" smtClean="0"/>
              <a:t>February 12, 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E206BC-C4D3-F09A-C459-CCDF897A8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9809617-C084-F760-DBE9-616D759F6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282" y="3117368"/>
            <a:ext cx="2094866" cy="134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5AD0BB0-3B36-A89B-F132-0FE2E4FE3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227" y="4537254"/>
            <a:ext cx="1955694" cy="1338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D60F21B-0212-8BA1-C3D4-21192D972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1877481"/>
            <a:ext cx="1827847" cy="1190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MPU-9250 | TDK">
            <a:extLst>
              <a:ext uri="{FF2B5EF4-FFF2-40B4-BE49-F238E27FC236}">
                <a16:creationId xmlns:a16="http://schemas.microsoft.com/office/drawing/2014/main" id="{E663355F-1AC7-D98E-8758-E30567910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282" y="1686555"/>
            <a:ext cx="1935163" cy="138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S5601 | ams">
            <a:extLst>
              <a:ext uri="{FF2B5EF4-FFF2-40B4-BE49-F238E27FC236}">
                <a16:creationId xmlns:a16="http://schemas.microsoft.com/office/drawing/2014/main" id="{26A37E38-A229-6F2D-D727-5AB9736DE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0437" y="1561246"/>
            <a:ext cx="1862813" cy="163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aspberry Pi 3 Model B+ | The Pi Hut">
            <a:extLst>
              <a:ext uri="{FF2B5EF4-FFF2-40B4-BE49-F238E27FC236}">
                <a16:creationId xmlns:a16="http://schemas.microsoft.com/office/drawing/2014/main" id="{A5F23DBD-7E5F-8D30-D6EF-CC95651FDF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81" b="16059"/>
          <a:stretch/>
        </p:blipFill>
        <p:spPr bwMode="auto">
          <a:xfrm>
            <a:off x="6563836" y="4329486"/>
            <a:ext cx="2384213" cy="1765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09A34C-E633-B988-E406-9D13F65571D7}"/>
              </a:ext>
            </a:extLst>
          </p:cNvPr>
          <p:cNvSpPr txBox="1"/>
          <p:nvPr/>
        </p:nvSpPr>
        <p:spPr>
          <a:xfrm>
            <a:off x="5998530" y="1218272"/>
            <a:ext cx="5055551" cy="276999"/>
          </a:xfrm>
          <a:prstGeom prst="rect">
            <a:avLst/>
          </a:prstGeom>
          <a:noFill/>
          <a:ln w="19050">
            <a:solidFill>
              <a:srgbClr val="F16122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/>
              <a:t>Note:</a:t>
            </a:r>
            <a:r>
              <a:rPr lang="en-US" sz="1200" dirty="0"/>
              <a:t> The TurtleBot3 Burger provided in class has add-on </a:t>
            </a:r>
            <a:r>
              <a:rPr lang="en-US" sz="1200" dirty="0">
                <a:hlinkClick r:id="rId18"/>
              </a:rPr>
              <a:t>Pi Camera v2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34411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8E01-20F8-C471-DF10-B1DE14EEE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TurtleBot Version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2D61E-BBDD-019A-A6F5-CF5FB6BE7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79" y="3710043"/>
            <a:ext cx="6814714" cy="2384198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</a:rPr>
              <a:t>TurtleBot1:</a:t>
            </a:r>
            <a:r>
              <a:rPr lang="en-US" dirty="0">
                <a:latin typeface="Arial" panose="020B0604020202020204" pitchFamily="34" charset="0"/>
              </a:rPr>
              <a:t> Costs $1400, large, less flexibility, deprecated</a:t>
            </a:r>
          </a:p>
          <a:p>
            <a:r>
              <a:rPr lang="en-US" b="1" dirty="0">
                <a:latin typeface="Arial" panose="020B0604020202020204" pitchFamily="34" charset="0"/>
                <a:cs typeface="Courier New" panose="02070309020205020404" pitchFamily="49" charset="0"/>
              </a:rPr>
              <a:t>TurtleBot2:</a:t>
            </a:r>
            <a:r>
              <a:rPr lang="en-US" dirty="0">
                <a:latin typeface="Arial" panose="020B0604020202020204" pitchFamily="34" charset="0"/>
                <a:cs typeface="Courier New" panose="02070309020205020404" pitchFamily="49" charset="0"/>
              </a:rPr>
              <a:t> Costs $1500, huge, less modular, deprecated</a:t>
            </a:r>
          </a:p>
          <a:p>
            <a:r>
              <a:rPr lang="en-US" b="1" dirty="0">
                <a:latin typeface="Arial" panose="020B0604020202020204" pitchFamily="34" charset="0"/>
                <a:cs typeface="Courier New" panose="02070309020205020404" pitchFamily="49" charset="0"/>
              </a:rPr>
              <a:t>TurtleBot3: </a:t>
            </a:r>
            <a:r>
              <a:rPr lang="en-US" dirty="0">
                <a:latin typeface="Arial" panose="020B0604020202020204" pitchFamily="34" charset="0"/>
                <a:cs typeface="Courier New" panose="02070309020205020404" pitchFamily="49" charset="0"/>
              </a:rPr>
              <a:t>Costs $650, small, modular, continued support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C7B7B-A6C9-D0BB-AA44-3C26051FD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D791-1DD1-4B30-96A2-5D129849FE1A}" type="datetime4">
              <a:rPr lang="en-US" smtClean="0"/>
              <a:t>February 13, 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E206BC-C4D3-F09A-C459-CCDF897A8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2ACE85-C229-14D4-751D-51E7404832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622"/>
          <a:stretch/>
        </p:blipFill>
        <p:spPr bwMode="auto">
          <a:xfrm>
            <a:off x="7592570" y="3544160"/>
            <a:ext cx="3970250" cy="2478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15ECFAE-0911-6058-E511-5E5EFD367898}"/>
              </a:ext>
            </a:extLst>
          </p:cNvPr>
          <p:cNvSpPr txBox="1"/>
          <p:nvPr/>
        </p:nvSpPr>
        <p:spPr>
          <a:xfrm>
            <a:off x="10054074" y="6022611"/>
            <a:ext cx="1508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747474"/>
                </a:solidFill>
              </a:rPr>
              <a:t>Source: </a:t>
            </a:r>
            <a:r>
              <a:rPr lang="en-US" sz="1000" dirty="0">
                <a:solidFill>
                  <a:srgbClr val="747474"/>
                </a:solidFill>
                <a:hlinkClick r:id="rId3"/>
              </a:rPr>
              <a:t>TurtleBot.com</a:t>
            </a:r>
            <a:endParaRPr lang="en-US" sz="1000" dirty="0">
              <a:solidFill>
                <a:srgbClr val="747474"/>
              </a:solidFill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FEDAF62-B9D8-575D-C245-972577F765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570867"/>
              </p:ext>
            </p:extLst>
          </p:nvPr>
        </p:nvGraphicFramePr>
        <p:xfrm>
          <a:off x="629179" y="1781429"/>
          <a:ext cx="10871940" cy="170986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934720">
                  <a:extLst>
                    <a:ext uri="{9D8B030D-6E8A-4147-A177-3AD203B41FA5}">
                      <a16:colId xmlns:a16="http://schemas.microsoft.com/office/drawing/2014/main" val="3974538682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951150607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3738053154"/>
                    </a:ext>
                  </a:extLst>
                </a:gridCol>
                <a:gridCol w="1429914">
                  <a:extLst>
                    <a:ext uri="{9D8B030D-6E8A-4147-A177-3AD203B41FA5}">
                      <a16:colId xmlns:a16="http://schemas.microsoft.com/office/drawing/2014/main" val="1976567661"/>
                    </a:ext>
                  </a:extLst>
                </a:gridCol>
                <a:gridCol w="2911793">
                  <a:extLst>
                    <a:ext uri="{9D8B030D-6E8A-4147-A177-3AD203B41FA5}">
                      <a16:colId xmlns:a16="http://schemas.microsoft.com/office/drawing/2014/main" val="3445729664"/>
                    </a:ext>
                  </a:extLst>
                </a:gridCol>
                <a:gridCol w="1551093">
                  <a:extLst>
                    <a:ext uri="{9D8B030D-6E8A-4147-A177-3AD203B41FA5}">
                      <a16:colId xmlns:a16="http://schemas.microsoft.com/office/drawing/2014/main" val="1581856392"/>
                    </a:ext>
                  </a:extLst>
                </a:gridCol>
                <a:gridCol w="1178560">
                  <a:extLst>
                    <a:ext uri="{9D8B030D-6E8A-4147-A177-3AD203B41FA5}">
                      <a16:colId xmlns:a16="http://schemas.microsoft.com/office/drawing/2014/main" val="726140790"/>
                    </a:ext>
                  </a:extLst>
                </a:gridCol>
                <a:gridCol w="854180">
                  <a:extLst>
                    <a:ext uri="{9D8B030D-6E8A-4147-A177-3AD203B41FA5}">
                      <a16:colId xmlns:a16="http://schemas.microsoft.com/office/drawing/2014/main" val="593037625"/>
                    </a:ext>
                  </a:extLst>
                </a:gridCol>
              </a:tblGrid>
              <a:tr h="334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TurtleBot Version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612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Mobile Base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612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Battery Pack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612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effectLst/>
                          <a:latin typeface="+mn-lt"/>
                        </a:rPr>
                        <a:t>Computer(s)</a:t>
                      </a:r>
                      <a:endParaRPr lang="en-US" sz="12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612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Sensor(s)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612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Actuator(s)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612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Developer(s)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612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Release Date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61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111445"/>
                  </a:ext>
                </a:extLst>
              </a:tr>
              <a:tr h="334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TurtleBot1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iRobot Create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3000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mAh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3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Asus 1215N Laptop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Gyro, MS Kinect (RGBD-Cam), Encoders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iRobot Create Robot Base Motors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Willow Garage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Nov 2010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294666"/>
                  </a:ext>
                </a:extLst>
              </a:tr>
              <a:tr h="334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TurtleBot2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Yujin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Kobuki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2200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mAh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Asus 1215N Laptop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Gyro, MS Kinect (RGBD-Cam), Encoders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Yujin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Kobuki</a:t>
                      </a: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Robot Base Motors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Willow Garage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Oct 2012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537359"/>
                  </a:ext>
                </a:extLst>
              </a:tr>
              <a:tr h="334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TurtleBot3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Burger, Waffle, Waffle Pi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3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1800 </a:t>
                      </a:r>
                      <a:r>
                        <a:rPr lang="en-US" sz="1200" dirty="0" err="1">
                          <a:effectLst/>
                          <a:latin typeface="+mn-lt"/>
                        </a:rPr>
                        <a:t>mAh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Raspberry Pi (or Intel Joule 570x), OpenCR1.0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3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2D LiDAR, 9-Axis IMU, Encoders, Pi Camera (Mono-Cam), Intel RealSense RGBD-Cam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3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DYNAMIXEL Servo Motors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3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ROBOTIS, OSRF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May 2017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3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07205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AAA407E-A2F0-1037-835C-C4D2731F4195}"/>
              </a:ext>
            </a:extLst>
          </p:cNvPr>
          <p:cNvSpPr txBox="1"/>
          <p:nvPr/>
        </p:nvSpPr>
        <p:spPr>
          <a:xfrm>
            <a:off x="771419" y="5208693"/>
            <a:ext cx="6530234" cy="646331"/>
          </a:xfrm>
          <a:prstGeom prst="rect">
            <a:avLst/>
          </a:prstGeom>
          <a:noFill/>
          <a:ln w="28575">
            <a:solidFill>
              <a:srgbClr val="F1612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hlinkClick r:id="rId4"/>
              </a:rPr>
              <a:t>Robotis</a:t>
            </a:r>
            <a:r>
              <a:rPr lang="en-US" dirty="0">
                <a:hlinkClick r:id="rId4"/>
              </a:rPr>
              <a:t> and OSRF Announce TurtleBot 3 Smaller, Cheaper, and Modular (IEEE Spectrum, By Evan Ackerman, 12 Oct 2016)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FE2427-B3C5-4246-8390-F2D846ED36F1}"/>
              </a:ext>
            </a:extLst>
          </p:cNvPr>
          <p:cNvSpPr txBox="1"/>
          <p:nvPr/>
        </p:nvSpPr>
        <p:spPr>
          <a:xfrm>
            <a:off x="5925727" y="5924550"/>
            <a:ext cx="1502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747474"/>
                </a:solidFill>
              </a:rPr>
              <a:t>Source: </a:t>
            </a:r>
            <a:r>
              <a:rPr lang="en-US" sz="1000" dirty="0">
                <a:solidFill>
                  <a:srgbClr val="747474"/>
                </a:solidFill>
                <a:hlinkClick r:id="rId4"/>
              </a:rPr>
              <a:t>IEEE Spectrum</a:t>
            </a:r>
            <a:endParaRPr lang="en-US" sz="1000" dirty="0">
              <a:solidFill>
                <a:srgbClr val="7474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19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8E01-20F8-C471-DF10-B1DE14EEE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Analysis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C7B7B-A6C9-D0BB-AA44-3C26051FD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D791-1DD1-4B30-96A2-5D129849FE1A}" type="datetime4">
              <a:rPr lang="en-US" smtClean="0"/>
              <a:t>February 12, 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E206BC-C4D3-F09A-C459-CCDF897A8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A1AC214-DD30-CA67-36E5-F16F2DADA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896720"/>
              </p:ext>
            </p:extLst>
          </p:nvPr>
        </p:nvGraphicFramePr>
        <p:xfrm>
          <a:off x="629178" y="1856104"/>
          <a:ext cx="10933643" cy="133936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732825">
                  <a:extLst>
                    <a:ext uri="{9D8B030D-6E8A-4147-A177-3AD203B41FA5}">
                      <a16:colId xmlns:a16="http://schemas.microsoft.com/office/drawing/2014/main" val="3974538682"/>
                    </a:ext>
                  </a:extLst>
                </a:gridCol>
                <a:gridCol w="1366413">
                  <a:extLst>
                    <a:ext uri="{9D8B030D-6E8A-4147-A177-3AD203B41FA5}">
                      <a16:colId xmlns:a16="http://schemas.microsoft.com/office/drawing/2014/main" val="2422604385"/>
                    </a:ext>
                  </a:extLst>
                </a:gridCol>
                <a:gridCol w="1366413">
                  <a:extLst>
                    <a:ext uri="{9D8B030D-6E8A-4147-A177-3AD203B41FA5}">
                      <a16:colId xmlns:a16="http://schemas.microsoft.com/office/drawing/2014/main" val="951150607"/>
                    </a:ext>
                  </a:extLst>
                </a:gridCol>
                <a:gridCol w="1366998">
                  <a:extLst>
                    <a:ext uri="{9D8B030D-6E8A-4147-A177-3AD203B41FA5}">
                      <a16:colId xmlns:a16="http://schemas.microsoft.com/office/drawing/2014/main" val="3738053154"/>
                    </a:ext>
                  </a:extLst>
                </a:gridCol>
                <a:gridCol w="1366998">
                  <a:extLst>
                    <a:ext uri="{9D8B030D-6E8A-4147-A177-3AD203B41FA5}">
                      <a16:colId xmlns:a16="http://schemas.microsoft.com/office/drawing/2014/main" val="1976567661"/>
                    </a:ext>
                  </a:extLst>
                </a:gridCol>
                <a:gridCol w="1366998">
                  <a:extLst>
                    <a:ext uri="{9D8B030D-6E8A-4147-A177-3AD203B41FA5}">
                      <a16:colId xmlns:a16="http://schemas.microsoft.com/office/drawing/2014/main" val="3445729664"/>
                    </a:ext>
                  </a:extLst>
                </a:gridCol>
                <a:gridCol w="1366998">
                  <a:extLst>
                    <a:ext uri="{9D8B030D-6E8A-4147-A177-3AD203B41FA5}">
                      <a16:colId xmlns:a16="http://schemas.microsoft.com/office/drawing/2014/main" val="726140790"/>
                    </a:ext>
                  </a:extLst>
                </a:gridCol>
              </a:tblGrid>
              <a:tr h="334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Parameter/Metric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612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</a:rPr>
                        <a:t>Slow Circle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612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Slow Square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612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n-lt"/>
                        </a:rPr>
                        <a:t>Medium Circle</a:t>
                      </a:r>
                      <a:endParaRPr lang="en-US" sz="12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612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Medium Square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612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n-lt"/>
                        </a:rPr>
                        <a:t>Fast Circle</a:t>
                      </a:r>
                      <a:endParaRPr lang="en-US" sz="12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612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Fast Square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61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111445"/>
                  </a:ext>
                </a:extLst>
              </a:tr>
              <a:tr h="334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Resemblance to ideal trajectory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Very High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3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High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3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Medium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Medium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Extremely Low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294666"/>
                  </a:ext>
                </a:extLst>
              </a:tr>
              <a:tr h="334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Kinematic behavior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Very High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3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3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High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3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Medium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Medium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Very Low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537359"/>
                  </a:ext>
                </a:extLst>
              </a:tr>
              <a:tr h="334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Time for 1 complete traversal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Very High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Medium</a:t>
                      </a:r>
                      <a:endParaRPr lang="en-US" sz="12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Medium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Very Low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3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3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07205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82ECB37-DB5A-A892-1F8F-A0BFA493CAAC}"/>
              </a:ext>
            </a:extLst>
          </p:cNvPr>
          <p:cNvSpPr txBox="1"/>
          <p:nvPr/>
        </p:nvSpPr>
        <p:spPr>
          <a:xfrm>
            <a:off x="629178" y="3381344"/>
            <a:ext cx="7296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0" dirty="0">
                <a:solidFill>
                  <a:srgbClr val="24292F"/>
                </a:solidFill>
                <a:effectLst/>
                <a:latin typeface="-apple-system"/>
              </a:rPr>
              <a:t>Note 1:</a:t>
            </a:r>
            <a:r>
              <a:rPr lang="en-US" sz="1200" b="0" i="0" dirty="0">
                <a:solidFill>
                  <a:srgbClr val="24292F"/>
                </a:solidFill>
                <a:effectLst/>
                <a:latin typeface="-apple-system"/>
              </a:rPr>
              <a:t> The analysis presented above is qualitative.</a:t>
            </a:r>
          </a:p>
          <a:p>
            <a:r>
              <a:rPr lang="en-US" sz="1200" b="0" i="0" dirty="0">
                <a:solidFill>
                  <a:srgbClr val="24292F"/>
                </a:solidFill>
                <a:effectLst/>
                <a:latin typeface="-apple-system"/>
              </a:rPr>
              <a:t>              Although a detailed quantitative analysis can be accomplished, it was beyond the scope of this assignment.</a:t>
            </a:r>
            <a:endParaRPr lang="en-US" sz="1200" dirty="0">
              <a:solidFill>
                <a:srgbClr val="F1612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8A3926-57EC-19D6-ACE3-DF2955545984}"/>
              </a:ext>
            </a:extLst>
          </p:cNvPr>
          <p:cNvSpPr txBox="1"/>
          <p:nvPr/>
        </p:nvSpPr>
        <p:spPr>
          <a:xfrm>
            <a:off x="10271449" y="6003239"/>
            <a:ext cx="18485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747474"/>
                </a:solidFill>
              </a:rPr>
              <a:t>Source: </a:t>
            </a:r>
            <a:r>
              <a:rPr lang="en-US" sz="1000" dirty="0">
                <a:solidFill>
                  <a:srgbClr val="747474"/>
                </a:solidFill>
                <a:hlinkClick r:id="rId2"/>
              </a:rPr>
              <a:t>Tinker Twins GitHub</a:t>
            </a:r>
            <a:endParaRPr lang="en-US" sz="1000" dirty="0">
              <a:solidFill>
                <a:srgbClr val="747474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2C14AB-A814-0F3F-1587-18B1BBBC4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106" y="3612177"/>
            <a:ext cx="3657600" cy="23702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2D690BD-C46B-0369-78E6-79B935CFB545}"/>
              </a:ext>
            </a:extLst>
          </p:cNvPr>
          <p:cNvSpPr txBox="1"/>
          <p:nvPr/>
        </p:nvSpPr>
        <p:spPr>
          <a:xfrm>
            <a:off x="629178" y="3930591"/>
            <a:ext cx="7505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0" dirty="0">
                <a:solidFill>
                  <a:srgbClr val="24292F"/>
                </a:solidFill>
                <a:effectLst/>
                <a:latin typeface="-apple-system"/>
              </a:rPr>
              <a:t>Note 2:</a:t>
            </a:r>
            <a:r>
              <a:rPr lang="en-US" sz="1200" b="0" i="0" dirty="0">
                <a:solidFill>
                  <a:srgbClr val="24292F"/>
                </a:solidFill>
                <a:effectLst/>
                <a:latin typeface="-apple-system"/>
              </a:rPr>
              <a:t> The physical TurtleBot3 has a maximum travel speed of 0.22 m/s and maximum rotational speed of 2.84 rad/s.</a:t>
            </a:r>
          </a:p>
          <a:p>
            <a:r>
              <a:rPr lang="en-US" sz="1200" b="0" i="0" dirty="0">
                <a:solidFill>
                  <a:srgbClr val="24292F"/>
                </a:solidFill>
                <a:effectLst/>
                <a:latin typeface="-apple-system"/>
              </a:rPr>
              <a:t>              The simulated TurtleBot3 was operated at higher limits to analyze the effect of simulation dynamics on the</a:t>
            </a:r>
          </a:p>
          <a:p>
            <a:r>
              <a:rPr lang="en-US" sz="1200" dirty="0">
                <a:solidFill>
                  <a:srgbClr val="24292F"/>
                </a:solidFill>
                <a:latin typeface="-apple-system"/>
              </a:rPr>
              <a:t>              </a:t>
            </a:r>
            <a:r>
              <a:rPr lang="en-US" sz="1200" b="0" i="0" dirty="0">
                <a:solidFill>
                  <a:srgbClr val="24292F"/>
                </a:solidFill>
                <a:effectLst/>
                <a:latin typeface="-apple-system"/>
              </a:rPr>
              <a:t>performance of the open-loop controllers designed.</a:t>
            </a:r>
            <a:endParaRPr lang="en-US" sz="1200" dirty="0">
              <a:solidFill>
                <a:srgbClr val="F1612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B03FF4-7649-89F7-F877-3E7ABC99345A}"/>
              </a:ext>
            </a:extLst>
          </p:cNvPr>
          <p:cNvSpPr txBox="1"/>
          <p:nvPr/>
        </p:nvSpPr>
        <p:spPr>
          <a:xfrm>
            <a:off x="629178" y="4664504"/>
            <a:ext cx="7544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0" dirty="0">
                <a:solidFill>
                  <a:srgbClr val="24292F"/>
                </a:solidFill>
                <a:effectLst/>
                <a:latin typeface="-apple-system"/>
              </a:rPr>
              <a:t>Note 3:</a:t>
            </a:r>
            <a:r>
              <a:rPr lang="en-US" sz="1200" b="0" i="0" dirty="0">
                <a:solidFill>
                  <a:srgbClr val="24292F"/>
                </a:solidFill>
                <a:effectLst/>
                <a:latin typeface="-apple-system"/>
              </a:rPr>
              <a:t> Deployment videos as well as pictures are available in </a:t>
            </a:r>
            <a:r>
              <a:rPr lang="en-US" sz="1200" b="0" i="0" dirty="0">
                <a:solidFill>
                  <a:srgbClr val="24292F"/>
                </a:solidFill>
                <a:effectLst/>
                <a:latin typeface="-apple-system"/>
                <a:hlinkClick r:id="rId4"/>
              </a:rPr>
              <a:t>README.md</a:t>
            </a:r>
            <a:r>
              <a:rPr lang="en-US" sz="1200" b="0" i="0" dirty="0">
                <a:solidFill>
                  <a:srgbClr val="24292F"/>
                </a:solidFill>
                <a:effectLst/>
                <a:latin typeface="-apple-system"/>
              </a:rPr>
              <a:t> file as well as in the </a:t>
            </a:r>
            <a:r>
              <a:rPr lang="en-US" sz="1200" b="0" i="0" dirty="0">
                <a:solidFill>
                  <a:srgbClr val="24292F"/>
                </a:solidFill>
                <a:effectLst/>
                <a:latin typeface="-apple-system"/>
                <a:hlinkClick r:id="rId5"/>
              </a:rPr>
              <a:t>media directory</a:t>
            </a:r>
            <a:r>
              <a:rPr lang="en-US" sz="1200" b="0" i="0" dirty="0">
                <a:solidFill>
                  <a:srgbClr val="24292F"/>
                </a:solidFill>
                <a:effectLst/>
                <a:latin typeface="-apple-system"/>
              </a:rPr>
              <a:t> of the</a:t>
            </a:r>
          </a:p>
          <a:p>
            <a:r>
              <a:rPr lang="en-US" sz="1200" dirty="0">
                <a:solidFill>
                  <a:srgbClr val="24292F"/>
                </a:solidFill>
                <a:latin typeface="-apple-system"/>
              </a:rPr>
              <a:t>               </a:t>
            </a:r>
            <a:r>
              <a:rPr lang="en-US" sz="1200" dirty="0">
                <a:solidFill>
                  <a:srgbClr val="24292F"/>
                </a:solidFill>
                <a:latin typeface="-apple-system"/>
                <a:hlinkClick r:id="rId6"/>
              </a:rPr>
              <a:t>assignment repository</a:t>
            </a:r>
            <a:r>
              <a:rPr lang="en-US" sz="1200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  <a:endParaRPr lang="en-US" sz="1200" dirty="0">
              <a:solidFill>
                <a:srgbClr val="F161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472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2A3B7-F5ED-C335-EDA7-3C44E6556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79" y="2331217"/>
            <a:ext cx="10933641" cy="1290108"/>
          </a:xfrm>
        </p:spPr>
        <p:txBody>
          <a:bodyPr/>
          <a:lstStyle/>
          <a:p>
            <a:pPr algn="ctr"/>
            <a:r>
              <a:rPr lang="en-IN"/>
              <a:t>Thank You!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B762C-FAC7-41D3-3B98-940030CEE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F2D1-AFA2-49B4-AB76-31EC814AC742}" type="datetime4">
              <a:rPr lang="en-US" smtClean="0"/>
              <a:t>February 12, 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16A81-B0AC-981E-6308-B00EE8113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dirty="0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8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RMLab CU-ICAR">
  <a:themeElements>
    <a:clrScheme name="ARMLab CU-ICAR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F16122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81e0752-7327-43ef-af71-087853e23a2f">
      <Terms xmlns="http://schemas.microsoft.com/office/infopath/2007/PartnerControls"/>
    </lcf76f155ced4ddcb4097134ff3c332f>
    <TaxCatchAll xmlns="b307200f-adf2-4dbb-94fd-dcc73869c24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B9CD9D587C274E804BFEB7C5202BFB" ma:contentTypeVersion="16" ma:contentTypeDescription="Create a new document." ma:contentTypeScope="" ma:versionID="477a34dab2663d202bb2b14837753485">
  <xsd:schema xmlns:xsd="http://www.w3.org/2001/XMLSchema" xmlns:xs="http://www.w3.org/2001/XMLSchema" xmlns:p="http://schemas.microsoft.com/office/2006/metadata/properties" xmlns:ns2="681e0752-7327-43ef-af71-087853e23a2f" xmlns:ns3="b307200f-adf2-4dbb-94fd-dcc73869c24f" targetNamespace="http://schemas.microsoft.com/office/2006/metadata/properties" ma:root="true" ma:fieldsID="16c8e886a280e57dec73cd2402381b75" ns2:_="" ns3:_="">
    <xsd:import namespace="681e0752-7327-43ef-af71-087853e23a2f"/>
    <xsd:import namespace="b307200f-adf2-4dbb-94fd-dcc73869c2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1e0752-7327-43ef-af71-087853e23a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8e6246e5-a6e5-4eb2-9fa7-36466991193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7200f-adf2-4dbb-94fd-dcc73869c24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b8539657-9224-4b36-a143-5981c2f50772}" ma:internalName="TaxCatchAll" ma:showField="CatchAllData" ma:web="b307200f-adf2-4dbb-94fd-dcc73869c24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10BD009-5166-4D59-AABC-6785392F4B19}">
  <ds:schemaRefs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www.w3.org/XML/1998/namespace"/>
    <ds:schemaRef ds:uri="http://purl.org/dc/elements/1.1/"/>
    <ds:schemaRef ds:uri="http://schemas.microsoft.com/office/2006/metadata/properties"/>
    <ds:schemaRef ds:uri="b307200f-adf2-4dbb-94fd-dcc73869c24f"/>
    <ds:schemaRef ds:uri="http://purl.org/dc/dcmitype/"/>
    <ds:schemaRef ds:uri="http://schemas.openxmlformats.org/package/2006/metadata/core-properties"/>
    <ds:schemaRef ds:uri="681e0752-7327-43ef-af71-087853e23a2f"/>
  </ds:schemaRefs>
</ds:datastoreItem>
</file>

<file path=customXml/itemProps2.xml><?xml version="1.0" encoding="utf-8"?>
<ds:datastoreItem xmlns:ds="http://schemas.openxmlformats.org/officeDocument/2006/customXml" ds:itemID="{9365FA24-6B99-4990-BF3B-035DB5EF1E9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989E32-0DA8-42A6-A9FF-9F854F7466E3}">
  <ds:schemaRefs>
    <ds:schemaRef ds:uri="681e0752-7327-43ef-af71-087853e23a2f"/>
    <ds:schemaRef ds:uri="b307200f-adf2-4dbb-94fd-dcc73869c24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</TotalTime>
  <Words>525</Words>
  <Application>Microsoft Office PowerPoint</Application>
  <PresentationFormat>Widescreen</PresentationFormat>
  <Paragraphs>120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-apple-system</vt:lpstr>
      <vt:lpstr>Arial</vt:lpstr>
      <vt:lpstr>Calibri</vt:lpstr>
      <vt:lpstr>Courier New</vt:lpstr>
      <vt:lpstr>Trebuchet MS</vt:lpstr>
      <vt:lpstr>Wingdings 2</vt:lpstr>
      <vt:lpstr>Wingdings 3</vt:lpstr>
      <vt:lpstr>ARMLab CU-ICAR</vt:lpstr>
      <vt:lpstr>Assignment 2-A TurtleBot3 Burger Teardown</vt:lpstr>
      <vt:lpstr>Feature Overview</vt:lpstr>
      <vt:lpstr>Existing Hardware</vt:lpstr>
      <vt:lpstr>TurtleBot Version Comparison</vt:lpstr>
      <vt:lpstr>Analysis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tsamak</dc:creator>
  <cp:lastModifiedBy>Tanmay Samak</cp:lastModifiedBy>
  <cp:revision>1</cp:revision>
  <dcterms:created xsi:type="dcterms:W3CDTF">2020-04-29T07:35:04Z</dcterms:created>
  <dcterms:modified xsi:type="dcterms:W3CDTF">2023-02-13T05:24:57Z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0x010100C7B9CD9D587C274E804BFEB7C5202BFB</vt:lpwstr>
  </property>
  <property fmtid="{D5CDD505-2E9C-101B-9397-08002B2CF9AE}" pid="3" name="MediaServiceImageTags">
    <vt:lpwstr/>
  </property>
  <property fmtid="{D5CDD505-2E9C-101B-9397-08002B2CF9AE}" pid="4" name="Order">
    <vt:r8>300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ComplianceAssetId">
    <vt:lpwstr/>
  </property>
  <property fmtid="{D5CDD505-2E9C-101B-9397-08002B2CF9AE}" pid="10" name="TemplateUrl">
    <vt:lpwstr/>
  </property>
</Properties>
</file>