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4"/>
  </p:notesMasterIdLst>
  <p:sldIdLst>
    <p:sldId id="256" r:id="rId5"/>
    <p:sldId id="257" r:id="rId6"/>
    <p:sldId id="275" r:id="rId7"/>
    <p:sldId id="277" r:id="rId8"/>
    <p:sldId id="278" r:id="rId9"/>
    <p:sldId id="276" r:id="rId10"/>
    <p:sldId id="274" r:id="rId11"/>
    <p:sldId id="273" r:id="rId12"/>
    <p:sldId id="258" r:id="rId13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122"/>
    <a:srgbClr val="3399FF"/>
    <a:srgbClr val="7030A0"/>
    <a:srgbClr val="66FF33"/>
    <a:srgbClr val="FF3300"/>
    <a:srgbClr val="FF9900"/>
    <a:srgbClr val="747474"/>
    <a:srgbClr val="FFFFFF"/>
    <a:srgbClr val="00000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AEAA3-616A-4466-88BC-E90FBB7B834B}" v="472" dt="2023-01-17T17:44:50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Samak" userId="S::csamak@clemson.edu::5307509c-3a6e-47da-b024-dc6909734887" providerId="AD" clId="Web-{7D9F903F-04C3-479A-94A9-7F8C647B6782}"/>
    <pc:docChg chg="modSld">
      <pc:chgData name="Chinmay Samak" userId="S::csamak@clemson.edu::5307509c-3a6e-47da-b024-dc6909734887" providerId="AD" clId="Web-{7D9F903F-04C3-479A-94A9-7F8C647B6782}" dt="2022-10-19T15:41:01.880" v="0" actId="20577"/>
      <pc:docMkLst>
        <pc:docMk/>
      </pc:docMkLst>
      <pc:sldChg chg="modSp">
        <pc:chgData name="Chinmay Samak" userId="S::csamak@clemson.edu::5307509c-3a6e-47da-b024-dc6909734887" providerId="AD" clId="Web-{7D9F903F-04C3-479A-94A9-7F8C647B6782}" dt="2022-10-19T15:41:01.880" v="0" actId="20577"/>
        <pc:sldMkLst>
          <pc:docMk/>
          <pc:sldMk cId="286496397" sldId="256"/>
        </pc:sldMkLst>
        <pc:spChg chg="mod">
          <ac:chgData name="Chinmay Samak" userId="S::csamak@clemson.edu::5307509c-3a6e-47da-b024-dc6909734887" providerId="AD" clId="Web-{7D9F903F-04C3-479A-94A9-7F8C647B6782}" dt="2022-10-19T15:41:01.880" v="0" actId="20577"/>
          <ac:spMkLst>
            <pc:docMk/>
            <pc:sldMk cId="286496397" sldId="256"/>
            <ac:spMk id="2" creationId="{311FA87B-C4EF-9366-D633-477A8962826E}"/>
          </ac:spMkLst>
        </pc:spChg>
      </pc:sldChg>
    </pc:docChg>
  </pc:docChgLst>
  <pc:docChgLst>
    <pc:chgData name="Sumedh P Sathe" userId="S::ssathe@clemson.edu::95b965f1-79ea-44aa-9641-e9780e2b4def" providerId="AD" clId="Web-{8E634488-7950-4BAF-8DAC-7273B4F57AD6}"/>
    <pc:docChg chg="addSld delSld modSld">
      <pc:chgData name="Sumedh P Sathe" userId="S::ssathe@clemson.edu::95b965f1-79ea-44aa-9641-e9780e2b4def" providerId="AD" clId="Web-{8E634488-7950-4BAF-8DAC-7273B4F57AD6}" dt="2022-09-20T20:00:09.472" v="223" actId="20577"/>
      <pc:docMkLst>
        <pc:docMk/>
      </pc:docMkLst>
      <pc:sldChg chg="modSp">
        <pc:chgData name="Sumedh P Sathe" userId="S::ssathe@clemson.edu::95b965f1-79ea-44aa-9641-e9780e2b4def" providerId="AD" clId="Web-{8E634488-7950-4BAF-8DAC-7273B4F57AD6}" dt="2022-09-20T20:00:09.472" v="223" actId="20577"/>
        <pc:sldMkLst>
          <pc:docMk/>
          <pc:sldMk cId="286496397" sldId="256"/>
        </pc:sldMkLst>
        <pc:spChg chg="mod">
          <ac:chgData name="Sumedh P Sathe" userId="S::ssathe@clemson.edu::95b965f1-79ea-44aa-9641-e9780e2b4def" providerId="AD" clId="Web-{8E634488-7950-4BAF-8DAC-7273B4F57AD6}" dt="2022-09-20T20:00:09.472" v="223" actId="20577"/>
          <ac:spMkLst>
            <pc:docMk/>
            <pc:sldMk cId="286496397" sldId="256"/>
            <ac:spMk id="2" creationId="{311FA87B-C4EF-9366-D633-477A8962826E}"/>
          </ac:spMkLst>
        </pc:spChg>
        <pc:spChg chg="mod">
          <ac:chgData name="Sumedh P Sathe" userId="S::ssathe@clemson.edu::95b965f1-79ea-44aa-9641-e9780e2b4def" providerId="AD" clId="Web-{8E634488-7950-4BAF-8DAC-7273B4F57AD6}" dt="2022-09-20T19:59:43.144" v="213" actId="20577"/>
          <ac:spMkLst>
            <pc:docMk/>
            <pc:sldMk cId="286496397" sldId="256"/>
            <ac:spMk id="3" creationId="{AA17FADD-79C7-CF25-1E74-75E0D23B1E4C}"/>
          </ac:spMkLst>
        </pc:spChg>
      </pc:sldChg>
      <pc:sldChg chg="modSp">
        <pc:chgData name="Sumedh P Sathe" userId="S::ssathe@clemson.edu::95b965f1-79ea-44aa-9641-e9780e2b4def" providerId="AD" clId="Web-{8E634488-7950-4BAF-8DAC-7273B4F57AD6}" dt="2022-09-20T19:59:41.050" v="159" actId="20577"/>
        <pc:sldMkLst>
          <pc:docMk/>
          <pc:sldMk cId="306691157" sldId="257"/>
        </pc:sldMkLst>
        <pc:spChg chg="mod">
          <ac:chgData name="Sumedh P Sathe" userId="S::ssathe@clemson.edu::95b965f1-79ea-44aa-9641-e9780e2b4def" providerId="AD" clId="Web-{8E634488-7950-4BAF-8DAC-7273B4F57AD6}" dt="2022-09-20T19:59:41.050" v="159" actId="20577"/>
          <ac:spMkLst>
            <pc:docMk/>
            <pc:sldMk cId="306691157" sldId="257"/>
            <ac:spMk id="2" creationId="{87658E01-20F8-C471-DF10-B1DE14EEE1D4}"/>
          </ac:spMkLst>
        </pc:spChg>
        <pc:spChg chg="mod">
          <ac:chgData name="Sumedh P Sathe" userId="S::ssathe@clemson.edu::95b965f1-79ea-44aa-9641-e9780e2b4def" providerId="AD" clId="Web-{8E634488-7950-4BAF-8DAC-7273B4F57AD6}" dt="2022-09-20T19:59:35.643" v="144" actId="20577"/>
          <ac:spMkLst>
            <pc:docMk/>
            <pc:sldMk cId="306691157" sldId="257"/>
            <ac:spMk id="3" creationId="{19F2D61E-BBDD-019A-A6F5-CF5FB6BE754B}"/>
          </ac:spMkLst>
        </pc:spChg>
      </pc:sldChg>
      <pc:sldChg chg="modSp add del replId">
        <pc:chgData name="Sumedh P Sathe" userId="S::ssathe@clemson.edu::95b965f1-79ea-44aa-9641-e9780e2b4def" providerId="AD" clId="Web-{8E634488-7950-4BAF-8DAC-7273B4F57AD6}" dt="2022-09-20T19:59:36.487" v="145"/>
        <pc:sldMkLst>
          <pc:docMk/>
          <pc:sldMk cId="566959682" sldId="273"/>
        </pc:sldMkLst>
        <pc:spChg chg="mod">
          <ac:chgData name="Sumedh P Sathe" userId="S::ssathe@clemson.edu::95b965f1-79ea-44aa-9641-e9780e2b4def" providerId="AD" clId="Web-{8E634488-7950-4BAF-8DAC-7273B4F57AD6}" dt="2022-09-20T19:59:33.409" v="132" actId="20577"/>
          <ac:spMkLst>
            <pc:docMk/>
            <pc:sldMk cId="566959682" sldId="273"/>
            <ac:spMk id="2" creationId="{87658E01-20F8-C471-DF10-B1DE14EEE1D4}"/>
          </ac:spMkLst>
        </pc:spChg>
      </pc:sldChg>
      <pc:sldChg chg="add del replId">
        <pc:chgData name="Sumedh P Sathe" userId="S::ssathe@clemson.edu::95b965f1-79ea-44aa-9641-e9780e2b4def" providerId="AD" clId="Web-{8E634488-7950-4BAF-8DAC-7273B4F57AD6}" dt="2022-09-20T19:59:31.799" v="121"/>
        <pc:sldMkLst>
          <pc:docMk/>
          <pc:sldMk cId="19537013" sldId="274"/>
        </pc:sldMkLst>
      </pc:sldChg>
    </pc:docChg>
  </pc:docChgLst>
  <pc:docChgLst>
    <pc:chgData name="Tanmay Samak" userId="20166025-7f22-4346-9b98-ec55ab787a06" providerId="ADAL" clId="{F52AEAA3-616A-4466-88BC-E90FBB7B834B}"/>
    <pc:docChg chg="undo redo custSel addSld delSld modSld sldOrd">
      <pc:chgData name="Tanmay Samak" userId="20166025-7f22-4346-9b98-ec55ab787a06" providerId="ADAL" clId="{F52AEAA3-616A-4466-88BC-E90FBB7B834B}" dt="2023-01-17T17:44:50.895" v="3298" actId="114"/>
      <pc:docMkLst>
        <pc:docMk/>
      </pc:docMkLst>
      <pc:sldChg chg="addSp delSp modSp mod">
        <pc:chgData name="Tanmay Samak" userId="20166025-7f22-4346-9b98-ec55ab787a06" providerId="ADAL" clId="{F52AEAA3-616A-4466-88BC-E90FBB7B834B}" dt="2023-01-17T17:44:29.597" v="3297" actId="20577"/>
        <pc:sldMkLst>
          <pc:docMk/>
          <pc:sldMk cId="286496397" sldId="256"/>
        </pc:sldMkLst>
        <pc:spChg chg="mod">
          <ac:chgData name="Tanmay Samak" userId="20166025-7f22-4346-9b98-ec55ab787a06" providerId="ADAL" clId="{F52AEAA3-616A-4466-88BC-E90FBB7B834B}" dt="2023-01-17T17:44:29.597" v="3297" actId="20577"/>
          <ac:spMkLst>
            <pc:docMk/>
            <pc:sldMk cId="286496397" sldId="256"/>
            <ac:spMk id="2" creationId="{311FA87B-C4EF-9366-D633-477A8962826E}"/>
          </ac:spMkLst>
        </pc:spChg>
        <pc:spChg chg="mod">
          <ac:chgData name="Tanmay Samak" userId="20166025-7f22-4346-9b98-ec55ab787a06" providerId="ADAL" clId="{F52AEAA3-616A-4466-88BC-E90FBB7B834B}" dt="2023-01-17T13:36:47.753" v="180" actId="20577"/>
          <ac:spMkLst>
            <pc:docMk/>
            <pc:sldMk cId="286496397" sldId="256"/>
            <ac:spMk id="3" creationId="{AA17FADD-79C7-CF25-1E74-75E0D23B1E4C}"/>
          </ac:spMkLst>
        </pc:spChg>
        <pc:spChg chg="add del mod">
          <ac:chgData name="Tanmay Samak" userId="20166025-7f22-4346-9b98-ec55ab787a06" providerId="ADAL" clId="{F52AEAA3-616A-4466-88BC-E90FBB7B834B}" dt="2023-01-17T13:35:31.142" v="172" actId="478"/>
          <ac:spMkLst>
            <pc:docMk/>
            <pc:sldMk cId="286496397" sldId="256"/>
            <ac:spMk id="6" creationId="{6A6F3825-0D51-5890-D3E1-A39F7F8619D5}"/>
          </ac:spMkLst>
        </pc:spChg>
      </pc:sldChg>
      <pc:sldChg chg="addSp delSp modSp mod">
        <pc:chgData name="Tanmay Samak" userId="20166025-7f22-4346-9b98-ec55ab787a06" providerId="ADAL" clId="{F52AEAA3-616A-4466-88BC-E90FBB7B834B}" dt="2023-01-17T16:09:25.125" v="2614" actId="20577"/>
        <pc:sldMkLst>
          <pc:docMk/>
          <pc:sldMk cId="306691157" sldId="257"/>
        </pc:sldMkLst>
        <pc:spChg chg="mod">
          <ac:chgData name="Tanmay Samak" userId="20166025-7f22-4346-9b98-ec55ab787a06" providerId="ADAL" clId="{F52AEAA3-616A-4466-88BC-E90FBB7B834B}" dt="2023-01-17T14:11:23.454" v="272" actId="20577"/>
          <ac:spMkLst>
            <pc:docMk/>
            <pc:sldMk cId="306691157" sldId="257"/>
            <ac:spMk id="2" creationId="{87658E01-20F8-C471-DF10-B1DE14EEE1D4}"/>
          </ac:spMkLst>
        </pc:spChg>
        <pc:spChg chg="add del mod">
          <ac:chgData name="Tanmay Samak" userId="20166025-7f22-4346-9b98-ec55ab787a06" providerId="ADAL" clId="{F52AEAA3-616A-4466-88BC-E90FBB7B834B}" dt="2023-01-17T16:09:25.125" v="2614" actId="20577"/>
          <ac:spMkLst>
            <pc:docMk/>
            <pc:sldMk cId="306691157" sldId="257"/>
            <ac:spMk id="3" creationId="{19F2D61E-BBDD-019A-A6F5-CF5FB6BE754B}"/>
          </ac:spMkLst>
        </pc:spChg>
        <pc:spChg chg="add mod">
          <ac:chgData name="Tanmay Samak" userId="20166025-7f22-4346-9b98-ec55ab787a06" providerId="ADAL" clId="{F52AEAA3-616A-4466-88BC-E90FBB7B834B}" dt="2023-01-17T16:06:54.208" v="2540" actId="1076"/>
          <ac:spMkLst>
            <pc:docMk/>
            <pc:sldMk cId="306691157" sldId="257"/>
            <ac:spMk id="7" creationId="{5B0FCEA4-FC4D-A839-3E6B-A7BD9A838EFB}"/>
          </ac:spMkLst>
        </pc:spChg>
        <pc:spChg chg="add del">
          <ac:chgData name="Tanmay Samak" userId="20166025-7f22-4346-9b98-ec55ab787a06" providerId="ADAL" clId="{F52AEAA3-616A-4466-88BC-E90FBB7B834B}" dt="2023-01-17T14:33:17.389" v="1014"/>
          <ac:spMkLst>
            <pc:docMk/>
            <pc:sldMk cId="306691157" sldId="257"/>
            <ac:spMk id="9" creationId="{5063372E-2EFF-F2FA-A41E-AA0BA23E1C3C}"/>
          </ac:spMkLst>
        </pc:spChg>
        <pc:graphicFrameChg chg="add del mod ord modGraphic">
          <ac:chgData name="Tanmay Samak" userId="20166025-7f22-4346-9b98-ec55ab787a06" providerId="ADAL" clId="{F52AEAA3-616A-4466-88BC-E90FBB7B834B}" dt="2023-01-17T14:12:53.875" v="300" actId="3680"/>
          <ac:graphicFrameMkLst>
            <pc:docMk/>
            <pc:sldMk cId="306691157" sldId="257"/>
            <ac:graphicFrameMk id="6" creationId="{6D0259A7-80B0-C639-82F0-5E4BC1DC3A27}"/>
          </ac:graphicFrameMkLst>
        </pc:graphicFrameChg>
        <pc:picChg chg="add mod">
          <ac:chgData name="Tanmay Samak" userId="20166025-7f22-4346-9b98-ec55ab787a06" providerId="ADAL" clId="{F52AEAA3-616A-4466-88BC-E90FBB7B834B}" dt="2023-01-17T14:30:39.346" v="974" actId="1076"/>
          <ac:picMkLst>
            <pc:docMk/>
            <pc:sldMk cId="306691157" sldId="257"/>
            <ac:picMk id="1026" creationId="{22D8AD0C-9524-124A-6F18-C17133217C9E}"/>
          </ac:picMkLst>
        </pc:picChg>
      </pc:sldChg>
      <pc:sldChg chg="addSp delSp modSp add del mod">
        <pc:chgData name="Tanmay Samak" userId="20166025-7f22-4346-9b98-ec55ab787a06" providerId="ADAL" clId="{F52AEAA3-616A-4466-88BC-E90FBB7B834B}" dt="2023-01-17T17:11:51.171" v="3072" actId="478"/>
        <pc:sldMkLst>
          <pc:docMk/>
          <pc:sldMk cId="1136984561" sldId="258"/>
        </pc:sldMkLst>
        <pc:spChg chg="del">
          <ac:chgData name="Tanmay Samak" userId="20166025-7f22-4346-9b98-ec55ab787a06" providerId="ADAL" clId="{F52AEAA3-616A-4466-88BC-E90FBB7B834B}" dt="2023-01-17T17:11:49.081" v="3071" actId="478"/>
          <ac:spMkLst>
            <pc:docMk/>
            <pc:sldMk cId="1136984561" sldId="258"/>
            <ac:spMk id="3" creationId="{84D0612E-D0E1-F7DC-85B5-6491843F05F8}"/>
          </ac:spMkLst>
        </pc:spChg>
        <pc:spChg chg="add del mod">
          <ac:chgData name="Tanmay Samak" userId="20166025-7f22-4346-9b98-ec55ab787a06" providerId="ADAL" clId="{F52AEAA3-616A-4466-88BC-E90FBB7B834B}" dt="2023-01-17T17:11:51.171" v="3072" actId="478"/>
          <ac:spMkLst>
            <pc:docMk/>
            <pc:sldMk cId="1136984561" sldId="258"/>
            <ac:spMk id="7" creationId="{40798A4A-D9D0-0DF1-D151-8BD13C827C24}"/>
          </ac:spMkLst>
        </pc:spChg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330530751" sldId="259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461992518" sldId="260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710880836" sldId="261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313927359" sldId="262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364547429" sldId="263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673646096" sldId="264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1498491498" sldId="265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486110337" sldId="266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599562137" sldId="267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667735130" sldId="269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1649799524" sldId="270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156151602" sldId="271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1498766777" sldId="272"/>
        </pc:sldMkLst>
      </pc:sldChg>
      <pc:sldChg chg="modSp add mod">
        <pc:chgData name="Tanmay Samak" userId="20166025-7f22-4346-9b98-ec55ab787a06" providerId="ADAL" clId="{F52AEAA3-616A-4466-88BC-E90FBB7B834B}" dt="2023-01-17T16:47:51.218" v="2850" actId="11"/>
        <pc:sldMkLst>
          <pc:docMk/>
          <pc:sldMk cId="2828526672" sldId="273"/>
        </pc:sldMkLst>
        <pc:spChg chg="mod">
          <ac:chgData name="Tanmay Samak" userId="20166025-7f22-4346-9b98-ec55ab787a06" providerId="ADAL" clId="{F52AEAA3-616A-4466-88BC-E90FBB7B834B}" dt="2023-01-17T13:57:47.548" v="264" actId="20577"/>
          <ac:spMkLst>
            <pc:docMk/>
            <pc:sldMk cId="2828526672" sldId="273"/>
            <ac:spMk id="2" creationId="{87658E01-20F8-C471-DF10-B1DE14EEE1D4}"/>
          </ac:spMkLst>
        </pc:spChg>
        <pc:spChg chg="mod">
          <ac:chgData name="Tanmay Samak" userId="20166025-7f22-4346-9b98-ec55ab787a06" providerId="ADAL" clId="{F52AEAA3-616A-4466-88BC-E90FBB7B834B}" dt="2023-01-17T16:47:51.218" v="2850" actId="11"/>
          <ac:spMkLst>
            <pc:docMk/>
            <pc:sldMk cId="2828526672" sldId="273"/>
            <ac:spMk id="3" creationId="{19F2D61E-BBDD-019A-A6F5-CF5FB6BE754B}"/>
          </ac:spMkLst>
        </pc:spChg>
      </pc:sldChg>
      <pc:sldChg chg="add del">
        <pc:chgData name="Tanmay Samak" userId="20166025-7f22-4346-9b98-ec55ab787a06" providerId="ADAL" clId="{F52AEAA3-616A-4466-88BC-E90FBB7B834B}" dt="2023-01-17T14:12:49.208" v="295"/>
        <pc:sldMkLst>
          <pc:docMk/>
          <pc:sldMk cId="3988837025" sldId="274"/>
        </pc:sldMkLst>
      </pc:sldChg>
      <pc:sldChg chg="addSp delSp modSp add mod">
        <pc:chgData name="Tanmay Samak" userId="20166025-7f22-4346-9b98-ec55ab787a06" providerId="ADAL" clId="{F52AEAA3-616A-4466-88BC-E90FBB7B834B}" dt="2023-01-17T17:43:51.738" v="3286" actId="207"/>
        <pc:sldMkLst>
          <pc:docMk/>
          <pc:sldMk cId="4217472783" sldId="274"/>
        </pc:sldMkLst>
        <pc:spChg chg="mod">
          <ac:chgData name="Tanmay Samak" userId="20166025-7f22-4346-9b98-ec55ab787a06" providerId="ADAL" clId="{F52AEAA3-616A-4466-88BC-E90FBB7B834B}" dt="2023-01-17T15:39:53.661" v="2214" actId="20577"/>
          <ac:spMkLst>
            <pc:docMk/>
            <pc:sldMk cId="4217472783" sldId="274"/>
            <ac:spMk id="2" creationId="{87658E01-20F8-C471-DF10-B1DE14EEE1D4}"/>
          </ac:spMkLst>
        </pc:spChg>
        <pc:spChg chg="add del mod">
          <ac:chgData name="Tanmay Samak" userId="20166025-7f22-4346-9b98-ec55ab787a06" providerId="ADAL" clId="{F52AEAA3-616A-4466-88BC-E90FBB7B834B}" dt="2023-01-17T17:29:41.910" v="3074" actId="478"/>
          <ac:spMkLst>
            <pc:docMk/>
            <pc:sldMk cId="4217472783" sldId="274"/>
            <ac:spMk id="7" creationId="{6DF1CB52-C119-0F8D-3B35-A4DF0AE7454A}"/>
          </ac:spMkLst>
        </pc:spChg>
        <pc:spChg chg="add mod">
          <ac:chgData name="Tanmay Samak" userId="20166025-7f22-4346-9b98-ec55ab787a06" providerId="ADAL" clId="{F52AEAA3-616A-4466-88BC-E90FBB7B834B}" dt="2023-01-17T17:43:42.055" v="3284" actId="207"/>
          <ac:spMkLst>
            <pc:docMk/>
            <pc:sldMk cId="4217472783" sldId="274"/>
            <ac:spMk id="10" creationId="{182ECB37-DB5A-A892-1F8F-A0BFA493CAAC}"/>
          </ac:spMkLst>
        </pc:spChg>
        <pc:graphicFrameChg chg="del">
          <ac:chgData name="Tanmay Samak" userId="20166025-7f22-4346-9b98-ec55ab787a06" providerId="ADAL" clId="{F52AEAA3-616A-4466-88BC-E90FBB7B834B}" dt="2023-01-17T17:29:40.388" v="3073" actId="478"/>
          <ac:graphicFrameMkLst>
            <pc:docMk/>
            <pc:sldMk cId="4217472783" sldId="274"/>
            <ac:graphicFrameMk id="6" creationId="{6D0259A7-80B0-C639-82F0-5E4BC1DC3A27}"/>
          </ac:graphicFrameMkLst>
        </pc:graphicFrameChg>
        <pc:graphicFrameChg chg="add del mod">
          <ac:chgData name="Tanmay Samak" userId="20166025-7f22-4346-9b98-ec55ab787a06" providerId="ADAL" clId="{F52AEAA3-616A-4466-88BC-E90FBB7B834B}" dt="2023-01-17T17:29:43.250" v="3077"/>
          <ac:graphicFrameMkLst>
            <pc:docMk/>
            <pc:sldMk cId="4217472783" sldId="274"/>
            <ac:graphicFrameMk id="8" creationId="{A0D6C4B7-AAFC-2279-0E97-FCC441940291}"/>
          </ac:graphicFrameMkLst>
        </pc:graphicFrameChg>
        <pc:graphicFrameChg chg="add mod modGraphic">
          <ac:chgData name="Tanmay Samak" userId="20166025-7f22-4346-9b98-ec55ab787a06" providerId="ADAL" clId="{F52AEAA3-616A-4466-88BC-E90FBB7B834B}" dt="2023-01-17T17:43:51.738" v="3286" actId="207"/>
          <ac:graphicFrameMkLst>
            <pc:docMk/>
            <pc:sldMk cId="4217472783" sldId="274"/>
            <ac:graphicFrameMk id="9" creationId="{4A1AC214-DD30-CA67-36E5-F16F2DADAAA9}"/>
          </ac:graphicFrameMkLst>
        </pc:graphicFrameChg>
      </pc:sldChg>
      <pc:sldChg chg="addSp delSp modSp add mod">
        <pc:chgData name="Tanmay Samak" userId="20166025-7f22-4346-9b98-ec55ab787a06" providerId="ADAL" clId="{F52AEAA3-616A-4466-88BC-E90FBB7B834B}" dt="2023-01-17T17:44:50.895" v="3298" actId="114"/>
        <pc:sldMkLst>
          <pc:docMk/>
          <pc:sldMk cId="4201824341" sldId="275"/>
        </pc:sldMkLst>
        <pc:spChg chg="mod">
          <ac:chgData name="Tanmay Samak" userId="20166025-7f22-4346-9b98-ec55ab787a06" providerId="ADAL" clId="{F52AEAA3-616A-4466-88BC-E90FBB7B834B}" dt="2023-01-17T17:44:50.895" v="3298" actId="114"/>
          <ac:spMkLst>
            <pc:docMk/>
            <pc:sldMk cId="4201824341" sldId="275"/>
            <ac:spMk id="3" creationId="{19F2D61E-BBDD-019A-A6F5-CF5FB6BE754B}"/>
          </ac:spMkLst>
        </pc:spChg>
        <pc:spChg chg="del">
          <ac:chgData name="Tanmay Samak" userId="20166025-7f22-4346-9b98-ec55ab787a06" providerId="ADAL" clId="{F52AEAA3-616A-4466-88BC-E90FBB7B834B}" dt="2023-01-17T14:44:41.659" v="1063" actId="478"/>
          <ac:spMkLst>
            <pc:docMk/>
            <pc:sldMk cId="4201824341" sldId="275"/>
            <ac:spMk id="7" creationId="{5B0FCEA4-FC4D-A839-3E6B-A7BD9A838EFB}"/>
          </ac:spMkLst>
        </pc:spChg>
        <pc:picChg chg="del">
          <ac:chgData name="Tanmay Samak" userId="20166025-7f22-4346-9b98-ec55ab787a06" providerId="ADAL" clId="{F52AEAA3-616A-4466-88BC-E90FBB7B834B}" dt="2023-01-17T14:42:05.703" v="1045" actId="478"/>
          <ac:picMkLst>
            <pc:docMk/>
            <pc:sldMk cId="4201824341" sldId="275"/>
            <ac:picMk id="1026" creationId="{22D8AD0C-9524-124A-6F18-C17133217C9E}"/>
          </ac:picMkLst>
        </pc:picChg>
        <pc:picChg chg="add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50" creationId="{41DCD1CF-E036-658B-5C3F-E5C5864B3CD3}"/>
          </ac:picMkLst>
        </pc:picChg>
        <pc:picChg chg="add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52" creationId="{0CF51567-82CA-8BEC-47EB-B7760C14B37A}"/>
          </ac:picMkLst>
        </pc:picChg>
        <pc:picChg chg="add del">
          <ac:chgData name="Tanmay Samak" userId="20166025-7f22-4346-9b98-ec55ab787a06" providerId="ADAL" clId="{F52AEAA3-616A-4466-88BC-E90FBB7B834B}" dt="2023-01-17T14:35:21.034" v="1025"/>
          <ac:picMkLst>
            <pc:docMk/>
            <pc:sldMk cId="4201824341" sldId="275"/>
            <ac:picMk id="2054" creationId="{FEF66F3D-76CF-453E-F787-42CB22029EAD}"/>
          </ac:picMkLst>
        </pc:picChg>
        <pc:picChg chg="add del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56" creationId="{DF020781-0303-BC5F-99CD-9CE35B34C516}"/>
          </ac:picMkLst>
        </pc:picChg>
        <pc:picChg chg="add del mod">
          <ac:chgData name="Tanmay Samak" userId="20166025-7f22-4346-9b98-ec55ab787a06" providerId="ADAL" clId="{F52AEAA3-616A-4466-88BC-E90FBB7B834B}" dt="2023-01-17T14:40:54.241" v="1033" actId="478"/>
          <ac:picMkLst>
            <pc:docMk/>
            <pc:sldMk cId="4201824341" sldId="275"/>
            <ac:picMk id="2058" creationId="{FC470872-4AE9-E4AA-061D-F2CFC8EDE946}"/>
          </ac:picMkLst>
        </pc:picChg>
        <pc:picChg chg="add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60" creationId="{A5D5FB4C-E696-8B1A-D7EE-E37183E65118}"/>
          </ac:picMkLst>
        </pc:picChg>
        <pc:picChg chg="add del">
          <ac:chgData name="Tanmay Samak" userId="20166025-7f22-4346-9b98-ec55ab787a06" providerId="ADAL" clId="{F52AEAA3-616A-4466-88BC-E90FBB7B834B}" dt="2023-01-17T14:49:03.083" v="1210"/>
          <ac:picMkLst>
            <pc:docMk/>
            <pc:sldMk cId="4201824341" sldId="275"/>
            <ac:picMk id="2062" creationId="{8EB050C2-6730-1393-4EBA-EA3BDD300AC4}"/>
          </ac:picMkLst>
        </pc:picChg>
      </pc:sldChg>
      <pc:sldChg chg="addSp delSp modSp add mod">
        <pc:chgData name="Tanmay Samak" userId="20166025-7f22-4346-9b98-ec55ab787a06" providerId="ADAL" clId="{F52AEAA3-616A-4466-88BC-E90FBB7B834B}" dt="2023-01-17T15:47:56.309" v="2314" actId="1076"/>
        <pc:sldMkLst>
          <pc:docMk/>
          <pc:sldMk cId="63126785" sldId="276"/>
        </pc:sldMkLst>
        <pc:spChg chg="mod">
          <ac:chgData name="Tanmay Samak" userId="20166025-7f22-4346-9b98-ec55ab787a06" providerId="ADAL" clId="{F52AEAA3-616A-4466-88BC-E90FBB7B834B}" dt="2023-01-17T15:09:45.744" v="1390" actId="20577"/>
          <ac:spMkLst>
            <pc:docMk/>
            <pc:sldMk cId="63126785" sldId="276"/>
            <ac:spMk id="2" creationId="{87658E01-20F8-C471-DF10-B1DE14EEE1D4}"/>
          </ac:spMkLst>
        </pc:spChg>
        <pc:spChg chg="mod">
          <ac:chgData name="Tanmay Samak" userId="20166025-7f22-4346-9b98-ec55ab787a06" providerId="ADAL" clId="{F52AEAA3-616A-4466-88BC-E90FBB7B834B}" dt="2023-01-17T15:46:33.240" v="2308" actId="20577"/>
          <ac:spMkLst>
            <pc:docMk/>
            <pc:sldMk cId="63126785" sldId="276"/>
            <ac:spMk id="3" creationId="{19F2D61E-BBDD-019A-A6F5-CF5FB6BE754B}"/>
          </ac:spMkLst>
        </pc:spChg>
        <pc:graphicFrameChg chg="add del mod">
          <ac:chgData name="Tanmay Samak" userId="20166025-7f22-4346-9b98-ec55ab787a06" providerId="ADAL" clId="{F52AEAA3-616A-4466-88BC-E90FBB7B834B}" dt="2023-01-17T15:47:25.230" v="2311"/>
          <ac:graphicFrameMkLst>
            <pc:docMk/>
            <pc:sldMk cId="63126785" sldId="276"/>
            <ac:graphicFrameMk id="6" creationId="{9B1BA4D6-977A-FCC3-BAF2-D573440E5B58}"/>
          </ac:graphicFrameMkLst>
        </pc:graphicFrameChg>
        <pc:picChg chg="add mod">
          <ac:chgData name="Tanmay Samak" userId="20166025-7f22-4346-9b98-ec55ab787a06" providerId="ADAL" clId="{F52AEAA3-616A-4466-88BC-E90FBB7B834B}" dt="2023-01-17T15:47:56.309" v="2314" actId="1076"/>
          <ac:picMkLst>
            <pc:docMk/>
            <pc:sldMk cId="63126785" sldId="276"/>
            <ac:picMk id="7" creationId="{A628CC10-2382-7390-2954-984C77BE21A8}"/>
          </ac:picMkLst>
        </pc:picChg>
        <pc:picChg chg="del">
          <ac:chgData name="Tanmay Samak" userId="20166025-7f22-4346-9b98-ec55ab787a06" providerId="ADAL" clId="{F52AEAA3-616A-4466-88BC-E90FBB7B834B}" dt="2023-01-17T15:21:13.579" v="1669" actId="478"/>
          <ac:picMkLst>
            <pc:docMk/>
            <pc:sldMk cId="63126785" sldId="276"/>
            <ac:picMk id="2050" creationId="{41DCD1CF-E036-658B-5C3F-E5C5864B3CD3}"/>
          </ac:picMkLst>
        </pc:picChg>
        <pc:picChg chg="del">
          <ac:chgData name="Tanmay Samak" userId="20166025-7f22-4346-9b98-ec55ab787a06" providerId="ADAL" clId="{F52AEAA3-616A-4466-88BC-E90FBB7B834B}" dt="2023-01-17T15:21:14.301" v="1670" actId="478"/>
          <ac:picMkLst>
            <pc:docMk/>
            <pc:sldMk cId="63126785" sldId="276"/>
            <ac:picMk id="2052" creationId="{0CF51567-82CA-8BEC-47EB-B7760C14B37A}"/>
          </ac:picMkLst>
        </pc:picChg>
        <pc:picChg chg="del">
          <ac:chgData name="Tanmay Samak" userId="20166025-7f22-4346-9b98-ec55ab787a06" providerId="ADAL" clId="{F52AEAA3-616A-4466-88BC-E90FBB7B834B}" dt="2023-01-17T15:21:14.787" v="1671" actId="478"/>
          <ac:picMkLst>
            <pc:docMk/>
            <pc:sldMk cId="63126785" sldId="276"/>
            <ac:picMk id="2056" creationId="{DF020781-0303-BC5F-99CD-9CE35B34C516}"/>
          </ac:picMkLst>
        </pc:picChg>
        <pc:picChg chg="del">
          <ac:chgData name="Tanmay Samak" userId="20166025-7f22-4346-9b98-ec55ab787a06" providerId="ADAL" clId="{F52AEAA3-616A-4466-88BC-E90FBB7B834B}" dt="2023-01-17T15:21:13.579" v="1669" actId="478"/>
          <ac:picMkLst>
            <pc:docMk/>
            <pc:sldMk cId="63126785" sldId="276"/>
            <ac:picMk id="2060" creationId="{A5D5FB4C-E696-8B1A-D7EE-E37183E65118}"/>
          </ac:picMkLst>
        </pc:picChg>
      </pc:sldChg>
      <pc:sldChg chg="addSp delSp modSp add mod ord">
        <pc:chgData name="Tanmay Samak" userId="20166025-7f22-4346-9b98-ec55ab787a06" providerId="ADAL" clId="{F52AEAA3-616A-4466-88BC-E90FBB7B834B}" dt="2023-01-17T16:25:35.168" v="2809" actId="207"/>
        <pc:sldMkLst>
          <pc:docMk/>
          <pc:sldMk cId="2234933412" sldId="277"/>
        </pc:sldMkLst>
        <pc:spChg chg="mod">
          <ac:chgData name="Tanmay Samak" userId="20166025-7f22-4346-9b98-ec55ab787a06" providerId="ADAL" clId="{F52AEAA3-616A-4466-88BC-E90FBB7B834B}" dt="2023-01-17T15:09:53.624" v="1404" actId="20577"/>
          <ac:spMkLst>
            <pc:docMk/>
            <pc:sldMk cId="2234933412" sldId="277"/>
            <ac:spMk id="2" creationId="{87658E01-20F8-C471-DF10-B1DE14EEE1D4}"/>
          </ac:spMkLst>
        </pc:spChg>
        <pc:spChg chg="mod">
          <ac:chgData name="Tanmay Samak" userId="20166025-7f22-4346-9b98-ec55ab787a06" providerId="ADAL" clId="{F52AEAA3-616A-4466-88BC-E90FBB7B834B}" dt="2023-01-17T16:04:37.955" v="2523" actId="20577"/>
          <ac:spMkLst>
            <pc:docMk/>
            <pc:sldMk cId="2234933412" sldId="277"/>
            <ac:spMk id="3" creationId="{19F2D61E-BBDD-019A-A6F5-CF5FB6BE754B}"/>
          </ac:spMkLst>
        </pc:spChg>
        <pc:spChg chg="add del">
          <ac:chgData name="Tanmay Samak" userId="20166025-7f22-4346-9b98-ec55ab787a06" providerId="ADAL" clId="{F52AEAA3-616A-4466-88BC-E90FBB7B834B}" dt="2023-01-17T15:58:53.699" v="2476" actId="478"/>
          <ac:spMkLst>
            <pc:docMk/>
            <pc:sldMk cId="2234933412" sldId="277"/>
            <ac:spMk id="6" creationId="{DC2B5C0C-865C-3DAA-7EC3-813F1297A902}"/>
          </ac:spMkLst>
        </pc:spChg>
        <pc:spChg chg="add del">
          <ac:chgData name="Tanmay Samak" userId="20166025-7f22-4346-9b98-ec55ab787a06" providerId="ADAL" clId="{F52AEAA3-616A-4466-88BC-E90FBB7B834B}" dt="2023-01-17T15:59:02.475" v="2478" actId="478"/>
          <ac:spMkLst>
            <pc:docMk/>
            <pc:sldMk cId="2234933412" sldId="277"/>
            <ac:spMk id="7" creationId="{D341BECD-F75D-A99F-6590-6469B4849180}"/>
          </ac:spMkLst>
        </pc:spChg>
        <pc:spChg chg="add mod">
          <ac:chgData name="Tanmay Samak" userId="20166025-7f22-4346-9b98-ec55ab787a06" providerId="ADAL" clId="{F52AEAA3-616A-4466-88BC-E90FBB7B834B}" dt="2023-01-17T16:24:16.771" v="2695" actId="1076"/>
          <ac:spMkLst>
            <pc:docMk/>
            <pc:sldMk cId="2234933412" sldId="277"/>
            <ac:spMk id="11" creationId="{62D219B8-D2AB-E8D4-B612-FDF3A67D471E}"/>
          </ac:spMkLst>
        </pc:spChg>
        <pc:spChg chg="add del mod">
          <ac:chgData name="Tanmay Samak" userId="20166025-7f22-4346-9b98-ec55ab787a06" providerId="ADAL" clId="{F52AEAA3-616A-4466-88BC-E90FBB7B834B}" dt="2023-01-17T16:02:17.601" v="2495"/>
          <ac:spMkLst>
            <pc:docMk/>
            <pc:sldMk cId="2234933412" sldId="277"/>
            <ac:spMk id="12" creationId="{19A8992F-B4EE-A926-C714-066688FDC93B}"/>
          </ac:spMkLst>
        </pc:spChg>
        <pc:spChg chg="add mod">
          <ac:chgData name="Tanmay Samak" userId="20166025-7f22-4346-9b98-ec55ab787a06" providerId="ADAL" clId="{F52AEAA3-616A-4466-88BC-E90FBB7B834B}" dt="2023-01-17T16:24:03.833" v="2694" actId="1076"/>
          <ac:spMkLst>
            <pc:docMk/>
            <pc:sldMk cId="2234933412" sldId="277"/>
            <ac:spMk id="13" creationId="{E6384891-D0A4-F9BB-7C20-0702B4CCB4D9}"/>
          </ac:spMkLst>
        </pc:spChg>
        <pc:spChg chg="add mod">
          <ac:chgData name="Tanmay Samak" userId="20166025-7f22-4346-9b98-ec55ab787a06" providerId="ADAL" clId="{F52AEAA3-616A-4466-88BC-E90FBB7B834B}" dt="2023-01-17T16:15:32.989" v="2655" actId="1076"/>
          <ac:spMkLst>
            <pc:docMk/>
            <pc:sldMk cId="2234933412" sldId="277"/>
            <ac:spMk id="14" creationId="{202F3FF6-A0B6-831F-B69C-F63A4A746766}"/>
          </ac:spMkLst>
        </pc:spChg>
        <pc:spChg chg="add mod">
          <ac:chgData name="Tanmay Samak" userId="20166025-7f22-4346-9b98-ec55ab787a06" providerId="ADAL" clId="{F52AEAA3-616A-4466-88BC-E90FBB7B834B}" dt="2023-01-17T16:15:23.309" v="2653" actId="1076"/>
          <ac:spMkLst>
            <pc:docMk/>
            <pc:sldMk cId="2234933412" sldId="277"/>
            <ac:spMk id="15" creationId="{D0A7348D-20F0-FDB8-5F66-814A83A7A8E7}"/>
          </ac:spMkLst>
        </pc:spChg>
        <pc:spChg chg="add mod">
          <ac:chgData name="Tanmay Samak" userId="20166025-7f22-4346-9b98-ec55ab787a06" providerId="ADAL" clId="{F52AEAA3-616A-4466-88BC-E90FBB7B834B}" dt="2023-01-17T16:21:02.163" v="2670" actId="1076"/>
          <ac:spMkLst>
            <pc:docMk/>
            <pc:sldMk cId="2234933412" sldId="277"/>
            <ac:spMk id="16" creationId="{BA84C4A9-6CDF-C251-E872-4EECAED07B49}"/>
          </ac:spMkLst>
        </pc:spChg>
        <pc:spChg chg="add mod">
          <ac:chgData name="Tanmay Samak" userId="20166025-7f22-4346-9b98-ec55ab787a06" providerId="ADAL" clId="{F52AEAA3-616A-4466-88BC-E90FBB7B834B}" dt="2023-01-17T16:23:28.745" v="2689" actId="1076"/>
          <ac:spMkLst>
            <pc:docMk/>
            <pc:sldMk cId="2234933412" sldId="277"/>
            <ac:spMk id="17" creationId="{92DBDFF7-7EB0-2183-44AA-0B0A9BC36D3C}"/>
          </ac:spMkLst>
        </pc:spChg>
        <pc:spChg chg="add mod">
          <ac:chgData name="Tanmay Samak" userId="20166025-7f22-4346-9b98-ec55ab787a06" providerId="ADAL" clId="{F52AEAA3-616A-4466-88BC-E90FBB7B834B}" dt="2023-01-17T16:25:35.168" v="2809" actId="207"/>
          <ac:spMkLst>
            <pc:docMk/>
            <pc:sldMk cId="2234933412" sldId="277"/>
            <ac:spMk id="18" creationId="{B0584DE1-96D6-D91B-B7E9-F329870AC7CE}"/>
          </ac:spMkLst>
        </pc:spChg>
        <pc:graphicFrameChg chg="add del mod">
          <ac:chgData name="Tanmay Samak" userId="20166025-7f22-4346-9b98-ec55ab787a06" providerId="ADAL" clId="{F52AEAA3-616A-4466-88BC-E90FBB7B834B}" dt="2023-01-17T15:59:17.229" v="2481"/>
          <ac:graphicFrameMkLst>
            <pc:docMk/>
            <pc:sldMk cId="2234933412" sldId="277"/>
            <ac:graphicFrameMk id="8" creationId="{E65A4479-9FDB-84A7-0897-43C4FD31D1DE}"/>
          </ac:graphicFrameMkLst>
        </pc:graphicFrameChg>
        <pc:picChg chg="add mod">
          <ac:chgData name="Tanmay Samak" userId="20166025-7f22-4346-9b98-ec55ab787a06" providerId="ADAL" clId="{F52AEAA3-616A-4466-88BC-E90FBB7B834B}" dt="2023-01-17T16:23:59.906" v="2693" actId="1076"/>
          <ac:picMkLst>
            <pc:docMk/>
            <pc:sldMk cId="2234933412" sldId="277"/>
            <ac:picMk id="10" creationId="{1952FDFB-5B67-E2D8-E824-94F71B7DA7BA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50" creationId="{41DCD1CF-E036-658B-5C3F-E5C5864B3CD3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52" creationId="{0CF51567-82CA-8BEC-47EB-B7760C14B37A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56" creationId="{DF020781-0303-BC5F-99CD-9CE35B34C516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60" creationId="{A5D5FB4C-E696-8B1A-D7EE-E37183E65118}"/>
          </ac:picMkLst>
        </pc:picChg>
        <pc:picChg chg="add mod">
          <ac:chgData name="Tanmay Samak" userId="20166025-7f22-4346-9b98-ec55ab787a06" providerId="ADAL" clId="{F52AEAA3-616A-4466-88BC-E90FBB7B834B}" dt="2023-01-17T16:23:54.938" v="2692" actId="1076"/>
          <ac:picMkLst>
            <pc:docMk/>
            <pc:sldMk cId="2234933412" sldId="277"/>
            <ac:picMk id="3078" creationId="{A775F9E3-6978-D382-CA91-24760A5970F0}"/>
          </ac:picMkLst>
        </pc:picChg>
        <pc:picChg chg="add mod">
          <ac:chgData name="Tanmay Samak" userId="20166025-7f22-4346-9b98-ec55ab787a06" providerId="ADAL" clId="{F52AEAA3-616A-4466-88BC-E90FBB7B834B}" dt="2023-01-17T16:10:29.565" v="2617" actId="1076"/>
          <ac:picMkLst>
            <pc:docMk/>
            <pc:sldMk cId="2234933412" sldId="277"/>
            <ac:picMk id="3080" creationId="{69F49AE4-FBA5-EEE1-4490-DB72CDD63292}"/>
          </ac:picMkLst>
        </pc:picChg>
        <pc:picChg chg="add mod">
          <ac:chgData name="Tanmay Samak" userId="20166025-7f22-4346-9b98-ec55ab787a06" providerId="ADAL" clId="{F52AEAA3-616A-4466-88BC-E90FBB7B834B}" dt="2023-01-17T16:15:09.108" v="2643" actId="1076"/>
          <ac:picMkLst>
            <pc:docMk/>
            <pc:sldMk cId="2234933412" sldId="277"/>
            <ac:picMk id="3082" creationId="{81EDE69B-94EC-5C03-495E-24946186E102}"/>
          </ac:picMkLst>
        </pc:picChg>
        <pc:picChg chg="add mod">
          <ac:chgData name="Tanmay Samak" userId="20166025-7f22-4346-9b98-ec55ab787a06" providerId="ADAL" clId="{F52AEAA3-616A-4466-88BC-E90FBB7B834B}" dt="2023-01-17T16:21:07.482" v="2671" actId="1076"/>
          <ac:picMkLst>
            <pc:docMk/>
            <pc:sldMk cId="2234933412" sldId="277"/>
            <ac:picMk id="3084" creationId="{D7FF02AD-E5C3-DBCF-A417-56AFFDD41C48}"/>
          </ac:picMkLst>
        </pc:picChg>
        <pc:picChg chg="add mod">
          <ac:chgData name="Tanmay Samak" userId="20166025-7f22-4346-9b98-ec55ab787a06" providerId="ADAL" clId="{F52AEAA3-616A-4466-88BC-E90FBB7B834B}" dt="2023-01-17T16:22:48.825" v="2674" actId="1076"/>
          <ac:picMkLst>
            <pc:docMk/>
            <pc:sldMk cId="2234933412" sldId="277"/>
            <ac:picMk id="3086" creationId="{8899972A-E2D1-2C23-5077-8337D59365D2}"/>
          </ac:picMkLst>
        </pc:picChg>
      </pc:sldChg>
      <pc:sldChg chg="addSp delSp modSp add mod ord">
        <pc:chgData name="Tanmay Samak" userId="20166025-7f22-4346-9b98-ec55ab787a06" providerId="ADAL" clId="{F52AEAA3-616A-4466-88BC-E90FBB7B834B}" dt="2023-01-17T17:03:15.269" v="3069" actId="1076"/>
        <pc:sldMkLst>
          <pc:docMk/>
          <pc:sldMk cId="286862544" sldId="278"/>
        </pc:sldMkLst>
        <pc:spChg chg="mod">
          <ac:chgData name="Tanmay Samak" userId="20166025-7f22-4346-9b98-ec55ab787a06" providerId="ADAL" clId="{F52AEAA3-616A-4466-88BC-E90FBB7B834B}" dt="2023-01-17T16:07:24.276" v="2566" actId="20577"/>
          <ac:spMkLst>
            <pc:docMk/>
            <pc:sldMk cId="286862544" sldId="278"/>
            <ac:spMk id="2" creationId="{87658E01-20F8-C471-DF10-B1DE14EEE1D4}"/>
          </ac:spMkLst>
        </pc:spChg>
        <pc:spChg chg="del">
          <ac:chgData name="Tanmay Samak" userId="20166025-7f22-4346-9b98-ec55ab787a06" providerId="ADAL" clId="{F52AEAA3-616A-4466-88BC-E90FBB7B834B}" dt="2023-01-17T16:40:08.253" v="2811" actId="478"/>
          <ac:spMkLst>
            <pc:docMk/>
            <pc:sldMk cId="286862544" sldId="278"/>
            <ac:spMk id="3" creationId="{19F2D61E-BBDD-019A-A6F5-CF5FB6BE754B}"/>
          </ac:spMkLst>
        </pc:spChg>
        <pc:spChg chg="add del mod">
          <ac:chgData name="Tanmay Samak" userId="20166025-7f22-4346-9b98-ec55ab787a06" providerId="ADAL" clId="{F52AEAA3-616A-4466-88BC-E90FBB7B834B}" dt="2023-01-17T16:40:09.691" v="2812" actId="478"/>
          <ac:spMkLst>
            <pc:docMk/>
            <pc:sldMk cId="286862544" sldId="278"/>
            <ac:spMk id="8" creationId="{DD5733FB-A04C-71F3-91FB-DCE24BAC4BC2}"/>
          </ac:spMkLst>
        </pc:spChg>
        <pc:spChg chg="add mod">
          <ac:chgData name="Tanmay Samak" userId="20166025-7f22-4346-9b98-ec55ab787a06" providerId="ADAL" clId="{F52AEAA3-616A-4466-88BC-E90FBB7B834B}" dt="2023-01-17T17:03:14.784" v="3056" actId="1037"/>
          <ac:spMkLst>
            <pc:docMk/>
            <pc:sldMk cId="286862544" sldId="278"/>
            <ac:spMk id="9" creationId="{350A1642-4B12-88DA-9BA8-EB83030D4723}"/>
          </ac:spMkLst>
        </pc:spChg>
        <pc:spChg chg="add mod">
          <ac:chgData name="Tanmay Samak" userId="20166025-7f22-4346-9b98-ec55ab787a06" providerId="ADAL" clId="{F52AEAA3-616A-4466-88BC-E90FBB7B834B}" dt="2023-01-17T17:03:14.752" v="3055" actId="1038"/>
          <ac:spMkLst>
            <pc:docMk/>
            <pc:sldMk cId="286862544" sldId="278"/>
            <ac:spMk id="10" creationId="{2DA8552A-2814-39E4-28D2-5A546EECE07F}"/>
          </ac:spMkLst>
        </pc:spChg>
        <pc:spChg chg="add mod">
          <ac:chgData name="Tanmay Samak" userId="20166025-7f22-4346-9b98-ec55ab787a06" providerId="ADAL" clId="{F52AEAA3-616A-4466-88BC-E90FBB7B834B}" dt="2023-01-17T17:03:14.752" v="3055" actId="1038"/>
          <ac:spMkLst>
            <pc:docMk/>
            <pc:sldMk cId="286862544" sldId="278"/>
            <ac:spMk id="11" creationId="{2C5B588E-8068-66DF-1C16-2F17F9944021}"/>
          </ac:spMkLst>
        </pc:spChg>
        <pc:spChg chg="add del mod">
          <ac:chgData name="Tanmay Samak" userId="20166025-7f22-4346-9b98-ec55ab787a06" providerId="ADAL" clId="{F52AEAA3-616A-4466-88BC-E90FBB7B834B}" dt="2023-01-17T16:59:02.092" v="2914" actId="478"/>
          <ac:spMkLst>
            <pc:docMk/>
            <pc:sldMk cId="286862544" sldId="278"/>
            <ac:spMk id="12" creationId="{6A3B3255-831A-56D1-BCC1-7FF9F81ADA32}"/>
          </ac:spMkLst>
        </pc:spChg>
        <pc:spChg chg="add mod">
          <ac:chgData name="Tanmay Samak" userId="20166025-7f22-4346-9b98-ec55ab787a06" providerId="ADAL" clId="{F52AEAA3-616A-4466-88BC-E90FBB7B834B}" dt="2023-01-17T17:03:14.784" v="3056" actId="1037"/>
          <ac:spMkLst>
            <pc:docMk/>
            <pc:sldMk cId="286862544" sldId="278"/>
            <ac:spMk id="13" creationId="{60BE5F74-6322-8480-C53A-2CAC8D7DC26B}"/>
          </ac:spMkLst>
        </pc:spChg>
        <pc:spChg chg="add mod">
          <ac:chgData name="Tanmay Samak" userId="20166025-7f22-4346-9b98-ec55ab787a06" providerId="ADAL" clId="{F52AEAA3-616A-4466-88BC-E90FBB7B834B}" dt="2023-01-17T17:01:20.232" v="2953" actId="1076"/>
          <ac:spMkLst>
            <pc:docMk/>
            <pc:sldMk cId="286862544" sldId="278"/>
            <ac:spMk id="14" creationId="{FA2CFA24-0676-DF3B-706E-10EC0328150A}"/>
          </ac:spMkLst>
        </pc:spChg>
        <pc:spChg chg="add mod">
          <ac:chgData name="Tanmay Samak" userId="20166025-7f22-4346-9b98-ec55ab787a06" providerId="ADAL" clId="{F52AEAA3-616A-4466-88BC-E90FBB7B834B}" dt="2023-01-17T17:03:14.721" v="3054" actId="1076"/>
          <ac:spMkLst>
            <pc:docMk/>
            <pc:sldMk cId="286862544" sldId="278"/>
            <ac:spMk id="15" creationId="{A0099CF2-0CD4-46E4-731E-CD8CA968C2EE}"/>
          </ac:spMkLst>
        </pc:spChg>
        <pc:spChg chg="add del mod">
          <ac:chgData name="Tanmay Samak" userId="20166025-7f22-4346-9b98-ec55ab787a06" providerId="ADAL" clId="{F52AEAA3-616A-4466-88BC-E90FBB7B834B}" dt="2023-01-17T17:03:15.269" v="3069" actId="1076"/>
          <ac:spMkLst>
            <pc:docMk/>
            <pc:sldMk cId="286862544" sldId="278"/>
            <ac:spMk id="16" creationId="{28CED9CA-1D47-2F4E-DD45-EB0FA811DB87}"/>
          </ac:spMkLst>
        </pc:spChg>
        <pc:spChg chg="add del mod">
          <ac:chgData name="Tanmay Samak" userId="20166025-7f22-4346-9b98-ec55ab787a06" providerId="ADAL" clId="{F52AEAA3-616A-4466-88BC-E90FBB7B834B}" dt="2023-01-17T17:03:14.938" v="3061" actId="1076"/>
          <ac:spMkLst>
            <pc:docMk/>
            <pc:sldMk cId="286862544" sldId="278"/>
            <ac:spMk id="17" creationId="{A55BA3A8-C185-E4C9-E2EE-CD499625D71E}"/>
          </ac:spMkLst>
        </pc:spChg>
        <pc:picChg chg="del">
          <ac:chgData name="Tanmay Samak" userId="20166025-7f22-4346-9b98-ec55ab787a06" providerId="ADAL" clId="{F52AEAA3-616A-4466-88BC-E90FBB7B834B}" dt="2023-01-17T16:40:10.283" v="2813" actId="478"/>
          <ac:picMkLst>
            <pc:docMk/>
            <pc:sldMk cId="286862544" sldId="278"/>
            <ac:picMk id="7" creationId="{A628CC10-2382-7390-2954-984C77BE21A8}"/>
          </ac:picMkLst>
        </pc:picChg>
        <pc:picChg chg="add mod">
          <ac:chgData name="Tanmay Samak" userId="20166025-7f22-4346-9b98-ec55ab787a06" providerId="ADAL" clId="{F52AEAA3-616A-4466-88BC-E90FBB7B834B}" dt="2023-01-17T17:03:14.784" v="3056" actId="1037"/>
          <ac:picMkLst>
            <pc:docMk/>
            <pc:sldMk cId="286862544" sldId="278"/>
            <ac:picMk id="5122" creationId="{BEDC6093-D21B-1EAB-A3BE-011A0671C8C7}"/>
          </ac:picMkLst>
        </pc:picChg>
        <pc:picChg chg="add mod">
          <ac:chgData name="Tanmay Samak" userId="20166025-7f22-4346-9b98-ec55ab787a06" providerId="ADAL" clId="{F52AEAA3-616A-4466-88BC-E90FBB7B834B}" dt="2023-01-17T17:03:14.752" v="3055" actId="1038"/>
          <ac:picMkLst>
            <pc:docMk/>
            <pc:sldMk cId="286862544" sldId="278"/>
            <ac:picMk id="5124" creationId="{0E5B37B3-7348-E0AF-00EB-BA252D7942BC}"/>
          </ac:picMkLst>
        </pc:picChg>
        <pc:picChg chg="add mod">
          <ac:chgData name="Tanmay Samak" userId="20166025-7f22-4346-9b98-ec55ab787a06" providerId="ADAL" clId="{F52AEAA3-616A-4466-88BC-E90FBB7B834B}" dt="2023-01-17T17:03:14.784" v="3056" actId="1037"/>
          <ac:picMkLst>
            <pc:docMk/>
            <pc:sldMk cId="286862544" sldId="278"/>
            <ac:picMk id="5126" creationId="{C508F65A-1B66-DF25-5123-EB6F7B02C388}"/>
          </ac:picMkLst>
        </pc:picChg>
        <pc:picChg chg="add mod">
          <ac:chgData name="Tanmay Samak" userId="20166025-7f22-4346-9b98-ec55ab787a06" providerId="ADAL" clId="{F52AEAA3-616A-4466-88BC-E90FBB7B834B}" dt="2023-01-17T17:03:14.752" v="3055" actId="1038"/>
          <ac:picMkLst>
            <pc:docMk/>
            <pc:sldMk cId="286862544" sldId="278"/>
            <ac:picMk id="5128" creationId="{34F3FDAB-F57F-A23A-FE34-7E2DCDECF0D2}"/>
          </ac:picMkLst>
        </pc:picChg>
      </pc:sldChg>
    </pc:docChg>
  </pc:docChgLst>
  <pc:docChgLst>
    <pc:chgData name="Chinmay Samak" userId="S::csamak@clemson.edu::5307509c-3a6e-47da-b024-dc6909734887" providerId="AD" clId="Web-{884CE149-11B5-4F65-9512-831D2F1DBB46}"/>
    <pc:docChg chg="modSld">
      <pc:chgData name="Chinmay Samak" userId="S::csamak@clemson.edu::5307509c-3a6e-47da-b024-dc6909734887" providerId="AD" clId="Web-{884CE149-11B5-4F65-9512-831D2F1DBB46}" dt="2022-10-19T15:40:47.195" v="0" actId="20577"/>
      <pc:docMkLst>
        <pc:docMk/>
      </pc:docMkLst>
      <pc:sldChg chg="modSp">
        <pc:chgData name="Chinmay Samak" userId="S::csamak@clemson.edu::5307509c-3a6e-47da-b024-dc6909734887" providerId="AD" clId="Web-{884CE149-11B5-4F65-9512-831D2F1DBB46}" dt="2022-10-19T15:40:47.195" v="0" actId="20577"/>
        <pc:sldMkLst>
          <pc:docMk/>
          <pc:sldMk cId="286496397" sldId="256"/>
        </pc:sldMkLst>
        <pc:spChg chg="mod">
          <ac:chgData name="Chinmay Samak" userId="S::csamak@clemson.edu::5307509c-3a6e-47da-b024-dc6909734887" providerId="AD" clId="Web-{884CE149-11B5-4F65-9512-831D2F1DBB46}" dt="2022-10-19T15:40:47.195" v="0" actId="20577"/>
          <ac:spMkLst>
            <pc:docMk/>
            <pc:sldMk cId="286496397" sldId="256"/>
            <ac:spMk id="2" creationId="{311FA87B-C4EF-9366-D633-477A896282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DAD3-22CC-6F44-83E0-2131E78B9E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B3A5-E1EA-4F4C-9531-6207AB9D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B3A5-E1EA-4F4C-9531-6207AB9D67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6780D1-4EB0-0577-A54A-CBBB0F1C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 b="29550"/>
          <a:stretch/>
        </p:blipFill>
        <p:spPr>
          <a:xfrm>
            <a:off x="0" y="599641"/>
            <a:ext cx="12198093" cy="5724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5C1E49-AF5B-E4DD-032F-B655C6F50097}"/>
              </a:ext>
            </a:extLst>
          </p:cNvPr>
          <p:cNvSpPr/>
          <p:nvPr userDrawn="1"/>
        </p:nvSpPr>
        <p:spPr>
          <a:xfrm>
            <a:off x="0" y="586446"/>
            <a:ext cx="12198093" cy="5726542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994" y="1710268"/>
            <a:ext cx="852988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94" y="4050833"/>
            <a:ext cx="8529887" cy="109689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7E9C9C6-5978-F13A-F8BD-CC99ABC9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89A8F6-D0D8-90FA-7886-EE0DBA30F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68399F-92EE-2BF9-3FC1-7CA0E23FD37F}"/>
              </a:ext>
            </a:extLst>
          </p:cNvPr>
          <p:cNvCxnSpPr>
            <a:cxnSpLocks/>
          </p:cNvCxnSpPr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ECE3B3-7707-D6DC-95B2-7434C27D0DFF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clemson paw">
            <a:extLst>
              <a:ext uri="{FF2B5EF4-FFF2-40B4-BE49-F238E27FC236}">
                <a16:creationId xmlns:a16="http://schemas.microsoft.com/office/drawing/2014/main" id="{BA88B583-1003-4DA8-16E1-CB2764810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D695BBA6-2F58-EF71-E8F0-D9DDCDFD79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43F37833-CE16-3FA7-7DB7-FEC3F553E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0F9167A0-781B-237C-7AD1-AA3EB8BC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71B96-9AE2-B774-B807-FCBB1A680E07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16122"/>
                </a:solidFill>
                <a:latin typeface="+mn-lt"/>
              </a:rPr>
              <a:t>Automation, Robotics and Mechatronics Laboratory (</a:t>
            </a:r>
            <a:r>
              <a:rPr lang="en-IN" sz="1200" err="1">
                <a:solidFill>
                  <a:srgbClr val="F16122"/>
                </a:solidFill>
                <a:latin typeface="+mn-lt"/>
              </a:rPr>
              <a:t>ARMLab</a:t>
            </a:r>
            <a:r>
              <a:rPr lang="en-IN" sz="1200">
                <a:solidFill>
                  <a:srgbClr val="F16122"/>
                </a:solidFill>
                <a:latin typeface="+mn-lt"/>
              </a:rPr>
              <a:t>)</a:t>
            </a:r>
          </a:p>
          <a:p>
            <a:r>
              <a:rPr lang="en-US" sz="1200" b="0" i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5A4381-D311-A5A5-B6C6-5887C712BD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40A7DE-E2F0-7F15-3C70-A5796FF19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49"/>
            <a:ext cx="10933641" cy="32538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399"/>
            <a:ext cx="10933641" cy="1623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B8-F0E1-4B30-9F77-1122E0304B96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4134" cy="301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5744" y="3946986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1600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400"/>
            <a:ext cx="10933641" cy="16238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8218-F159-45D1-8C5A-913263F16CA5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5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2" cy="35939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6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15D-013F-4D0C-9373-F62B2FCC45CC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EA2-ADC7-9C95-E4DC-D38A5A3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1490" cy="3013536"/>
          </a:xfrm>
          <a:prstGeom prst="rect">
            <a:avLst/>
          </a:prstGeom>
        </p:spPr>
        <p:txBody>
          <a:bodyPr anchor="ctr" anchorCtr="0"/>
          <a:lstStyle>
            <a:lvl1pPr>
              <a:defRPr sz="44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8" y="4013200"/>
            <a:ext cx="10933641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7" y="4527448"/>
            <a:ext cx="10933642" cy="156679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FA0-4554-4C85-B153-D5334F24D954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CC7BE-6FD0-C0B3-E338-FD5C1A67D70F}"/>
              </a:ext>
            </a:extLst>
          </p:cNvPr>
          <p:cNvSpPr txBox="1"/>
          <p:nvPr userDrawn="1"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E77B-F11C-87A8-8A33-E17F0A275FCC}"/>
              </a:ext>
            </a:extLst>
          </p:cNvPr>
          <p:cNvSpPr txBox="1"/>
          <p:nvPr userDrawn="1"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1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26987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9" y="4013200"/>
            <a:ext cx="1093363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63E-7F44-4335-B6D1-26EAD869CF20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075D-B5D5-5A64-618F-6F81F03B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1809751"/>
            <a:ext cx="10933641" cy="4284490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F1C-2AE6-4033-A4BE-78D2D0D65268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906" y="933450"/>
            <a:ext cx="1304743" cy="5160791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933449"/>
            <a:ext cx="9362546" cy="5160791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25C-9A87-44A7-B9B1-045845215AED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79" y="1809750"/>
            <a:ext cx="10933642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2700868"/>
            <a:ext cx="10933641" cy="1290108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097740"/>
            <a:ext cx="10933641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C8A70C-BB20-ACF9-AB88-9EC5872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180" y="1809750"/>
            <a:ext cx="5400000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2822" y="1809750"/>
            <a:ext cx="5403620" cy="428449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A57A-37B9-4771-A3BC-8C2F89ABCF6D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C66-E2D9-4D31-247A-D21DED2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1809750"/>
            <a:ext cx="54000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77" y="2389582"/>
            <a:ext cx="5400000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824" y="1809750"/>
            <a:ext cx="540141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823" y="2389582"/>
            <a:ext cx="5401411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FFAC-54CA-44A8-B698-E91AF56AE429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89A-931F-F36D-91F9-33043CC0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362-A948-430E-8BD0-8B9E08C6C7F8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62AC-E99A-4DDD-B48C-37DEA8B1385D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5400000" cy="12784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820" y="933450"/>
            <a:ext cx="5400000" cy="51607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9" y="2223506"/>
            <a:ext cx="5400000" cy="3870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747474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29B7-BA30-4C77-A211-B644ED171C52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179" y="933449"/>
            <a:ext cx="10933641" cy="362902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4800600"/>
            <a:ext cx="1093364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8" y="5367337"/>
            <a:ext cx="10933642" cy="7269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7474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D87C-6051-4DFD-A624-C6BEFAD2E3BB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BBC6A2A-A690-8A51-F5F9-EA6F665AE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BFFA73-2857-6632-420F-6F0DDD84C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screen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9CC2E-654F-073E-8ADE-8AEE7387FD31}"/>
              </a:ext>
            </a:extLst>
          </p:cNvPr>
          <p:cNvCxnSpPr/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37C3F-18CC-83A2-BA6B-D6A31322FFE0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Image result for clemson paw">
            <a:extLst>
              <a:ext uri="{FF2B5EF4-FFF2-40B4-BE49-F238E27FC236}">
                <a16:creationId xmlns:a16="http://schemas.microsoft.com/office/drawing/2014/main" id="{6FCD6173-B645-3CCB-3B6A-F92A1243A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336D1B9-37E9-CD4C-D4D3-92D6EBDB79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B6DF4-8ABB-E333-260D-5C7374E88E43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solidFill>
                  <a:srgbClr val="F16122"/>
                </a:solidFill>
                <a:latin typeface="+mn-lt"/>
              </a:rPr>
              <a:t>Automation, Robotics and Mechatronics Laboratory (</a:t>
            </a:r>
            <a:r>
              <a:rPr lang="en-IN" sz="1200" err="1">
                <a:solidFill>
                  <a:srgbClr val="F16122"/>
                </a:solidFill>
                <a:latin typeface="+mn-lt"/>
              </a:rPr>
              <a:t>ARMLab</a:t>
            </a:r>
            <a:r>
              <a:rPr lang="en-IN" sz="1200">
                <a:solidFill>
                  <a:srgbClr val="F16122"/>
                </a:solidFill>
                <a:latin typeface="+mn-lt"/>
              </a:rPr>
              <a:t>)</a:t>
            </a:r>
          </a:p>
          <a:p>
            <a:r>
              <a:rPr lang="en-US" sz="1200" b="0" i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E4CADF-BA61-6D5F-19DD-BF340FE51E71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AA4253-31BE-EEB4-D0BE-A6CEB0FB38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blog/ecosyste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6.jpeg"/><Relationship Id="rId18" Type="http://schemas.openxmlformats.org/officeDocument/2006/relationships/hyperlink" Target="https://bluerobotics.com/store/rov/bluerov2/" TargetMode="External"/><Relationship Id="rId3" Type="http://schemas.openxmlformats.org/officeDocument/2006/relationships/hyperlink" Target="https://robots.ros.org/" TargetMode="External"/><Relationship Id="rId7" Type="http://schemas.openxmlformats.org/officeDocument/2006/relationships/image" Target="../media/image13.jpg"/><Relationship Id="rId12" Type="http://schemas.openxmlformats.org/officeDocument/2006/relationships/hyperlink" Target="https://clearpathrobotics.com/" TargetMode="External"/><Relationship Id="rId17" Type="http://schemas.openxmlformats.org/officeDocument/2006/relationships/image" Target="../media/image18.jpeg"/><Relationship Id="rId2" Type="http://schemas.openxmlformats.org/officeDocument/2006/relationships/hyperlink" Target="https://www.turtlebot.com/" TargetMode="External"/><Relationship Id="rId16" Type="http://schemas.openxmlformats.org/officeDocument/2006/relationships/hyperlink" Target="https://www.bitcraze.io/products/crazyflie-2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Industrial/supported_hardware" TargetMode="External"/><Relationship Id="rId11" Type="http://schemas.openxmlformats.org/officeDocument/2006/relationships/image" Target="../media/image15.jpeg"/><Relationship Id="rId5" Type="http://schemas.openxmlformats.org/officeDocument/2006/relationships/hyperlink" Target="https://www.theconstructsim.com/a-list-of-robots-running-on-ros2/" TargetMode="External"/><Relationship Id="rId15" Type="http://schemas.openxmlformats.org/officeDocument/2006/relationships/image" Target="../media/image17.jpeg"/><Relationship Id="rId10" Type="http://schemas.openxmlformats.org/officeDocument/2006/relationships/hyperlink" Target="https://www.robotis.us/turtlebot-3/" TargetMode="External"/><Relationship Id="rId4" Type="http://schemas.openxmlformats.org/officeDocument/2006/relationships/hyperlink" Target="https://github.com/vmayoral/ros-robotics-companies" TargetMode="External"/><Relationship Id="rId9" Type="http://schemas.openxmlformats.org/officeDocument/2006/relationships/hyperlink" Target="https://new.abb.com/products/it/3HAC020536-003/irb-2400" TargetMode="External"/><Relationship Id="rId14" Type="http://schemas.openxmlformats.org/officeDocument/2006/relationships/hyperlink" Target="https://www.unitre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Industrial" TargetMode="External"/><Relationship Id="rId3" Type="http://schemas.openxmlformats.org/officeDocument/2006/relationships/image" Target="../media/image19.jpeg"/><Relationship Id="rId7" Type="http://schemas.openxmlformats.org/officeDocument/2006/relationships/hyperlink" Target="https://micro.ros.org/docs/overview/fea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s://www.ros.org/blog/ecosyste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Y45pkzWzH98n8x3941DuUPXsS0_FJMGx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://wiki.ros.org/" TargetMode="External"/><Relationship Id="rId7" Type="http://schemas.openxmlformats.org/officeDocument/2006/relationships/hyperlink" Target="https://www.youtube.com/playlist?list=PLJNGprAk4DF5PY0kB866fEZfz6zMLJTF8" TargetMode="External"/><Relationship Id="rId12" Type="http://schemas.openxmlformats.org/officeDocument/2006/relationships/hyperlink" Target="https://community.robotsource.org/t/download-the-ros-robot-programming-book-for-free/51" TargetMode="External"/><Relationship Id="rId2" Type="http://schemas.openxmlformats.org/officeDocument/2006/relationships/hyperlink" Target="https://docs.ro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Industrial" TargetMode="External"/><Relationship Id="rId11" Type="http://schemas.openxmlformats.org/officeDocument/2006/relationships/hyperlink" Target="https://www.udemy.com/topic/robot-operating-system/" TargetMode="External"/><Relationship Id="rId5" Type="http://schemas.openxmlformats.org/officeDocument/2006/relationships/hyperlink" Target="https://wiki.ros.org/ROS/Tutorials" TargetMode="External"/><Relationship Id="rId10" Type="http://schemas.openxmlformats.org/officeDocument/2006/relationships/hyperlink" Target="https://www.edx.org/course/hello-real-world-with-ros-robot-operating-system" TargetMode="External"/><Relationship Id="rId4" Type="http://schemas.openxmlformats.org/officeDocument/2006/relationships/hyperlink" Target="https://wiki.ros.org/ROS/Installation" TargetMode="External"/><Relationship Id="rId9" Type="http://schemas.openxmlformats.org/officeDocument/2006/relationships/hyperlink" Target="https://rsl.ethz.ch/education-students/lectures/ro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org/doi/abs/10.1126/scirobotics.abm6074" TargetMode="External"/><Relationship Id="rId2" Type="http://schemas.openxmlformats.org/officeDocument/2006/relationships/hyperlink" Target="http://robotics.stanford.edu/~ang/papers/icraoss09-RO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chopen.com/chapters/5940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87B-C4EF-9366-D633-477A89628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>
            <a:noAutofit/>
          </a:bodyPr>
          <a:lstStyle/>
          <a:p>
            <a:r>
              <a:rPr lang="en-IN" dirty="0"/>
              <a:t>Comparative Analysis of</a:t>
            </a:r>
            <a:br>
              <a:rPr lang="en-IN" dirty="0"/>
            </a:br>
            <a:r>
              <a:rPr lang="en-IN" dirty="0"/>
              <a:t>ROS-1, ROS-2 and ROS-I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FADD-79C7-CF25-1E74-75E0D23B1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Tanmay Vilas Samak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E69B-02C4-BB1F-74C6-322B9BE6E3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CB917-DC8B-40EF-B4AA-3E23D34D563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C859-7F1D-A37D-E19F-3263696D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16122"/>
                </a:solidFill>
              </a:rPr>
              <a:t>Robot Operating System (ROS) is a meta-OS</a:t>
            </a:r>
          </a:p>
          <a:p>
            <a:pPr lvl="1"/>
            <a:r>
              <a:rPr lang="en-IN" b="1" dirty="0"/>
              <a:t>Plumbing:</a:t>
            </a:r>
            <a:r>
              <a:rPr lang="en-IN" dirty="0"/>
              <a:t> communication middleware (e.g. nodes, topics, messages, services, etc.)</a:t>
            </a:r>
          </a:p>
          <a:p>
            <a:pPr lvl="1"/>
            <a:r>
              <a:rPr lang="en-IN" b="1" dirty="0"/>
              <a:t>Tools: </a:t>
            </a:r>
            <a:r>
              <a:rPr lang="en-IN" dirty="0"/>
              <a:t>monitor, visualize and debug (e.g. </a:t>
            </a:r>
            <a:r>
              <a:rPr lang="en-IN" dirty="0" err="1"/>
              <a:t>rqt</a:t>
            </a:r>
            <a:r>
              <a:rPr lang="en-IN" dirty="0"/>
              <a:t>, </a:t>
            </a:r>
            <a:r>
              <a:rPr lang="en-IN" dirty="0" err="1"/>
              <a:t>rviz</a:t>
            </a:r>
            <a:r>
              <a:rPr lang="en-IN" dirty="0"/>
              <a:t>, etc.)</a:t>
            </a:r>
          </a:p>
          <a:p>
            <a:pPr lvl="1"/>
            <a:r>
              <a:rPr lang="en-IN" b="1" dirty="0"/>
              <a:t>Capabilities: </a:t>
            </a:r>
            <a:r>
              <a:rPr lang="en-IN" dirty="0"/>
              <a:t>out-of-the-box support for robot mobility and manipulation (e.g. perception, planning, control)</a:t>
            </a:r>
          </a:p>
          <a:p>
            <a:pPr lvl="1"/>
            <a:r>
              <a:rPr lang="en-IN" b="1" dirty="0"/>
              <a:t>Community: </a:t>
            </a:r>
            <a:r>
              <a:rPr lang="en-IN" dirty="0"/>
              <a:t>developers and contributors across the globe (e.g. Open Robotics, </a:t>
            </a:r>
            <a:r>
              <a:rPr lang="en-IN" dirty="0" err="1"/>
              <a:t>Autoware</a:t>
            </a:r>
            <a:r>
              <a:rPr lang="en-IN" dirty="0"/>
              <a:t>, F1Tenth, etc.)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8AD0C-9524-124A-6F18-C1713321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6" y="4253026"/>
            <a:ext cx="10936224" cy="184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FCEA4-FC4D-A839-3E6B-A7BD9A838EFB}"/>
              </a:ext>
            </a:extLst>
          </p:cNvPr>
          <p:cNvSpPr txBox="1"/>
          <p:nvPr/>
        </p:nvSpPr>
        <p:spPr>
          <a:xfrm>
            <a:off x="10414749" y="6066768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3"/>
              </a:rPr>
              <a:t>ROS.org</a:t>
            </a:r>
            <a:endParaRPr lang="en-US" sz="1000" dirty="0">
              <a:solidFill>
                <a:srgbClr val="747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2D61E-BBDD-019A-A6F5-CF5FB6BE7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F16122"/>
                    </a:solidFill>
                  </a:rPr>
                  <a:t>ROS roadmap</a:t>
                </a:r>
              </a:p>
              <a:p>
                <a:pPr lvl="1"/>
                <a:r>
                  <a:rPr lang="en-IN" b="1" dirty="0"/>
                  <a:t>ROS-1: </a:t>
                </a:r>
                <a:r>
                  <a:rPr lang="en-IN" dirty="0"/>
                  <a:t>Developed for PR2, extended for academic R&amp;D</a:t>
                </a:r>
              </a:p>
              <a:p>
                <a:pPr lvl="1"/>
                <a:r>
                  <a:rPr lang="en-IN" b="1" dirty="0"/>
                  <a:t>ROS-2: </a:t>
                </a:r>
                <a:r>
                  <a:rPr lang="en-IN" dirty="0"/>
                  <a:t>Extension of ROS with new, lightweight middleware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IN" b="1" dirty="0"/>
                  <a:t>-ROS: </a:t>
                </a:r>
                <a:r>
                  <a:rPr lang="en-IN" dirty="0"/>
                  <a:t>Support for embedded and real-time applications</a:t>
                </a:r>
              </a:p>
              <a:p>
                <a:pPr lvl="1"/>
                <a:r>
                  <a:rPr lang="en-IN" b="1" dirty="0"/>
                  <a:t>ROS-I: </a:t>
                </a:r>
                <a:r>
                  <a:rPr lang="en-IN" dirty="0"/>
                  <a:t>Extension of ROS to industrial robots and standards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2D61E-BBDD-019A-A6F5-CF5FB6BE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DCD1CF-E036-658B-5C3F-E5C5864B3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9" y="4939352"/>
            <a:ext cx="2409713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-ROS | ROS 2 for microcontrollers">
            <a:extLst>
              <a:ext uri="{FF2B5EF4-FFF2-40B4-BE49-F238E27FC236}">
                <a16:creationId xmlns:a16="http://schemas.microsoft.com/office/drawing/2014/main" id="{0CF51567-82CA-8BEC-47EB-B7760C14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2" y="4779332"/>
            <a:ext cx="27030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OS Industrial Training - TValley">
            <a:extLst>
              <a:ext uri="{FF2B5EF4-FFF2-40B4-BE49-F238E27FC236}">
                <a16:creationId xmlns:a16="http://schemas.microsoft.com/office/drawing/2014/main" id="{DF020781-0303-BC5F-99CD-9CE35B34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21" y="4802192"/>
            <a:ext cx="19566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dom Robotics Introducing: ROS 2 Support">
            <a:extLst>
              <a:ext uri="{FF2B5EF4-FFF2-40B4-BE49-F238E27FC236}">
                <a16:creationId xmlns:a16="http://schemas.microsoft.com/office/drawing/2014/main" id="{A5D5FB4C-E696-8B1A-D7EE-E37183E65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t="69138" r="23500" b="7664"/>
          <a:stretch/>
        </p:blipFill>
        <p:spPr bwMode="auto">
          <a:xfrm>
            <a:off x="3407358" y="4916492"/>
            <a:ext cx="301884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ROS-1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Hobby and academic robots (manipulator + mobile) across varying scales</a:t>
            </a:r>
          </a:p>
          <a:p>
            <a:pPr lvl="1"/>
            <a:r>
              <a:rPr lang="en-US" dirty="0">
                <a:latin typeface="Arial" panose="020B0604020202020204" pitchFamily="34" charset="0"/>
                <a:hlinkClick r:id="rId2"/>
              </a:rPr>
              <a:t>ROS official robot - 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TurtleBot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List of robot</a:t>
            </a:r>
            <a:r>
              <a:rPr lang="en-US" dirty="0">
                <a:latin typeface="Arial" panose="020B0604020202020204" pitchFamily="34" charset="0"/>
                <a:hlinkClick r:id="rId3"/>
              </a:rPr>
              <a:t>s supported by ROS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hlinkClick r:id="rId4"/>
              </a:rPr>
              <a:t>List of companies using ROS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ROS-2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Most/all ROS-1 robots are migrating to ROS-2</a:t>
            </a:r>
          </a:p>
          <a:p>
            <a:pPr lvl="1"/>
            <a:r>
              <a:rPr lang="en-US" dirty="0">
                <a:latin typeface="Arial" panose="020B0604020202020204" pitchFamily="34" charset="0"/>
                <a:hlinkClick r:id="rId5"/>
              </a:rPr>
              <a:t>List of robots running ROS-2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ROS-I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Industrial robots (mostly manipulators as of now)  and equipment (PLC, HMI, IO Networks, etc.)</a:t>
            </a:r>
          </a:p>
          <a:p>
            <a:pPr lvl="1"/>
            <a:r>
              <a:rPr lang="en-US" dirty="0">
                <a:latin typeface="Arial" panose="020B0604020202020204" pitchFamily="34" charset="0"/>
                <a:hlinkClick r:id="rId6"/>
              </a:rPr>
              <a:t>List of supported hardware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 descr="A close-up of a microscope&#10;&#10;Description automatically generated with medium confidence">
            <a:extLst>
              <a:ext uri="{FF2B5EF4-FFF2-40B4-BE49-F238E27FC236}">
                <a16:creationId xmlns:a16="http://schemas.microsoft.com/office/drawing/2014/main" id="{1952FDFB-5B67-E2D8-E824-94F71B7DA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8570" y="3029581"/>
            <a:ext cx="1828800" cy="1828800"/>
          </a:xfrm>
          <a:prstGeom prst="rect">
            <a:avLst/>
          </a:prstGeom>
        </p:spPr>
      </p:pic>
      <p:pic>
        <p:nvPicPr>
          <p:cNvPr id="3078" name="Picture 6" descr="TurtleBot 3 - ROBOTS: Your Guide to the World of Robotics">
            <a:extLst>
              <a:ext uri="{FF2B5EF4-FFF2-40B4-BE49-F238E27FC236}">
                <a16:creationId xmlns:a16="http://schemas.microsoft.com/office/drawing/2014/main" id="{A775F9E3-6978-D382-CA91-24760A597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52" y="303417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D219B8-D2AB-E8D4-B612-FDF3A67D471E}"/>
              </a:ext>
            </a:extLst>
          </p:cNvPr>
          <p:cNvSpPr txBox="1"/>
          <p:nvPr/>
        </p:nvSpPr>
        <p:spPr>
          <a:xfrm>
            <a:off x="10427865" y="493071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9"/>
              </a:rPr>
              <a:t>ABB</a:t>
            </a:r>
            <a:endParaRPr lang="en-US" sz="1000" dirty="0">
              <a:solidFill>
                <a:srgbClr val="74747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84891-D0A4-F9BB-7C20-0702B4CCB4D9}"/>
              </a:ext>
            </a:extLst>
          </p:cNvPr>
          <p:cNvSpPr txBox="1"/>
          <p:nvPr/>
        </p:nvSpPr>
        <p:spPr>
          <a:xfrm>
            <a:off x="6351498" y="4925606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10"/>
              </a:rPr>
              <a:t>ROBOTIS</a:t>
            </a:r>
            <a:endParaRPr lang="en-US" sz="1000" dirty="0">
              <a:solidFill>
                <a:srgbClr val="747474"/>
              </a:solidFill>
            </a:endParaRPr>
          </a:p>
        </p:txBody>
      </p:sp>
      <p:pic>
        <p:nvPicPr>
          <p:cNvPr id="3080" name="Picture 8" descr="Husky UGV - Outdoor Field Research Robot by Clearpath">
            <a:extLst>
              <a:ext uri="{FF2B5EF4-FFF2-40B4-BE49-F238E27FC236}">
                <a16:creationId xmlns:a16="http://schemas.microsoft.com/office/drawing/2014/main" id="{69F49AE4-FBA5-EEE1-4490-DB72CDD6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2807513"/>
            <a:ext cx="105987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2F3FF6-A0B6-831F-B69C-F63A4A746766}"/>
              </a:ext>
            </a:extLst>
          </p:cNvPr>
          <p:cNvSpPr txBox="1"/>
          <p:nvPr/>
        </p:nvSpPr>
        <p:spPr>
          <a:xfrm>
            <a:off x="7770074" y="3763088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12"/>
              </a:rPr>
              <a:t>Clearpath</a:t>
            </a:r>
            <a:endParaRPr lang="en-US" sz="1000" dirty="0">
              <a:solidFill>
                <a:srgbClr val="747474"/>
              </a:solidFill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1EDE69B-94EC-5C03-495E-24946186E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919" y="284984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A7348D-20F0-FDB8-5F66-814A83A7A8E7}"/>
              </a:ext>
            </a:extLst>
          </p:cNvPr>
          <p:cNvSpPr txBox="1"/>
          <p:nvPr/>
        </p:nvSpPr>
        <p:spPr>
          <a:xfrm>
            <a:off x="8962319" y="3763088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14"/>
              </a:rPr>
              <a:t>Unitree</a:t>
            </a:r>
            <a:endParaRPr lang="en-US" sz="1000" dirty="0">
              <a:solidFill>
                <a:srgbClr val="747474"/>
              </a:solidFill>
            </a:endParaRPr>
          </a:p>
        </p:txBody>
      </p:sp>
      <p:pic>
        <p:nvPicPr>
          <p:cNvPr id="3084" name="Picture 12" descr="Crazyflie 2.1">
            <a:extLst>
              <a:ext uri="{FF2B5EF4-FFF2-40B4-BE49-F238E27FC236}">
                <a16:creationId xmlns:a16="http://schemas.microsoft.com/office/drawing/2014/main" id="{D7FF02AD-E5C3-DBCF-A417-56AFFDD4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70" y="405048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84C4A9-6CDF-C251-E872-4EECAED07B49}"/>
              </a:ext>
            </a:extLst>
          </p:cNvPr>
          <p:cNvSpPr txBox="1"/>
          <p:nvPr/>
        </p:nvSpPr>
        <p:spPr>
          <a:xfrm>
            <a:off x="7879898" y="4930717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16"/>
              </a:rPr>
              <a:t>Bitcraze</a:t>
            </a:r>
            <a:endParaRPr lang="en-US" sz="1000" dirty="0">
              <a:solidFill>
                <a:srgbClr val="747474"/>
              </a:solidFill>
            </a:endParaRP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8899972A-E2D1-2C23-5077-8337D593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919" y="405048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DBDFF7-7EB0-2183-44AA-0B0A9BC36D3C}"/>
              </a:ext>
            </a:extLst>
          </p:cNvPr>
          <p:cNvSpPr txBox="1"/>
          <p:nvPr/>
        </p:nvSpPr>
        <p:spPr>
          <a:xfrm>
            <a:off x="8955517" y="4925606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18"/>
              </a:rPr>
              <a:t>BlueRobotics</a:t>
            </a:r>
            <a:endParaRPr lang="en-US" sz="1000" dirty="0">
              <a:solidFill>
                <a:srgbClr val="74747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84DE1-96D6-D91B-B7E9-F329870AC7CE}"/>
              </a:ext>
            </a:extLst>
          </p:cNvPr>
          <p:cNvSpPr txBox="1"/>
          <p:nvPr/>
        </p:nvSpPr>
        <p:spPr>
          <a:xfrm>
            <a:off x="6311131" y="2611721"/>
            <a:ext cx="5208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16122"/>
                </a:solidFill>
              </a:rPr>
              <a:t>From hobby projects to industrial robots, and everything in between!</a:t>
            </a:r>
            <a:endParaRPr lang="en-US" sz="1200" dirty="0">
              <a:solidFill>
                <a:srgbClr val="F16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3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Deployment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DC6093-D21B-1EAB-A3BE-011A0671C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71" y="1571625"/>
            <a:ext cx="48364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5B37B3-7348-E0AF-00EB-BA252D79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701" y="1571625"/>
            <a:ext cx="285843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508F65A-1B66-DF25-5123-EB6F7B02C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" r="9940" b="7909"/>
          <a:stretch/>
        </p:blipFill>
        <p:spPr bwMode="auto">
          <a:xfrm>
            <a:off x="1124926" y="3710677"/>
            <a:ext cx="4941040" cy="23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OS-Industrial Architecture">
            <a:extLst>
              <a:ext uri="{FF2B5EF4-FFF2-40B4-BE49-F238E27FC236}">
                <a16:creationId xmlns:a16="http://schemas.microsoft.com/office/drawing/2014/main" id="{34F3FDAB-F57F-A23A-FE34-7E2DCDECF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5"/>
          <a:stretch/>
        </p:blipFill>
        <p:spPr bwMode="auto">
          <a:xfrm>
            <a:off x="7480701" y="3580079"/>
            <a:ext cx="3686861" cy="26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A1642-4B12-88DA-9BA8-EB83030D4723}"/>
              </a:ext>
            </a:extLst>
          </p:cNvPr>
          <p:cNvSpPr txBox="1"/>
          <p:nvPr/>
        </p:nvSpPr>
        <p:spPr>
          <a:xfrm>
            <a:off x="5274854" y="3397331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</a:rPr>
              <a:t>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8552A-2814-39E4-28D2-5A546EECE07F}"/>
              </a:ext>
            </a:extLst>
          </p:cNvPr>
          <p:cNvSpPr txBox="1"/>
          <p:nvPr/>
        </p:nvSpPr>
        <p:spPr>
          <a:xfrm>
            <a:off x="10385112" y="3178587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7"/>
              </a:rPr>
              <a:t>ROS.org</a:t>
            </a:r>
            <a:endParaRPr lang="en-US" sz="1000" dirty="0">
              <a:solidFill>
                <a:srgbClr val="74747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B588E-8068-66DF-1C16-2F17F9944021}"/>
              </a:ext>
            </a:extLst>
          </p:cNvPr>
          <p:cNvSpPr txBox="1"/>
          <p:nvPr/>
        </p:nvSpPr>
        <p:spPr>
          <a:xfrm>
            <a:off x="10385112" y="5961700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8"/>
              </a:rPr>
              <a:t>ROS.org</a:t>
            </a:r>
            <a:endParaRPr lang="en-US" sz="1000" dirty="0">
              <a:solidFill>
                <a:srgbClr val="74747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E5F74-6322-8480-C53A-2CAC8D7DC26B}"/>
              </a:ext>
            </a:extLst>
          </p:cNvPr>
          <p:cNvSpPr txBox="1"/>
          <p:nvPr/>
        </p:nvSpPr>
        <p:spPr>
          <a:xfrm>
            <a:off x="5338989" y="5961700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9"/>
              </a:rPr>
              <a:t>ROS.org</a:t>
            </a:r>
            <a:endParaRPr lang="en-US" sz="1000" dirty="0">
              <a:solidFill>
                <a:srgbClr val="74747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CFA24-0676-DF3B-706E-10EC0328150A}"/>
              </a:ext>
            </a:extLst>
          </p:cNvPr>
          <p:cNvSpPr txBox="1"/>
          <p:nvPr/>
        </p:nvSpPr>
        <p:spPr>
          <a:xfrm rot="16200000">
            <a:off x="362920" y="225364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16122"/>
                </a:solidFill>
              </a:rPr>
              <a:t>ROS-1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99CF2-0CD4-46E4-731E-CD8CA968C2EE}"/>
              </a:ext>
            </a:extLst>
          </p:cNvPr>
          <p:cNvSpPr txBox="1"/>
          <p:nvPr/>
        </p:nvSpPr>
        <p:spPr>
          <a:xfrm rot="16200000">
            <a:off x="362919" y="4663167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16122"/>
                </a:solidFill>
              </a:rPr>
              <a:t>ROS-2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CED9CA-1D47-2F4E-DD45-EB0FA811DB87}"/>
                  </a:ext>
                </a:extLst>
              </p:cNvPr>
              <p:cNvSpPr txBox="1"/>
              <p:nvPr/>
            </p:nvSpPr>
            <p:spPr>
              <a:xfrm rot="16200000">
                <a:off x="6508826" y="2253644"/>
                <a:ext cx="1027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16122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400" dirty="0">
                    <a:solidFill>
                      <a:srgbClr val="F16122"/>
                    </a:solidFill>
                  </a:rPr>
                  <a:t>-ROS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CED9CA-1D47-2F4E-DD45-EB0FA811D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08826" y="2253644"/>
                <a:ext cx="1027845" cy="461665"/>
              </a:xfrm>
              <a:prstGeom prst="rect">
                <a:avLst/>
              </a:prstGeom>
              <a:blipFill>
                <a:blip r:embed="rId10"/>
                <a:stretch>
                  <a:fillRect l="-10526" t="-5325" r="-28947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55BA3A8-C185-E4C9-E2EE-CD499625D71E}"/>
              </a:ext>
            </a:extLst>
          </p:cNvPr>
          <p:cNvSpPr txBox="1"/>
          <p:nvPr/>
        </p:nvSpPr>
        <p:spPr>
          <a:xfrm rot="16200000">
            <a:off x="6564129" y="4663166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16122"/>
                </a:solidFill>
              </a:rPr>
              <a:t>ROS-I</a:t>
            </a:r>
          </a:p>
        </p:txBody>
      </p:sp>
    </p:spTree>
    <p:extLst>
      <p:ext uri="{BB962C8B-B14F-4D97-AF65-F5344CB8AC3E}">
        <p14:creationId xmlns:p14="http://schemas.microsoft.com/office/powerpoint/2010/main" val="2868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Documentation homepage (ROS-1 + ROS-2): 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https://docs.ros.org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ROS </a:t>
            </a:r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wiki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effectLst/>
                <a:latin typeface="Arial" panose="020B0604020202020204" pitchFamily="34" charset="0"/>
                <a:hlinkClick r:id="rId4"/>
              </a:rPr>
              <a:t>installation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>
                <a:effectLst/>
                <a:latin typeface="Arial" panose="020B0604020202020204" pitchFamily="34" charset="0"/>
                <a:hlinkClick r:id="rId5"/>
              </a:rPr>
              <a:t>tutorials</a:t>
            </a:r>
            <a:r>
              <a:rPr lang="en-US" b="0" i="0" dirty="0">
                <a:effectLst/>
                <a:latin typeface="Arial" panose="020B0604020202020204" pitchFamily="34" charset="0"/>
              </a:rPr>
              <a:t>; </a:t>
            </a:r>
            <a:r>
              <a:rPr lang="en-US" b="0" i="0" dirty="0">
                <a:effectLst/>
                <a:latin typeface="Arial" panose="020B0604020202020204" pitchFamily="34" charset="0"/>
                <a:hlinkClick r:id="rId6"/>
              </a:rPr>
              <a:t>ROS-I wiki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YouTube videos</a:t>
            </a:r>
          </a:p>
          <a:p>
            <a:pPr lvl="1"/>
            <a:r>
              <a:rPr lang="en-US" dirty="0">
                <a:solidFill>
                  <a:srgbClr val="F16122"/>
                </a:solidFill>
                <a:latin typeface="Arial" panose="020B0604020202020204" pitchFamily="34" charset="0"/>
                <a:hlinkClick r:id="rId7"/>
              </a:rPr>
              <a:t>ROS Tutorials by </a:t>
            </a:r>
            <a:r>
              <a:rPr lang="en-US" b="0" i="0" dirty="0">
                <a:effectLst/>
                <a:latin typeface="Roboto" panose="02000000000000000000" pitchFamily="2" charset="0"/>
                <a:hlinkClick r:id="rId7"/>
              </a:rPr>
              <a:t>Justin Huang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rgbClr val="F16122"/>
                </a:solidFill>
                <a:latin typeface="Roboto" panose="02000000000000000000" pitchFamily="2" charset="0"/>
                <a:hlinkClick r:id="rId8"/>
              </a:rPr>
              <a:t>ROS-TurtleBot Tutorials by Tinker Twins</a:t>
            </a:r>
            <a:endParaRPr lang="en-US" dirty="0">
              <a:solidFill>
                <a:srgbClr val="F16122"/>
              </a:solidFill>
              <a:latin typeface="Roboto" panose="02000000000000000000" pitchFamily="2" charset="0"/>
            </a:endParaRPr>
          </a:p>
          <a:p>
            <a:r>
              <a:rPr lang="en-IN" dirty="0"/>
              <a:t>MOOCs centred around ROS-1 and ROS-2</a:t>
            </a:r>
          </a:p>
          <a:p>
            <a:pPr lvl="1"/>
            <a:r>
              <a:rPr lang="en-IN" dirty="0">
                <a:hlinkClick r:id="rId9"/>
              </a:rPr>
              <a:t>Programming for Robotics - ROS, ETH Zurich</a:t>
            </a:r>
            <a:endParaRPr lang="en-IN" dirty="0"/>
          </a:p>
          <a:p>
            <a:pPr lvl="1"/>
            <a:r>
              <a:rPr lang="en-US" dirty="0">
                <a:hlinkClick r:id="rId10"/>
              </a:rPr>
              <a:t>Hello (Real) World with ROS – Robot Operating System, TU Delft</a:t>
            </a:r>
            <a:endParaRPr lang="en-IN" dirty="0"/>
          </a:p>
          <a:p>
            <a:pPr lvl="1"/>
            <a:r>
              <a:rPr lang="en-IN" dirty="0">
                <a:hlinkClick r:id="rId11"/>
              </a:rPr>
              <a:t>Udemy courses</a:t>
            </a:r>
            <a:endParaRPr lang="en-IN" dirty="0"/>
          </a:p>
          <a:p>
            <a:r>
              <a:rPr lang="en-IN" dirty="0"/>
              <a:t>Books for learning ROS</a:t>
            </a:r>
          </a:p>
          <a:p>
            <a:pPr lvl="1"/>
            <a:r>
              <a:rPr lang="en-US" dirty="0">
                <a:hlinkClick r:id="rId12"/>
              </a:rPr>
              <a:t>ROS Robot Programming, A Handbook is written by TurtleBot3 Developers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8CC10-2382-7390-2954-984C77BE21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1451" y="1786281"/>
            <a:ext cx="3111369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Comparative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1AC214-DD30-CA67-36E5-F16F2DADA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3966"/>
              </p:ext>
            </p:extLst>
          </p:nvPr>
        </p:nvGraphicFramePr>
        <p:xfrm>
          <a:off x="629178" y="1571624"/>
          <a:ext cx="10933640" cy="4352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32825">
                  <a:extLst>
                    <a:ext uri="{9D8B030D-6E8A-4147-A177-3AD203B41FA5}">
                      <a16:colId xmlns:a16="http://schemas.microsoft.com/office/drawing/2014/main" val="3974538682"/>
                    </a:ext>
                  </a:extLst>
                </a:gridCol>
                <a:gridCol w="2732825">
                  <a:extLst>
                    <a:ext uri="{9D8B030D-6E8A-4147-A177-3AD203B41FA5}">
                      <a16:colId xmlns:a16="http://schemas.microsoft.com/office/drawing/2014/main" val="2422604385"/>
                    </a:ext>
                  </a:extLst>
                </a:gridCol>
                <a:gridCol w="2733995">
                  <a:extLst>
                    <a:ext uri="{9D8B030D-6E8A-4147-A177-3AD203B41FA5}">
                      <a16:colId xmlns:a16="http://schemas.microsoft.com/office/drawing/2014/main" val="3738053154"/>
                    </a:ext>
                  </a:extLst>
                </a:gridCol>
                <a:gridCol w="2733995">
                  <a:extLst>
                    <a:ext uri="{9D8B030D-6E8A-4147-A177-3AD203B41FA5}">
                      <a16:colId xmlns:a16="http://schemas.microsoft.com/office/drawing/2014/main" val="3445729664"/>
                    </a:ext>
                  </a:extLst>
                </a:gridCol>
              </a:tblGrid>
              <a:tr h="334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Criteria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ROS-1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ROS-2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ROS-I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11445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Architecture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Centralized Discovery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Discovery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Centralized Discovery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08595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Multi-Agent Support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ideally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94666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Real-Time Capability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537359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Embedded Platforms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Partially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2053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Non-Ideal Networks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67219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Life-Cycle Management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44592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Industrial Support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50692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Documentation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Increasing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Ongoing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41360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Maintenance Support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Nearing EOL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Increasing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Increasing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37707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Language Support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C++03/11, Python2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C++11/14/17, Python3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C++03/11, Python2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95527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OS Support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Linux, macOS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Linux, macOS, Windows, RTOS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Linux, macOS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76707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Recommended Scope*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Hobby, Academic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Professional, Real-Time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Industrial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991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2ECB37-DB5A-A892-1F8F-A0BFA493CAAC}"/>
              </a:ext>
            </a:extLst>
          </p:cNvPr>
          <p:cNvSpPr txBox="1"/>
          <p:nvPr/>
        </p:nvSpPr>
        <p:spPr>
          <a:xfrm>
            <a:off x="629178" y="5994100"/>
            <a:ext cx="496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16122"/>
                </a:solidFill>
              </a:rPr>
              <a:t>*Recommendation is based on critical analysis presented in rows 1-11</a:t>
            </a:r>
          </a:p>
        </p:txBody>
      </p:sp>
    </p:spTree>
    <p:extLst>
      <p:ext uri="{BB962C8B-B14F-4D97-AF65-F5344CB8AC3E}">
        <p14:creationId xmlns:p14="http://schemas.microsoft.com/office/powerpoint/2010/main" val="421747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M. Quigley, K. Conley, B. </a:t>
            </a:r>
            <a:r>
              <a:rPr lang="en-US" dirty="0" err="1"/>
              <a:t>Gerkey</a:t>
            </a:r>
            <a:r>
              <a:rPr lang="en-US" dirty="0"/>
              <a:t>, J. Faust, T. Foote, J. </a:t>
            </a:r>
            <a:r>
              <a:rPr lang="en-US" dirty="0" err="1"/>
              <a:t>Leibs</a:t>
            </a:r>
            <a:r>
              <a:rPr lang="en-US" dirty="0"/>
              <a:t>, R. Wheeler, and A. Ng, “ROS: an open-source Robot Operating System,” in ICRA 2009 Workshop on Open Source Software, vol. 3, Jan 2009. [Online]. Available: </a:t>
            </a:r>
            <a:r>
              <a:rPr lang="en-US" dirty="0">
                <a:hlinkClick r:id="rId2"/>
              </a:rPr>
              <a:t>http://robotics.stanford.edu/~ang/papers/icraoss09-ROS.pdf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/>
              <a:t>S. </a:t>
            </a:r>
            <a:r>
              <a:rPr lang="en-US" sz="1800" b="0" i="0" u="none" strike="noStrike" baseline="0" dirty="0" err="1"/>
              <a:t>Macenski</a:t>
            </a:r>
            <a:r>
              <a:rPr lang="en-US" sz="1800" b="0" i="0" u="none" strike="noStrike" baseline="0" dirty="0"/>
              <a:t>, T. Foote, B. </a:t>
            </a:r>
            <a:r>
              <a:rPr lang="en-US" sz="1800" b="0" i="0" u="none" strike="noStrike" baseline="0" dirty="0" err="1"/>
              <a:t>Gerkey</a:t>
            </a:r>
            <a:r>
              <a:rPr lang="en-US" sz="1800" b="0" i="0" u="none" strike="noStrike" baseline="0" dirty="0"/>
              <a:t>, C. </a:t>
            </a:r>
            <a:r>
              <a:rPr lang="en-US" sz="1800" b="0" i="0" u="none" strike="noStrike" baseline="0" dirty="0" err="1"/>
              <a:t>Lalancette</a:t>
            </a:r>
            <a:r>
              <a:rPr lang="en-US" sz="1800" b="0" i="0" u="none" strike="noStrike" baseline="0" dirty="0"/>
              <a:t>, and W. Woodall, “Robot operating system 2: Design, architecture, and uses in the wild,” Science Robotics, vol. 7, no. 66, p. eabm6074, </a:t>
            </a:r>
            <a:r>
              <a:rPr lang="fr-FR" sz="1800" b="0" i="0" u="none" strike="noStrike" baseline="0" dirty="0"/>
              <a:t>2022. [Online]. </a:t>
            </a:r>
            <a:r>
              <a:rPr lang="fr-FR" sz="1800" b="0" i="0" u="none" strike="noStrike" baseline="0" dirty="0" err="1"/>
              <a:t>Available</a:t>
            </a:r>
            <a:r>
              <a:rPr lang="fr-FR" sz="1800" b="0" i="0" u="none" strike="noStrike" baseline="0" dirty="0"/>
              <a:t>: </a:t>
            </a:r>
            <a:r>
              <a:rPr lang="fr-FR" sz="1800" b="0" i="0" u="none" strike="noStrike" baseline="0" dirty="0">
                <a:hlinkClick r:id="rId3"/>
              </a:rPr>
              <a:t>https://www.science.org/doi/abs/10.1126/</a:t>
            </a:r>
            <a:r>
              <a:rPr lang="en-US" sz="1800" b="0" i="0" u="none" strike="noStrike" baseline="0" dirty="0">
                <a:hlinkClick r:id="rId3"/>
              </a:rPr>
              <a:t>scirobotics.abm6074</a:t>
            </a:r>
            <a:r>
              <a:rPr lang="en-US" sz="1800" b="0" i="0" u="none" strike="noStrike" baseline="0" dirty="0"/>
              <a:t> </a:t>
            </a:r>
          </a:p>
          <a:p>
            <a:pPr algn="l">
              <a:buFont typeface="+mj-lt"/>
              <a:buAutoNum type="arabicPeriod"/>
            </a:pPr>
            <a:r>
              <a:rPr lang="en-IN" dirty="0"/>
              <a:t>R. R. Shamshiri, I. A. Hameed, and M. K. a. </a:t>
            </a:r>
            <a:r>
              <a:rPr lang="en-IN" dirty="0" err="1"/>
              <a:t>Weltzien</a:t>
            </a:r>
            <a:r>
              <a:rPr lang="en-IN" dirty="0"/>
              <a:t>, "Robotic Harvesting of Fruiting Vegetables: A Simulation Approach in V-REP, ROS and MATLAB", in Automation in Agriculture - Securing Food Supplies for Future Generations. London, United Kingdom: </a:t>
            </a:r>
            <a:r>
              <a:rPr lang="en-IN" dirty="0" err="1"/>
              <a:t>IntechOpen</a:t>
            </a:r>
            <a:r>
              <a:rPr lang="en-IN" dirty="0"/>
              <a:t>, 2018 [Online]. Available: </a:t>
            </a:r>
            <a:r>
              <a:rPr lang="en-IN" dirty="0">
                <a:hlinkClick r:id="rId4"/>
              </a:rPr>
              <a:t>https://www.intechopen.com/chapters/59402</a:t>
            </a:r>
            <a:r>
              <a:rPr lang="en-IN" dirty="0"/>
              <a:t> </a:t>
            </a:r>
            <a:r>
              <a:rPr lang="en-IN" dirty="0" err="1"/>
              <a:t>doi</a:t>
            </a:r>
            <a:r>
              <a:rPr lang="en-IN" dirty="0"/>
              <a:t>: 10.5772/intechopen.73861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A3B7-F5ED-C335-EDA7-3C44E655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2331217"/>
            <a:ext cx="10933641" cy="1290108"/>
          </a:xfrm>
        </p:spPr>
        <p:txBody>
          <a:bodyPr/>
          <a:lstStyle/>
          <a:p>
            <a:pPr algn="ctr"/>
            <a:r>
              <a:rPr lang="en-IN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762C-FAC7-41D3-3B98-940030CE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January 17,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16A81-B0AC-981E-6308-B00EE811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dirty="0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MLab CU-ICAR">
  <a:themeElements>
    <a:clrScheme name="ARMLab CU-ICAR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16122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9CD9D587C274E804BFEB7C5202BFB" ma:contentTypeVersion="16" ma:contentTypeDescription="Create a new document." ma:contentTypeScope="" ma:versionID="477a34dab2663d202bb2b14837753485">
  <xsd:schema xmlns:xsd="http://www.w3.org/2001/XMLSchema" xmlns:xs="http://www.w3.org/2001/XMLSchema" xmlns:p="http://schemas.microsoft.com/office/2006/metadata/properties" xmlns:ns2="681e0752-7327-43ef-af71-087853e23a2f" xmlns:ns3="b307200f-adf2-4dbb-94fd-dcc73869c24f" targetNamespace="http://schemas.microsoft.com/office/2006/metadata/properties" ma:root="true" ma:fieldsID="16c8e886a280e57dec73cd2402381b75" ns2:_="" ns3:_="">
    <xsd:import namespace="681e0752-7327-43ef-af71-087853e23a2f"/>
    <xsd:import namespace="b307200f-adf2-4dbb-94fd-dcc73869c2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e0752-7327-43ef-af71-087853e23a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e6246e5-a6e5-4eb2-9fa7-3646699119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7200f-adf2-4dbb-94fd-dcc73869c2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8539657-9224-4b36-a143-5981c2f50772}" ma:internalName="TaxCatchAll" ma:showField="CatchAllData" ma:web="b307200f-adf2-4dbb-94fd-dcc73869c2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1e0752-7327-43ef-af71-087853e23a2f">
      <Terms xmlns="http://schemas.microsoft.com/office/infopath/2007/PartnerControls"/>
    </lcf76f155ced4ddcb4097134ff3c332f>
    <TaxCatchAll xmlns="b307200f-adf2-4dbb-94fd-dcc73869c24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989E32-0DA8-42A6-A9FF-9F854F7466E3}">
  <ds:schemaRefs>
    <ds:schemaRef ds:uri="681e0752-7327-43ef-af71-087853e23a2f"/>
    <ds:schemaRef ds:uri="b307200f-adf2-4dbb-94fd-dcc73869c2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0BD009-5166-4D59-AABC-6785392F4B19}">
  <ds:schemaRefs>
    <ds:schemaRef ds:uri="681e0752-7327-43ef-af71-087853e23a2f"/>
    <ds:schemaRef ds:uri="b307200f-adf2-4dbb-94fd-dcc73869c2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5FA24-6B99-4990-BF3B-035DB5EF1E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Widescreen</PresentationFormat>
  <Paragraphs>133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Roboto</vt:lpstr>
      <vt:lpstr>Trebuchet MS</vt:lpstr>
      <vt:lpstr>Wingdings 2</vt:lpstr>
      <vt:lpstr>Wingdings 3</vt:lpstr>
      <vt:lpstr>ARMLab CU-ICAR</vt:lpstr>
      <vt:lpstr>Comparative Analysis of ROS-1, ROS-2 and ROS-I</vt:lpstr>
      <vt:lpstr>Overview</vt:lpstr>
      <vt:lpstr>Overview</vt:lpstr>
      <vt:lpstr>Applications</vt:lpstr>
      <vt:lpstr>Deployment Architecture</vt:lpstr>
      <vt:lpstr>Resources</vt:lpstr>
      <vt:lpstr>Comparative Analysis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tsamak</dc:creator>
  <cp:lastModifiedBy>Tanmay Samak</cp:lastModifiedBy>
  <cp:revision>1</cp:revision>
  <dcterms:created xsi:type="dcterms:W3CDTF">2020-04-29T07:35:04Z</dcterms:created>
  <dcterms:modified xsi:type="dcterms:W3CDTF">2023-01-17T17:47:22Z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0x010100C7B9CD9D587C274E804BFEB7C5202BFB</vt:lpwstr>
  </property>
  <property fmtid="{D5CDD505-2E9C-101B-9397-08002B2CF9AE}" pid="3" name="MediaServiceImageTags">
    <vt:lpwstr/>
  </property>
  <property fmtid="{D5CDD505-2E9C-101B-9397-08002B2CF9AE}" pid="4" name="Order">
    <vt:r8>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