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9"/>
  </p:notesMasterIdLst>
  <p:sldIdLst>
    <p:sldId id="256" r:id="rId5"/>
    <p:sldId id="262" r:id="rId6"/>
    <p:sldId id="318" r:id="rId7"/>
    <p:sldId id="265" r:id="rId8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F0"/>
    <a:srgbClr val="FF0000"/>
    <a:srgbClr val="000000"/>
    <a:srgbClr val="747474"/>
    <a:srgbClr val="F16122"/>
    <a:srgbClr val="FF00FF"/>
    <a:srgbClr val="FFFF00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62FAE-3E44-44D2-ADFA-C3A634517685}" v="3" dt="2023-04-19T04:23:38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6" autoAdjust="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mak" userId="S::csamak@clemson.edu::5307509c-3a6e-47da-b024-dc6909734887" providerId="AD" clId="Web-{7D9F903F-04C3-479A-94A9-7F8C647B6782}"/>
    <pc:docChg chg="modSld">
      <pc:chgData name="Chinmay Samak" userId="S::csamak@clemson.edu::5307509c-3a6e-47da-b024-dc6909734887" providerId="AD" clId="Web-{7D9F903F-04C3-479A-94A9-7F8C647B6782}" dt="2022-10-19T15:41:01.880" v="0" actId="20577"/>
      <pc:docMkLst>
        <pc:docMk/>
      </pc:docMkLst>
      <pc:sldChg chg="modSp">
        <pc:chgData name="Chinmay Samak" userId="S::csamak@clemson.edu::5307509c-3a6e-47da-b024-dc6909734887" providerId="AD" clId="Web-{7D9F903F-04C3-479A-94A9-7F8C647B6782}" dt="2022-10-19T15:41:01.880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7D9F903F-04C3-479A-94A9-7F8C647B6782}" dt="2022-10-19T15:41:01.880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  <pc:docChgLst>
    <pc:chgData name="Sumedh P Sathe" userId="S::ssathe@clemson.edu::95b965f1-79ea-44aa-9641-e9780e2b4def" providerId="AD" clId="Web-{8E634488-7950-4BAF-8DAC-7273B4F57AD6}"/>
    <pc:docChg chg="addSld delSld modSld">
      <pc:chgData name="Sumedh P Sathe" userId="S::ssathe@clemson.edu::95b965f1-79ea-44aa-9641-e9780e2b4def" providerId="AD" clId="Web-{8E634488-7950-4BAF-8DAC-7273B4F57AD6}" dt="2022-09-20T20:00:09.472" v="223" actId="20577"/>
      <pc:docMkLst>
        <pc:docMk/>
      </pc:docMkLst>
      <pc:sldChg chg="modSp">
        <pc:chgData name="Sumedh P Sathe" userId="S::ssathe@clemson.edu::95b965f1-79ea-44aa-9641-e9780e2b4def" providerId="AD" clId="Web-{8E634488-7950-4BAF-8DAC-7273B4F57AD6}" dt="2022-09-20T20:00:09.472" v="223" actId="20577"/>
        <pc:sldMkLst>
          <pc:docMk/>
          <pc:sldMk cId="286496397" sldId="256"/>
        </pc:sldMkLst>
        <pc:spChg chg="mod">
          <ac:chgData name="Sumedh P Sathe" userId="S::ssathe@clemson.edu::95b965f1-79ea-44aa-9641-e9780e2b4def" providerId="AD" clId="Web-{8E634488-7950-4BAF-8DAC-7273B4F57AD6}" dt="2022-09-20T20:00:09.472" v="223" actId="20577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Sumedh P Sathe" userId="S::ssathe@clemson.edu::95b965f1-79ea-44aa-9641-e9780e2b4def" providerId="AD" clId="Web-{8E634488-7950-4BAF-8DAC-7273B4F57AD6}" dt="2022-09-20T19:59:43.144" v="213" actId="20577"/>
          <ac:spMkLst>
            <pc:docMk/>
            <pc:sldMk cId="286496397" sldId="256"/>
            <ac:spMk id="3" creationId="{AA17FADD-79C7-CF25-1E74-75E0D23B1E4C}"/>
          </ac:spMkLst>
        </pc:spChg>
      </pc:sldChg>
      <pc:sldChg chg="modSp">
        <pc:chgData name="Sumedh P Sathe" userId="S::ssathe@clemson.edu::95b965f1-79ea-44aa-9641-e9780e2b4def" providerId="AD" clId="Web-{8E634488-7950-4BAF-8DAC-7273B4F57AD6}" dt="2022-09-20T19:59:41.050" v="159" actId="20577"/>
        <pc:sldMkLst>
          <pc:docMk/>
          <pc:sldMk cId="306691157" sldId="257"/>
        </pc:sldMkLst>
        <pc:spChg chg="mod">
          <ac:chgData name="Sumedh P Sathe" userId="S::ssathe@clemson.edu::95b965f1-79ea-44aa-9641-e9780e2b4def" providerId="AD" clId="Web-{8E634488-7950-4BAF-8DAC-7273B4F57AD6}" dt="2022-09-20T19:59:41.050" v="159" actId="20577"/>
          <ac:spMkLst>
            <pc:docMk/>
            <pc:sldMk cId="306691157" sldId="257"/>
            <ac:spMk id="2" creationId="{87658E01-20F8-C471-DF10-B1DE14EEE1D4}"/>
          </ac:spMkLst>
        </pc:spChg>
        <pc:spChg chg="mod">
          <ac:chgData name="Sumedh P Sathe" userId="S::ssathe@clemson.edu::95b965f1-79ea-44aa-9641-e9780e2b4def" providerId="AD" clId="Web-{8E634488-7950-4BAF-8DAC-7273B4F57AD6}" dt="2022-09-20T19:59:35.643" v="144" actId="20577"/>
          <ac:spMkLst>
            <pc:docMk/>
            <pc:sldMk cId="306691157" sldId="257"/>
            <ac:spMk id="3" creationId="{19F2D61E-BBDD-019A-A6F5-CF5FB6BE754B}"/>
          </ac:spMkLst>
        </pc:spChg>
      </pc:sldChg>
      <pc:sldChg chg="modSp add del replId">
        <pc:chgData name="Sumedh P Sathe" userId="S::ssathe@clemson.edu::95b965f1-79ea-44aa-9641-e9780e2b4def" providerId="AD" clId="Web-{8E634488-7950-4BAF-8DAC-7273B4F57AD6}" dt="2022-09-20T19:59:36.487" v="145"/>
        <pc:sldMkLst>
          <pc:docMk/>
          <pc:sldMk cId="566959682" sldId="273"/>
        </pc:sldMkLst>
        <pc:spChg chg="mod">
          <ac:chgData name="Sumedh P Sathe" userId="S::ssathe@clemson.edu::95b965f1-79ea-44aa-9641-e9780e2b4def" providerId="AD" clId="Web-{8E634488-7950-4BAF-8DAC-7273B4F57AD6}" dt="2022-09-20T19:59:33.409" v="132" actId="20577"/>
          <ac:spMkLst>
            <pc:docMk/>
            <pc:sldMk cId="566959682" sldId="273"/>
            <ac:spMk id="2" creationId="{87658E01-20F8-C471-DF10-B1DE14EEE1D4}"/>
          </ac:spMkLst>
        </pc:spChg>
      </pc:sldChg>
      <pc:sldChg chg="add del replId">
        <pc:chgData name="Sumedh P Sathe" userId="S::ssathe@clemson.edu::95b965f1-79ea-44aa-9641-e9780e2b4def" providerId="AD" clId="Web-{8E634488-7950-4BAF-8DAC-7273B4F57AD6}" dt="2022-09-20T19:59:31.799" v="121"/>
        <pc:sldMkLst>
          <pc:docMk/>
          <pc:sldMk cId="19537013" sldId="274"/>
        </pc:sldMkLst>
      </pc:sldChg>
    </pc:docChg>
  </pc:docChgLst>
  <pc:docChgLst>
    <pc:chgData name="Chinmay Samak" userId="S::csamak@clemson.edu::5307509c-3a6e-47da-b024-dc6909734887" providerId="AD" clId="Web-{884CE149-11B5-4F65-9512-831D2F1DBB46}"/>
    <pc:docChg chg="modSld">
      <pc:chgData name="Chinmay Samak" userId="S::csamak@clemson.edu::5307509c-3a6e-47da-b024-dc6909734887" providerId="AD" clId="Web-{884CE149-11B5-4F65-9512-831D2F1DBB46}" dt="2022-10-19T15:40:47.195" v="0" actId="20577"/>
      <pc:docMkLst>
        <pc:docMk/>
      </pc:docMkLst>
      <pc:sldChg chg="modSp">
        <pc:chgData name="Chinmay Samak" userId="S::csamak@clemson.edu::5307509c-3a6e-47da-b024-dc6909734887" providerId="AD" clId="Web-{884CE149-11B5-4F65-9512-831D2F1DBB46}" dt="2022-10-19T15:40:47.195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884CE149-11B5-4F65-9512-831D2F1DBB46}" dt="2022-10-19T15:40:47.195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6780D1-4EB0-0577-A54A-CBBB0F1C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29550"/>
          <a:stretch/>
        </p:blipFill>
        <p:spPr>
          <a:xfrm>
            <a:off x="0" y="599641"/>
            <a:ext cx="12198093" cy="5724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5C1E49-AF5B-E4DD-032F-B655C6F50097}"/>
              </a:ext>
            </a:extLst>
          </p:cNvPr>
          <p:cNvSpPr/>
          <p:nvPr userDrawn="1"/>
        </p:nvSpPr>
        <p:spPr>
          <a:xfrm>
            <a:off x="0" y="586446"/>
            <a:ext cx="12198093" cy="572654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E9C9C6-5978-F13A-F8BD-CC99ABC9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89A8F6-D0D8-90FA-7886-EE0DBA30F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D695BBA6-2F58-EF71-E8F0-D9DDCDFD7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43F37833-CE16-3FA7-7DB7-FEC3F553E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May 4, 2023</a:t>
            </a:fld>
            <a:endParaRPr lang="en-US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16122"/>
                </a:solidFill>
                <a:latin typeface="+mn-lt"/>
              </a:rPr>
              <a:t>Automation, Robotics and Mechatronics Laboratory (</a:t>
            </a:r>
            <a:r>
              <a:rPr lang="en-IN" sz="1200" err="1">
                <a:solidFill>
                  <a:srgbClr val="F16122"/>
                </a:solidFill>
                <a:latin typeface="+mn-lt"/>
              </a:rPr>
              <a:t>ARMLab</a:t>
            </a:r>
            <a:r>
              <a:rPr lang="en-IN" sz="1200">
                <a:solidFill>
                  <a:srgbClr val="F16122"/>
                </a:solidFill>
                <a:latin typeface="+mn-lt"/>
              </a:rPr>
              <a:t>)</a:t>
            </a:r>
          </a:p>
          <a:p>
            <a:r>
              <a:rPr lang="en-US" sz="1200" b="0" i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5A4381-D311-A5A5-B6C6-5887C712B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49"/>
            <a:ext cx="10933641" cy="32538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399"/>
            <a:ext cx="10933641" cy="1623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B8-F0E1-4B30-9F77-1122E0304B96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4134" cy="301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5744" y="3946986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400"/>
            <a:ext cx="10933641" cy="16238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8218-F159-45D1-8C5A-913263F16CA5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2" cy="3593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6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15D-013F-4D0C-9373-F62B2FCC45CC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A2-ADC7-9C95-E4DC-D38A5A3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1490" cy="3013536"/>
          </a:xfrm>
          <a:prstGeom prst="rect">
            <a:avLst/>
          </a:prstGeom>
        </p:spPr>
        <p:txBody>
          <a:bodyPr anchor="ctr" anchorCtr="0"/>
          <a:lstStyle>
            <a:lvl1pPr>
              <a:defRPr sz="44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8" y="4013200"/>
            <a:ext cx="1093364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7" y="4527448"/>
            <a:ext cx="10933642" cy="15667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FA0-4554-4C85-B153-D5334F24D954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C7BE-6FD0-C0B3-E338-FD5C1A67D70F}"/>
              </a:ext>
            </a:extLst>
          </p:cNvPr>
          <p:cNvSpPr txBox="1"/>
          <p:nvPr userDrawn="1"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E77B-F11C-87A8-8A33-E17F0A275FCC}"/>
              </a:ext>
            </a:extLst>
          </p:cNvPr>
          <p:cNvSpPr txBox="1"/>
          <p:nvPr userDrawn="1"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26987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9" y="4013200"/>
            <a:ext cx="1093363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63E-7F44-4335-B6D1-26EAD869CF20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75D-B5D5-5A64-618F-6F81F03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1809751"/>
            <a:ext cx="10933641" cy="4284490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F1C-2AE6-4033-A4BE-78D2D0D65268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906" y="933450"/>
            <a:ext cx="1304743" cy="5160791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933449"/>
            <a:ext cx="9362546" cy="5160791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25C-9A87-44A7-B9B1-045845215AED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2700868"/>
            <a:ext cx="10933641" cy="129010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097740"/>
            <a:ext cx="10933641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8A70C-BB20-ACF9-AB88-9EC5872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80" y="1809750"/>
            <a:ext cx="5400000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822" y="1809750"/>
            <a:ext cx="5403620" cy="428449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57A-37B9-4771-A3BC-8C2F89ABCF6D}" type="datetime4">
              <a:rPr lang="en-US" smtClean="0"/>
              <a:t>May 4,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C66-E2D9-4D31-247A-D21DED2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1809750"/>
            <a:ext cx="54000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77" y="2389582"/>
            <a:ext cx="5400000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824" y="1809750"/>
            <a:ext cx="540141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823" y="2389582"/>
            <a:ext cx="5401411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FFAC-54CA-44A8-B698-E91AF56AE429}" type="datetime4">
              <a:rPr lang="en-US" smtClean="0"/>
              <a:t>May 4,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9A-931F-F36D-91F9-33043CC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362-A948-430E-8BD0-8B9E08C6C7F8}" type="datetime4">
              <a:rPr lang="en-US" smtClean="0"/>
              <a:t>May 4,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62AC-E99A-4DDD-B48C-37DEA8B1385D}" type="datetime4">
              <a:rPr lang="en-US" smtClean="0"/>
              <a:t>May 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5400000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820" y="933450"/>
            <a:ext cx="5400000" cy="51607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9" y="2223506"/>
            <a:ext cx="5400000" cy="3870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47474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9B7-BA30-4C77-A211-B644ED171C52}" type="datetime4">
              <a:rPr lang="en-US" smtClean="0"/>
              <a:t>May 4,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179" y="933449"/>
            <a:ext cx="10933641" cy="36290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4800600"/>
            <a:ext cx="1093364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8" y="5367337"/>
            <a:ext cx="10933642" cy="72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7474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D87C-6051-4DFD-A624-C6BEFAD2E3BB}" type="datetime4">
              <a:rPr lang="en-US" smtClean="0"/>
              <a:t>May 4,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BBC6A2A-A690-8A51-F5F9-EA6F665AE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BFFA73-2857-6632-420F-6F0DDD84C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336D1B9-37E9-CD4C-D4D3-92D6EBDB79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May 4,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16122"/>
                </a:solidFill>
                <a:latin typeface="+mn-lt"/>
              </a:rPr>
              <a:t>Automation, Robotics and Mechatronics Laboratory (</a:t>
            </a:r>
            <a:r>
              <a:rPr lang="en-IN" sz="1200" err="1">
                <a:solidFill>
                  <a:srgbClr val="F16122"/>
                </a:solidFill>
                <a:latin typeface="+mn-lt"/>
              </a:rPr>
              <a:t>ARMLab</a:t>
            </a:r>
            <a:r>
              <a:rPr lang="en-IN" sz="1200">
                <a:solidFill>
                  <a:srgbClr val="F16122"/>
                </a:solidFill>
                <a:latin typeface="+mn-lt"/>
              </a:rPr>
              <a:t>)</a:t>
            </a:r>
          </a:p>
          <a:p>
            <a:r>
              <a:rPr lang="en-US" sz="1200" b="0" i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4CADF-BA61-6D5F-19DD-BF340FE51E71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inker-Twins/Autonomy-Science-And-Systems/tree/main/Capstone%20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fix-slow-unstable-wi-fi-connection/" TargetMode="External"/><Relationship Id="rId2" Type="http://schemas.openxmlformats.org/officeDocument/2006/relationships/hyperlink" Target="https://answers.ros.org/question/372464/ros2-foxy-cant-discover-nodes-from-other-machin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ker-Twins/Autonomy-Science-And-Systems/blob/main/Capstone%20Project/README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139004"/>
            <a:ext cx="10558274" cy="1146777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IN" sz="3600" dirty="0"/>
              <a:t>AuE-8230</a:t>
            </a:r>
            <a:br>
              <a:rPr lang="en-IN" sz="3600" dirty="0"/>
            </a:br>
            <a:r>
              <a:rPr lang="en-IN" sz="3600" dirty="0"/>
              <a:t>Autonomy: Science and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994" y="4483947"/>
            <a:ext cx="8529887" cy="663785"/>
          </a:xfrm>
        </p:spPr>
        <p:txBody>
          <a:bodyPr/>
          <a:lstStyle/>
          <a:p>
            <a:r>
              <a:rPr lang="en-IN" b="1" dirty="0"/>
              <a:t>Group 1: </a:t>
            </a:r>
            <a:r>
              <a:rPr lang="en-IN" dirty="0"/>
              <a:t>Chinmay Samak, Tanmay Samak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69B-02C4-BB1F-74C6-322B9BE6E3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CB917-DC8B-40EF-B4AA-3E23D34D563A}" type="datetime4">
              <a:rPr lang="en-US" smtClean="0"/>
              <a:t>May 4,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1DB13B-D132-008F-A574-FA96E2501BE3}"/>
              </a:ext>
            </a:extLst>
          </p:cNvPr>
          <p:cNvSpPr txBox="1">
            <a:spLocks/>
          </p:cNvSpPr>
          <p:nvPr/>
        </p:nvSpPr>
        <p:spPr>
          <a:xfrm>
            <a:off x="2339627" y="2855611"/>
            <a:ext cx="7504619" cy="1146777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noFill/>
                </a:ln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Capstone Project</a:t>
            </a:r>
          </a:p>
        </p:txBody>
      </p:sp>
      <p:pic>
        <p:nvPicPr>
          <p:cNvPr id="3076" name="Picture 4" descr="Github Logo - Free social media icons">
            <a:hlinkClick r:id="rId2"/>
            <a:extLst>
              <a:ext uri="{FF2B5EF4-FFF2-40B4-BE49-F238E27FC236}">
                <a16:creationId xmlns:a16="http://schemas.microsoft.com/office/drawing/2014/main" id="{A61E81F7-7440-02AA-0EEC-F7E62A68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57454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7B69D-6A7D-EDFA-03D1-929EBD01F068}"/>
              </a:ext>
            </a:extLst>
          </p:cNvPr>
          <p:cNvSpPr txBox="1"/>
          <p:nvPr/>
        </p:nvSpPr>
        <p:spPr>
          <a:xfrm>
            <a:off x="612987" y="5789414"/>
            <a:ext cx="121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Codebase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ROS 2 DDS communication framework</a:t>
            </a:r>
          </a:p>
          <a:p>
            <a:pPr lvl="1"/>
            <a:r>
              <a:rPr lang="en-IN" dirty="0"/>
              <a:t>Domain ID not robust to network traffic fluctuations</a:t>
            </a:r>
          </a:p>
          <a:p>
            <a:pPr lvl="1"/>
            <a:r>
              <a:rPr lang="en-IN" dirty="0"/>
              <a:t>Topics/nodes not discoverable over network (</a:t>
            </a:r>
            <a:r>
              <a:rPr lang="en-IN" dirty="0">
                <a:hlinkClick r:id="rId2"/>
              </a:rPr>
              <a:t>Ethernet</a:t>
            </a:r>
            <a:r>
              <a:rPr lang="en-IN" dirty="0"/>
              <a:t>/</a:t>
            </a:r>
            <a:r>
              <a:rPr lang="en-IN" dirty="0" err="1">
                <a:hlinkClick r:id="rId3"/>
              </a:rPr>
              <a:t>WiFi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Wireless overlap with limited available channels</a:t>
            </a:r>
          </a:p>
          <a:p>
            <a:pPr lvl="1"/>
            <a:r>
              <a:rPr lang="en-IN" dirty="0"/>
              <a:t>Conflicting QoS profiles for sensors and actuators</a:t>
            </a:r>
          </a:p>
          <a:p>
            <a:pPr lvl="1"/>
            <a:r>
              <a:rPr lang="en-IN" dirty="0"/>
              <a:t>Specific issues: Raspberry Pi + Remote PC + ROS 2 Foxy (reason unknown)</a:t>
            </a:r>
          </a:p>
          <a:p>
            <a:pPr lvl="1"/>
            <a:r>
              <a:rPr lang="en-IN" dirty="0">
                <a:hlinkClick r:id="rId2"/>
              </a:rPr>
              <a:t>Open issues on community forums</a:t>
            </a:r>
            <a:r>
              <a:rPr lang="en-IN" dirty="0"/>
              <a:t> (ROS 2 Foxy EOL: May 2023)</a:t>
            </a:r>
          </a:p>
          <a:p>
            <a:pPr lvl="1"/>
            <a:r>
              <a:rPr lang="en-IN" dirty="0"/>
              <a:t>Fast DDS to Cyclone DDS migration in future ROS 2 distros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May 4,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Unavailable ROS 2 drivers, packages and lack of resources</a:t>
            </a:r>
          </a:p>
          <a:p>
            <a:r>
              <a:rPr lang="en-IN" dirty="0"/>
              <a:t>ROS 2 TurtleBot3 URDF -- larger in size as compared to ROS 1 URDF and real-world robot</a:t>
            </a:r>
          </a:p>
          <a:p>
            <a:r>
              <a:rPr lang="en-IN" dirty="0"/>
              <a:t>Gazebo world and texture setup for ROS 2 -- fixed the “wobbly obstacle” bug</a:t>
            </a:r>
          </a:p>
          <a:p>
            <a:r>
              <a:rPr lang="en-IN" dirty="0"/>
              <a:t>Gazebo residual errors and crashes -- added troubleshooting tips to </a:t>
            </a:r>
            <a:r>
              <a:rPr lang="en-IN" dirty="0">
                <a:hlinkClick r:id="rId2"/>
              </a:rPr>
              <a:t>README.md</a:t>
            </a:r>
            <a:endParaRPr lang="en-IN" dirty="0"/>
          </a:p>
          <a:p>
            <a:r>
              <a:rPr lang="en-IN" dirty="0"/>
              <a:t>Practical considerations for sim2real transition -– tips added to </a:t>
            </a:r>
            <a:r>
              <a:rPr lang="en-IN" dirty="0">
                <a:hlinkClick r:id="rId2"/>
              </a:rPr>
              <a:t>README.md</a:t>
            </a:r>
            <a:endParaRPr lang="en-IN" dirty="0"/>
          </a:p>
          <a:p>
            <a:r>
              <a:rPr lang="en-IN" dirty="0"/>
              <a:t>Automatic mode switching leaves very less room for fail-safe mechanisms</a:t>
            </a:r>
          </a:p>
          <a:p>
            <a:r>
              <a:rPr lang="en-IN" dirty="0"/>
              <a:t>Avoid access to privileged information (e.g. map) or equipment (e.g. flashlights) -- personal choice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May 4,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3B7-F5ED-C335-EDA7-3C44E65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2700868"/>
            <a:ext cx="9628728" cy="86040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612E-D0E1-F7DC-85B5-6491843F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561268"/>
            <a:ext cx="5466819" cy="860400"/>
          </a:xfrm>
        </p:spPr>
        <p:txBody>
          <a:bodyPr/>
          <a:lstStyle/>
          <a:p>
            <a:r>
              <a:rPr lang="en-IN" dirty="0"/>
              <a:t>…open to questions and suggestions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762C-FAC7-41D3-3B98-940030CE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May 4,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6A81-B0AC-981E-6308-B00EE81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dirty="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1e0752-7327-43ef-af71-087853e23a2f">
      <Terms xmlns="http://schemas.microsoft.com/office/infopath/2007/PartnerControls"/>
    </lcf76f155ced4ddcb4097134ff3c332f>
    <TaxCatchAll xmlns="b307200f-adf2-4dbb-94fd-dcc73869c2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9CD9D587C274E804BFEB7C5202BFB" ma:contentTypeVersion="16" ma:contentTypeDescription="Create a new document." ma:contentTypeScope="" ma:versionID="477a34dab2663d202bb2b14837753485">
  <xsd:schema xmlns:xsd="http://www.w3.org/2001/XMLSchema" xmlns:xs="http://www.w3.org/2001/XMLSchema" xmlns:p="http://schemas.microsoft.com/office/2006/metadata/properties" xmlns:ns2="681e0752-7327-43ef-af71-087853e23a2f" xmlns:ns3="b307200f-adf2-4dbb-94fd-dcc73869c24f" targetNamespace="http://schemas.microsoft.com/office/2006/metadata/properties" ma:root="true" ma:fieldsID="16c8e886a280e57dec73cd2402381b75" ns2:_="" ns3:_="">
    <xsd:import namespace="681e0752-7327-43ef-af71-087853e23a2f"/>
    <xsd:import namespace="b307200f-adf2-4dbb-94fd-dcc73869c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e0752-7327-43ef-af71-087853e23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7200f-adf2-4dbb-94fd-dcc73869c2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8539657-9224-4b36-a143-5981c2f50772}" ma:internalName="TaxCatchAll" ma:showField="CatchAllData" ma:web="b307200f-adf2-4dbb-94fd-dcc73869c2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0BD009-5166-4D59-AABC-6785392F4B1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7200f-adf2-4dbb-94fd-dcc73869c24f"/>
    <ds:schemaRef ds:uri="681e0752-7327-43ef-af71-087853e23a2f"/>
  </ds:schemaRefs>
</ds:datastoreItem>
</file>

<file path=customXml/itemProps2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89E32-0DA8-42A6-A9FF-9F854F7466E3}">
  <ds:schemaRefs>
    <ds:schemaRef ds:uri="681e0752-7327-43ef-af71-087853e23a2f"/>
    <ds:schemaRef ds:uri="b307200f-adf2-4dbb-94fd-dcc73869c2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220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 2</vt:lpstr>
      <vt:lpstr>Wingdings 3</vt:lpstr>
      <vt:lpstr>ARMLab CU-ICAR</vt:lpstr>
      <vt:lpstr>AuE-8230 Autonomy: Science and Systems</vt:lpstr>
      <vt:lpstr>Challenges Faced</vt:lpstr>
      <vt:lpstr>Challenges Faced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Tanmay Samak</cp:lastModifiedBy>
  <cp:revision>207</cp:revision>
  <dcterms:created xsi:type="dcterms:W3CDTF">2020-04-29T07:35:04Z</dcterms:created>
  <dcterms:modified xsi:type="dcterms:W3CDTF">2023-05-04T17:36:28Z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0x010100C7B9CD9D587C274E804BFEB7C5202BFB</vt:lpwstr>
  </property>
  <property fmtid="{D5CDD505-2E9C-101B-9397-08002B2CF9AE}" pid="3" name="MediaServiceImageTags">
    <vt:lpwstr/>
  </property>
  <property fmtid="{D5CDD505-2E9C-101B-9397-08002B2CF9AE}" pid="4" name="Order">
    <vt:r8>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