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E20DC0E-1301-4CF7-A3B7-9C33F8A1EDF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6/29/21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6D7B3F6-C0C7-4CCC-9784-E0579088D94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9800825-D79B-480E-B92B-478860886A0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6/29/21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ADA145A-6CB1-4239-96CE-9874F298E9E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Android Sensors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Sensors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Sensors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can be used to monitor the three-dimensional device movement or change in the environment of the device.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Android provides sensor api to work with different types of sensors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Picture 2" descr="android sensor"/>
          <p:cNvPicPr/>
          <p:nvPr/>
        </p:nvPicPr>
        <p:blipFill>
          <a:blip r:embed="rId1"/>
          <a:stretch/>
        </p:blipFill>
        <p:spPr>
          <a:xfrm>
            <a:off x="4770000" y="3239640"/>
            <a:ext cx="2573640" cy="343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Types of Sensors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1) Motion Sensors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These are used to measure acceleration forces and rotational forces along with three axes.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2) Position Sensors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These are used to measure the physical position of device.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3) Environmental Sensors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These are used to measure the environmental changes such as temperature, humidity etc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Android Sensor API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Android sensor api provides many classes and interface. The important classes and interfaces of sensor api are as follows: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1) SensorManager class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 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android.hardware.SensorManager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class provides methods 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get sensor instance,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access and list sensors,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register and unregister sensor listeners etc.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You can get the instance of SensorManager by calling the method getSystemService() and passing the SENSOR_SERVICE constant in it.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Picture 3" descr=""/>
          <p:cNvPicPr/>
          <p:nvPr/>
        </p:nvPicPr>
        <p:blipFill>
          <a:blip r:embed="rId1"/>
          <a:stretch/>
        </p:blipFill>
        <p:spPr>
          <a:xfrm>
            <a:off x="1371240" y="5569920"/>
            <a:ext cx="8157960" cy="57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Android Sensor API (Contd…)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423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2) Sensor class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 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android.hardware.Sensor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class provides methods to get information of the sensor such as sensor name, sensor type, sensor resolution, sensor type etc.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3) SensorEvent class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Its instance is created by the system. It provides information about the sensor.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4) SensorEventListener interface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provides two call back methods to get information when sensor values (x,y and z) change or sensor accuracy changes.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Picture 3" descr=""/>
          <p:cNvPicPr/>
          <p:nvPr/>
        </p:nvPicPr>
        <p:blipFill>
          <a:blip r:embed="rId1"/>
          <a:stretch/>
        </p:blipFill>
        <p:spPr>
          <a:xfrm>
            <a:off x="1319040" y="5126400"/>
            <a:ext cx="9553320" cy="114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Getting list of sensors supported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can get a list of sensors supported by your device by calling the getSensorList method, which will return a list of sensors containing their name and version number and much more information.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Picture 3" descr=""/>
          <p:cNvPicPr/>
          <p:nvPr/>
        </p:nvPicPr>
        <p:blipFill>
          <a:blip r:embed="rId1"/>
          <a:stretch/>
        </p:blipFill>
        <p:spPr>
          <a:xfrm>
            <a:off x="1618200" y="3294000"/>
            <a:ext cx="7388280" cy="127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-581400" y="-469440"/>
            <a:ext cx="12191760" cy="685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LibreOffice/6.4.6.2$Linux_X86_64 LibreOffice_project/40$Build-2</Application>
  <Words>139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2020-07-30T08:58:49Z</dcterms:created>
  <dc:creator>Nisar Ahmed</dc:creator>
  <dc:description/>
  <dc:language>en-US</dc:language>
  <cp:lastModifiedBy/>
  <dcterms:modified xsi:type="dcterms:W3CDTF">2021-06-29T16:12:29Z</dcterms:modified>
  <cp:revision>19</cp:revision>
  <dc:subject/>
  <dc:title>Android Sensors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