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055006-FD3B-4D65-90F5-DAB002C3B94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041022-D071-4AEF-8538-76AFA7BB85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DCC9C9-028A-42FB-926C-4C7BB43A0DA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DD2D7C-C316-4806-9776-2C3C7901D8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Android Network Operations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785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Sending Data to URL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939960" y="1341000"/>
            <a:ext cx="8771040" cy="522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278280"/>
            <a:ext cx="1219176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Other HTTPURLConnection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3405240" y="1464840"/>
            <a:ext cx="5381280" cy="496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Task .. Download image from given URL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88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8800"/>
                </a:solidFill>
                <a:latin typeface="Menlo"/>
              </a:rPr>
              <a:t>http://www.tutorialspoint.com/green/images/logo.png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Image Downloading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959400" y="1389960"/>
            <a:ext cx="7282800" cy="517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2012040"/>
            <a:ext cx="1004292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URL url = </a:t>
            </a:r>
            <a:r>
              <a:rPr b="1" lang="en-US" sz="1700" spc="-1" strike="noStrike">
                <a:solidFill>
                  <a:srgbClr val="000080"/>
                </a:solidFill>
                <a:latin typeface="Courier New"/>
              </a:rPr>
              <a:t>new </a:t>
            </a: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URL(</a:t>
            </a:r>
            <a:r>
              <a:rPr b="1" lang="en-US" sz="1700" spc="-1" strike="noStrike">
                <a:solidFill>
                  <a:srgbClr val="008000"/>
                </a:solidFill>
                <a:latin typeface="Courier New"/>
              </a:rPr>
              <a:t>“write url here"</a:t>
            </a: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);</a:t>
            </a:r>
            <a:br/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HttpURLConnection urlConnection = (HttpURLConnection) url.openConnection();</a:t>
            </a:r>
            <a:br/>
            <a:br/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InputStream in = urlConnection.getInputStream();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Bitmap bmp = BitmapFactory.decodeStream(in);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Network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device can have various types of network connections.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Android lets your application connect to the internet or any other local network and allows you to perform network operations.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ConnectivityManager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Before you perform any network operations, you must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check that are you connected to that network 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internet e.t.c.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this android provides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ConnectivityManager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class.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need to instantiate an object of this class by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calling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getSystemService()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736560" y="4194360"/>
            <a:ext cx="10719000" cy="9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ConnectivityManager (Cont…)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you instantiate the object of ConnectivityManager class, you can use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getAllNetworkInfo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method to get the information of all the networks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978840" y="3133440"/>
            <a:ext cx="6535800" cy="44640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/>
        </p:blipFill>
        <p:spPr>
          <a:xfrm>
            <a:off x="978840" y="3715200"/>
            <a:ext cx="6535080" cy="151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Other States of Connection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6800400" cy="31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Connecting to the Network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checking that you are connected to the internet, you can perform any network operation. Here we are fetching the html of a website from a url.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Android provides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HttpURLConnection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and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URL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class to handle these operations. You need to instantiate an object of URL class by providing the link of website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005480" y="4513320"/>
            <a:ext cx="6219000" cy="8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Connecting to the Network (Cont…)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that you need to call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openConnection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method of url class and receive it in a HttpURLConnection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1234800" y="2755440"/>
            <a:ext cx="6857640" cy="5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Reading Data from URL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3016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last thing you need to do is to fetch the HTML from the website. For this you will use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InputStream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and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BufferedReader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1074240" y="2812320"/>
            <a:ext cx="9695520" cy="193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60" y="194760"/>
            <a:ext cx="1219176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Application>LibreOffice/6.4.6.2$Linux_X86_64 LibreOffice_project/40$Build-2</Application>
  <Words>184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2018-10-18T03:33:07Z</dcterms:created>
  <dc:creator>Nisar Ahmed</dc:creator>
  <dc:description/>
  <dc:language>en-US</dc:language>
  <cp:lastModifiedBy/>
  <dcterms:modified xsi:type="dcterms:W3CDTF">2021-06-29T15:23:26Z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