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194F-499F-46ED-8987-59DE32E9B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96E27-AA4B-4D1A-B238-46CCC7A51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8B45C-A905-492F-8411-20A347FC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01D4-DACF-4496-B3D9-8F8CD096756D}" type="datetimeFigureOut">
              <a:rPr lang="en-PK" smtClean="0"/>
              <a:t>02/09/2023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2767-B844-430F-8210-EDC9FD14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D3FD4-9D6F-44BC-BF67-79A4CB03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BFF-40D6-42EA-A9FC-A6A9BFB350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7742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47EA-3E9E-473B-9CA2-5D2C7FF7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12365-F658-4248-B15F-F4850195B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4BFC5-188E-40C3-8F3D-E89A6078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01D4-DACF-4496-B3D9-8F8CD096756D}" type="datetimeFigureOut">
              <a:rPr lang="en-PK" smtClean="0"/>
              <a:t>02/09/2023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F87C4-2821-4714-BC0C-6291C357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ACD0E-088B-4372-994B-DB4468B8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BFF-40D6-42EA-A9FC-A6A9BFB350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075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9E133-2135-4AF1-A122-00A94671B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A999A-D67B-4A70-9DFB-661884FAC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FB791-362A-4C08-AD76-09A5297A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01D4-DACF-4496-B3D9-8F8CD096756D}" type="datetimeFigureOut">
              <a:rPr lang="en-PK" smtClean="0"/>
              <a:t>02/09/2023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C960-8365-4828-8545-2DA9C330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6A7B-8BDE-466F-8305-6FD6B8A5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BFF-40D6-42EA-A9FC-A6A9BFB350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5785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A2EF-7BE7-4FB4-99C6-4309C9BD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F5A2-2DED-4F71-858A-5ADF01DE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2EB5-CD36-49B6-B4CA-6F377309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01D4-DACF-4496-B3D9-8F8CD096756D}" type="datetimeFigureOut">
              <a:rPr lang="en-PK" smtClean="0"/>
              <a:t>02/09/2023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F6BFB-7F2D-467F-B677-A30A23B3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00BF-5284-4A97-870F-4E273D26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BFF-40D6-42EA-A9FC-A6A9BFB350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311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D49C-1027-44BF-880B-9A0095C9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4922-83E6-45D7-B36F-0D086F4CB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E1D88-A415-46CD-AF4D-9EC56AB6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01D4-DACF-4496-B3D9-8F8CD096756D}" type="datetimeFigureOut">
              <a:rPr lang="en-PK" smtClean="0"/>
              <a:t>02/09/2023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C2F55-FD0B-4A20-AB78-DB236ADE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1F8C5-F193-4242-9CB1-6181973E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BFF-40D6-42EA-A9FC-A6A9BFB350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8002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F1AA-5357-4E98-AD7D-2AD99C97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BE226-8356-4B3D-89AD-91461A251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D53FC-DD96-4E16-B37E-92B56507B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E264E-272C-424F-902A-AA330E36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01D4-DACF-4496-B3D9-8F8CD096756D}" type="datetimeFigureOut">
              <a:rPr lang="en-PK" smtClean="0"/>
              <a:t>02/09/2023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DE85F-42D1-4C88-A783-7F687813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BC7FA-8FAD-4827-9944-9A001B52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BFF-40D6-42EA-A9FC-A6A9BFB350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6437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D5D0-8E3B-4A3E-8D5D-BBC61302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B54FE-D9FF-454F-819B-C2A82B90C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37B31-A150-447C-B820-548DC234C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AB70A-23B2-4845-ADBD-BBB4F2936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9C1BF-9D27-470C-A386-7ED859EB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F2554-104B-4F31-9074-00887645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01D4-DACF-4496-B3D9-8F8CD096756D}" type="datetimeFigureOut">
              <a:rPr lang="en-PK" smtClean="0"/>
              <a:t>02/09/2023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9FB66-DFB7-4E0A-9BA6-5BF1004A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DAA9B-99C6-4810-B3B1-1137FED9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BFF-40D6-42EA-A9FC-A6A9BFB350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392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998A-4EEB-481F-B1AE-B0DE01B1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E7044-2BD4-43E6-AA12-3F55AF80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01D4-DACF-4496-B3D9-8F8CD096756D}" type="datetimeFigureOut">
              <a:rPr lang="en-PK" smtClean="0"/>
              <a:t>02/09/2023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9FCF2-2801-4C23-B911-1B00303A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539D5-BF2D-4061-8A57-D16A5A1C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BFF-40D6-42EA-A9FC-A6A9BFB350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005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175B-A91B-4257-B678-BBF7CC1F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01D4-DACF-4496-B3D9-8F8CD096756D}" type="datetimeFigureOut">
              <a:rPr lang="en-PK" smtClean="0"/>
              <a:t>02/09/2023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614BF-118D-49FA-97ED-2BA41EAF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924F5-E9DB-4800-8DB5-3142A3F3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BFF-40D6-42EA-A9FC-A6A9BFB350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4640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70F8-76C9-43A6-9CB7-EFC8C298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7880-6103-47E6-B90F-4EEAB5072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B3DD7-6E48-48F6-9D22-4DE2BDD6D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5F654-8185-442D-B954-2AD760DA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01D4-DACF-4496-B3D9-8F8CD096756D}" type="datetimeFigureOut">
              <a:rPr lang="en-PK" smtClean="0"/>
              <a:t>02/09/2023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87C0A-5F31-4E8B-ABA7-440A6C23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B1070-55D1-4AB5-A739-465075BE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BFF-40D6-42EA-A9FC-A6A9BFB350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7997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4970-ED4B-4187-BBF8-D7F0E6CB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E961B-8E83-43E3-807B-679158646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3498D-73C7-4C00-B175-E0E702AB9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73D48-E602-4691-BA6C-4E028E26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01D4-DACF-4496-B3D9-8F8CD096756D}" type="datetimeFigureOut">
              <a:rPr lang="en-PK" smtClean="0"/>
              <a:t>02/09/2023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3CC20-172F-4F94-8ED6-FC12220A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66A48-4A2A-41AF-9466-AAAF42AF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BFF-40D6-42EA-A9FC-A6A9BFB350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4042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61C45-BA3A-48ED-BA73-3ED5FA34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FFF74-D19C-4485-8391-E380BB165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A4649-0A67-43D8-B0C6-0DB359C5A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E01D4-DACF-4496-B3D9-8F8CD096756D}" type="datetimeFigureOut">
              <a:rPr lang="en-PK" smtClean="0"/>
              <a:t>02/09/2023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2C186-0B7C-4DB7-A310-CC2707DAB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025E7-530B-4956-9605-E0C254BE5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BFF-40D6-42EA-A9FC-A6A9BFB350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2079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8577-9995-4BCD-943E-1C978F1DE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atin typeface="Bookman Old Style" panose="02050604050505020204" pitchFamily="18" charset="0"/>
                <a:cs typeface="Arial" panose="020B0604020202020204" pitchFamily="34" charset="0"/>
              </a:rPr>
              <a:t>Project</a:t>
            </a:r>
            <a:br>
              <a:rPr lang="en-US" sz="4400" dirty="0">
                <a:latin typeface="Bookman Old Style" panose="02050604050505020204" pitchFamily="18" charset="0"/>
                <a:cs typeface="Arial" panose="020B0604020202020204" pitchFamily="34" charset="0"/>
              </a:rPr>
            </a:br>
            <a:r>
              <a:rPr lang="en-US" sz="4400" dirty="0"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Bookman Old Style" panose="02050604050505020204" pitchFamily="18" charset="0"/>
                <a:cs typeface="Arial" panose="020B0604020202020204" pitchFamily="34" charset="0"/>
              </a:rPr>
              <a:t>Employ Management System</a:t>
            </a:r>
            <a:br>
              <a:rPr lang="en-US" sz="4400" b="1" dirty="0">
                <a:latin typeface="Bookman Old Style" panose="02050604050505020204" pitchFamily="18" charset="0"/>
                <a:cs typeface="Arial" panose="020B0604020202020204" pitchFamily="34" charset="0"/>
              </a:rPr>
            </a:br>
            <a:br>
              <a:rPr lang="en-US" sz="4400" dirty="0">
                <a:latin typeface="Bookman Old Style" panose="02050604050505020204" pitchFamily="18" charset="0"/>
                <a:cs typeface="Arial" panose="020B0604020202020204" pitchFamily="34" charset="0"/>
              </a:rPr>
            </a:br>
            <a:r>
              <a:rPr lang="en-US" sz="4400" b="1" dirty="0">
                <a:latin typeface="Bookman Old Style" panose="02050604050505020204" pitchFamily="18" charset="0"/>
                <a:cs typeface="Arial" panose="020B0604020202020204" pitchFamily="34" charset="0"/>
              </a:rPr>
              <a:t>Teacher</a:t>
            </a:r>
            <a:r>
              <a:rPr lang="en-US" sz="4400" dirty="0"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Bookman Old Style" panose="02050604050505020204" pitchFamily="18" charset="0"/>
                <a:cs typeface="Arial" panose="020B0604020202020204" pitchFamily="34" charset="0"/>
              </a:rPr>
              <a:t>:</a:t>
            </a:r>
            <a:r>
              <a:rPr lang="en-US" sz="4400" dirty="0"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en-US" sz="4400" dirty="0">
                <a:solidFill>
                  <a:schemeClr val="accent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Sir Khawar Iqbal</a:t>
            </a:r>
            <a:endParaRPr lang="en-PK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E534C-A8BF-42EB-93C3-62BF513B9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435" y="3509963"/>
            <a:ext cx="9541565" cy="2586037"/>
          </a:xfrm>
        </p:spPr>
        <p:txBody>
          <a:bodyPr>
            <a:normAutofit/>
          </a:bodyPr>
          <a:lstStyle/>
          <a:p>
            <a:pPr algn="l"/>
            <a:endParaRPr lang="en-US" sz="2400" b="1" dirty="0">
              <a:latin typeface="Bookman Old Style" panose="02050604050505020204" pitchFamily="18" charset="0"/>
            </a:endParaRPr>
          </a:p>
          <a:p>
            <a:pPr algn="l"/>
            <a:r>
              <a:rPr lang="en-US" sz="2800" b="1" dirty="0">
                <a:latin typeface="Bookman Old Style" panose="02050604050505020204" pitchFamily="18" charset="0"/>
              </a:rPr>
              <a:t>Group Members Name : </a:t>
            </a:r>
          </a:p>
          <a:p>
            <a:pPr algn="l"/>
            <a:r>
              <a:rPr lang="en-US" sz="2400" dirty="0">
                <a:latin typeface="Bookman Old Style" panose="02050604050505020204" pitchFamily="18" charset="0"/>
              </a:rPr>
              <a:t>Muhammad Abubakar Khan 		(48678  BSSE-1C)</a:t>
            </a:r>
          </a:p>
          <a:p>
            <a:pPr algn="l"/>
            <a:r>
              <a:rPr lang="en-US" sz="2400" dirty="0">
                <a:latin typeface="Bookman Old Style" panose="02050604050505020204" pitchFamily="18" charset="0"/>
              </a:rPr>
              <a:t>Uzair Hassan				(48525  BSSE-1C)</a:t>
            </a:r>
          </a:p>
          <a:p>
            <a:pPr algn="l"/>
            <a:r>
              <a:rPr lang="en-US" sz="2400" dirty="0">
                <a:latin typeface="Bookman Old Style" panose="02050604050505020204" pitchFamily="18" charset="0"/>
              </a:rPr>
              <a:t>Daniyal Wajid 				(48528  BSSE-1C)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3225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D274-C010-4632-86F2-68BE3B5E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Bookman Old Style" panose="02050604050505020204" pitchFamily="18" charset="0"/>
              </a:rPr>
              <a:t>Introduction</a:t>
            </a:r>
            <a:endParaRPr lang="en-PK" sz="4000" b="1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F27FF-DE8F-491B-B4F7-E64088A72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The Employee Management System project  is to develop a system that enhances a company's operations and improves performance and productivity.</a:t>
            </a:r>
          </a:p>
          <a:p>
            <a:r>
              <a:rPr lang="en-US" sz="2400" dirty="0"/>
              <a:t>The objective</a:t>
            </a:r>
            <a:r>
              <a:rPr lang="en-US" sz="2400" b="1" dirty="0"/>
              <a:t> </a:t>
            </a:r>
            <a:r>
              <a:rPr lang="en-US" sz="2400" dirty="0"/>
              <a:t>of this project is to create a system that controls and manages the information at all levels. 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Bookman Old Style" panose="02050604050505020204" pitchFamily="18" charset="0"/>
              </a:rPr>
              <a:t>It can perform the following tasks.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Add new employee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View single employee details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List of Employees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Update an employee’s id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Delete an employee    </a:t>
            </a:r>
          </a:p>
          <a:p>
            <a:endParaRPr lang="en-PK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3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1645-C6DA-401F-899E-A9994F12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Bookman Old Style" panose="02050604050505020204" pitchFamily="18" charset="0"/>
              </a:rPr>
              <a:t>Methodology</a:t>
            </a:r>
            <a:endParaRPr lang="en-PK" sz="4000" b="1" dirty="0">
              <a:latin typeface="Bookman Old Style" panose="020506040505050202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C77B6B-B38D-4B20-BECC-0A67FC68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STRUCTURE</a:t>
            </a:r>
            <a:r>
              <a:rPr lang="en-US" dirty="0"/>
              <a:t> ( Made for Employee to enhance system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FUNCTIONS </a:t>
            </a:r>
            <a:r>
              <a:rPr lang="en-US" dirty="0"/>
              <a:t>( To manage data easily in program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SWITCHES </a:t>
            </a:r>
            <a:r>
              <a:rPr lang="en-US" dirty="0"/>
              <a:t>( To choose any one case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FILE HANDLING</a:t>
            </a:r>
            <a:r>
              <a:rPr lang="en-US" dirty="0"/>
              <a:t> ( To manage data for reuse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LOOPS </a:t>
            </a:r>
            <a:r>
              <a:rPr lang="en-US" dirty="0"/>
              <a:t>( To get and check Data )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TOOL ( Dev C++ )</a:t>
            </a:r>
          </a:p>
        </p:txBody>
      </p:sp>
    </p:spTree>
    <p:extLst>
      <p:ext uri="{BB962C8B-B14F-4D97-AF65-F5344CB8AC3E}">
        <p14:creationId xmlns:p14="http://schemas.microsoft.com/office/powerpoint/2010/main" val="240373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17E7-9E23-4333-AF8B-5FC76BE5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Bookman Old Style" panose="02050604050505020204" pitchFamily="18" charset="0"/>
              </a:rPr>
              <a:t>Flow Chart</a:t>
            </a:r>
            <a:endParaRPr lang="en-PK" sz="4000" b="1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E7F690-2988-494F-BCE7-EF47BEF3F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52" y="1444488"/>
            <a:ext cx="9422296" cy="5261112"/>
          </a:xfrm>
        </p:spPr>
      </p:pic>
    </p:spTree>
    <p:extLst>
      <p:ext uri="{BB962C8B-B14F-4D97-AF65-F5344CB8AC3E}">
        <p14:creationId xmlns:p14="http://schemas.microsoft.com/office/powerpoint/2010/main" val="98374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2E03-6070-41FF-ABFA-FB1291C6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Bookman Old Style" panose="02050604050505020204" pitchFamily="18" charset="0"/>
              </a:rPr>
              <a:t>Conclusion</a:t>
            </a:r>
            <a:endParaRPr lang="en-PK" sz="4000" b="1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38E3-5FF2-4A69-BE36-CF8CF214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With this program we can easily manage record of     employee’s.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Less time consuming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Increased Productivity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Securing Employee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Create a smooth onboarding process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5661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Calibri Light</vt:lpstr>
      <vt:lpstr>Wingdings</vt:lpstr>
      <vt:lpstr>Office Theme</vt:lpstr>
      <vt:lpstr>Project  Employ Management System  Teacher : Sir Khawar Iqbal</vt:lpstr>
      <vt:lpstr>Introduction</vt:lpstr>
      <vt:lpstr>Methodology</vt:lpstr>
      <vt:lpstr>Flow Chart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Employ Management System  Teacher : Sir Khawar Iqbal</dc:title>
  <dc:creator>Abubakar Khan</dc:creator>
  <cp:lastModifiedBy>Uzair Hassan</cp:lastModifiedBy>
  <cp:revision>7</cp:revision>
  <dcterms:created xsi:type="dcterms:W3CDTF">2023-02-09T14:44:23Z</dcterms:created>
  <dcterms:modified xsi:type="dcterms:W3CDTF">2023-02-09T15:33:50Z</dcterms:modified>
</cp:coreProperties>
</file>