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6BBBA-067E-0119-E7BF-B447A678A606}" v="1440" dt="2025-01-26T11:57:56.537"/>
    <p1510:client id="{6FDE97C2-9E5F-07D5-92BE-097CED5FA188}" v="1" dt="2025-01-26T10:28:47.69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 err="1">
                <a:cs typeface="Biome"/>
              </a:rPr>
              <a:t>Pf</a:t>
            </a:r>
            <a:r>
              <a:rPr lang="en-US" dirty="0">
                <a:cs typeface="Biome"/>
              </a:rPr>
              <a:t> semester 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F831-B40D-4FFF-7078-95D8BFD1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Biome"/>
              </a:rPr>
              <a:t>Challenges faced and solutions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8AA9-8EB4-2549-AD21-5055E4F3B2DD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Biome"/>
              </a:rPr>
              <a:t>Challenge 1:</a:t>
            </a:r>
            <a:r>
              <a:rPr lang="en-US" sz="2000" dirty="0">
                <a:cs typeface="Biome"/>
              </a:rPr>
              <a:t> Ensuring security of user credentials (password management).</a:t>
            </a:r>
          </a:p>
          <a:p>
            <a:r>
              <a:rPr lang="en-US" sz="2000" b="1" dirty="0">
                <a:cs typeface="Biome"/>
              </a:rPr>
              <a:t>Solution: </a:t>
            </a:r>
            <a:r>
              <a:rPr lang="en-US" sz="2000" dirty="0">
                <a:cs typeface="Biome"/>
              </a:rPr>
              <a:t>Basic Text-Based password storage, but with a option to later enhance security (e.g. , using hashing.</a:t>
            </a:r>
          </a:p>
          <a:p>
            <a:r>
              <a:rPr lang="en-US" sz="2000" b="1" dirty="0">
                <a:cs typeface="Biome"/>
              </a:rPr>
              <a:t>Challenge 2:</a:t>
            </a:r>
            <a:r>
              <a:rPr lang="en-US" sz="2000" dirty="0">
                <a:cs typeface="Biome"/>
              </a:rPr>
              <a:t> Handling user input errors (Invalid choices, in correct formats).</a:t>
            </a:r>
          </a:p>
          <a:p>
            <a:r>
              <a:rPr lang="en-US" sz="2000" b="1" dirty="0">
                <a:cs typeface="Biome"/>
              </a:rPr>
              <a:t>Solution:</a:t>
            </a:r>
            <a:r>
              <a:rPr lang="en-US" sz="2000" dirty="0">
                <a:cs typeface="Biome"/>
              </a:rPr>
              <a:t> Input Validation is performed using </a:t>
            </a:r>
            <a:r>
              <a:rPr lang="en-US" sz="2000" dirty="0" err="1">
                <a:cs typeface="Biome"/>
              </a:rPr>
              <a:t>cin</a:t>
            </a:r>
            <a:r>
              <a:rPr lang="en-US" sz="2000" dirty="0">
                <a:cs typeface="Biome"/>
              </a:rPr>
              <a:t> checks an error handling (</a:t>
            </a:r>
            <a:r>
              <a:rPr lang="en-US" sz="2000" dirty="0" err="1">
                <a:cs typeface="Biome"/>
              </a:rPr>
              <a:t>HandlingInvalidInput</a:t>
            </a:r>
            <a:r>
              <a:rPr lang="en-US" sz="2000" dirty="0">
                <a:cs typeface="Biome"/>
              </a:rPr>
              <a:t>() function).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5DA04-C868-9B1A-363A-29487431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19FB-C2DF-4FB1-43A4-BFD0DCFC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Biome"/>
              </a:rPr>
              <a:t>Challenges faced and solutions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DD37-A37A-5854-8B36-460B30BF8D80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cs typeface="Biome"/>
              </a:rPr>
              <a:t>Challenge 3:</a:t>
            </a:r>
            <a:r>
              <a:rPr lang="en-US" sz="2400" dirty="0">
                <a:cs typeface="Biome"/>
              </a:rPr>
              <a:t> Managing File Handling and Ensuring that data is read and written correctly.</a:t>
            </a:r>
          </a:p>
          <a:p>
            <a:r>
              <a:rPr lang="en-US" sz="2800" b="1" dirty="0">
                <a:cs typeface="Biome"/>
              </a:rPr>
              <a:t>Solution: </a:t>
            </a:r>
            <a:r>
              <a:rPr lang="en-US" sz="2400" dirty="0">
                <a:cs typeface="Biome"/>
              </a:rPr>
              <a:t>The Program checks if file exits before registration and handles file operations carefully to avoid data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53355-3097-A125-339C-C15F9B67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903-5D58-013C-FF64-751B3B45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cs typeface="Biome"/>
              </a:rPr>
              <a:t>Summary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B5A7-9FC6-B2A0-91D9-E36C18FE2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The expense tracking system provides a simple yet effective way to manage personal finances.</a:t>
            </a:r>
          </a:p>
          <a:p>
            <a:r>
              <a:rPr lang="en-US" dirty="0">
                <a:cs typeface="Biome Light"/>
              </a:rPr>
              <a:t>With user registration, login and expense management, it offers a foundation for more advanced financial tools.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560A9-A583-C994-0294-81BE11E753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b="1" dirty="0">
                <a:cs typeface="Biome"/>
              </a:rPr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Syed Abdul Muiz</a:t>
            </a:r>
          </a:p>
          <a:p>
            <a:r>
              <a:rPr lang="en-US" sz="2800" dirty="0"/>
              <a:t>Daniyal Ali </a:t>
            </a:r>
          </a:p>
          <a:p>
            <a:r>
              <a:rPr lang="en-US" sz="2800" dirty="0"/>
              <a:t>Ayesha Zafar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>
                <a:cs typeface="Biome"/>
              </a:rPr>
              <a:t>Presentation By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sz="2400" dirty="0"/>
              <a:t>Syed Abdul Muiz</a:t>
            </a:r>
          </a:p>
          <a:p>
            <a:r>
              <a:rPr lang="en-US" sz="2400" dirty="0"/>
              <a:t>Daniyal Ali </a:t>
            </a:r>
          </a:p>
          <a:p>
            <a:r>
              <a:rPr lang="en-US" sz="2400" dirty="0"/>
              <a:t>Ayesha Zafar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>
                <a:cs typeface="Biome"/>
              </a:rPr>
              <a:t>Project Name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Expense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EAD-74B5-91B5-4450-149A76AF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Biome"/>
              </a:rPr>
              <a:t>Project objectives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1980-DF95-4D29-8295-1087CB55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B34D66-1929-3CB6-95C8-C18E090F28BE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Biome"/>
              </a:rPr>
              <a:t>Objective 1  Create a Simple Expense Tracking System to help users manage their daily expenses.</a:t>
            </a:r>
          </a:p>
          <a:p>
            <a:r>
              <a:rPr lang="en-US" sz="2000" dirty="0">
                <a:cs typeface="Biome"/>
              </a:rPr>
              <a:t>Objective 2: Allow users to Register, Login, Add, View, Delete and Track their Total Expenses.</a:t>
            </a:r>
          </a:p>
          <a:p>
            <a:r>
              <a:rPr lang="en-US" sz="2000" dirty="0"/>
              <a:t>Objective 3: Develop a Secure and User-friendly interface for managing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31460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7D33-BD66-EC3F-E2F9-BD72F706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Biome"/>
              </a:rPr>
              <a:t>System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D8D8-DEC2-8309-744D-9F518F7F76B3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sz="2400" dirty="0">
                <a:cs typeface="Biome"/>
              </a:rPr>
              <a:t>Description: The System is a Console Base Application for Tracking Expenses.</a:t>
            </a:r>
          </a:p>
          <a:p>
            <a:pPr>
              <a:buAutoNum type="arabicPeriod"/>
            </a:pPr>
            <a:r>
              <a:rPr lang="en-US" sz="2400" dirty="0">
                <a:cs typeface="Biome"/>
              </a:rPr>
              <a:t>Main Features:</a:t>
            </a:r>
          </a:p>
          <a:p>
            <a:pPr marL="0" indent="0">
              <a:buNone/>
            </a:pPr>
            <a:r>
              <a:rPr lang="en-US" sz="2400" dirty="0">
                <a:cs typeface="Biome"/>
              </a:rPr>
              <a:t>User Registration and Login.</a:t>
            </a:r>
          </a:p>
          <a:p>
            <a:pPr marL="0" indent="0">
              <a:buNone/>
            </a:pPr>
            <a:r>
              <a:rPr lang="en-US" sz="2400" dirty="0">
                <a:cs typeface="Biome"/>
              </a:rPr>
              <a:t>Adding, Viewing and Deleting Expenses.</a:t>
            </a:r>
          </a:p>
          <a:p>
            <a:pPr marL="0" indent="0">
              <a:buNone/>
            </a:pPr>
            <a:r>
              <a:rPr lang="en-US" sz="2400" dirty="0">
                <a:cs typeface="Biome"/>
              </a:rPr>
              <a:t>Calculating the Total Expenses for a user.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1C185-5998-2D0E-9270-297F8732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033-E83F-D696-1BC1-B002E072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99361"/>
            <a:ext cx="7420819" cy="1656304"/>
          </a:xfrm>
        </p:spPr>
        <p:txBody>
          <a:bodyPr/>
          <a:lstStyle/>
          <a:p>
            <a:r>
              <a:rPr lang="en-US" sz="3600" dirty="0">
                <a:cs typeface="Biome"/>
              </a:rPr>
              <a:t>Key features and outcomes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C337-EFC6-1B4E-138C-E8934562D436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cs typeface="Biome"/>
              </a:rPr>
              <a:t>Feature 1: User Registration</a:t>
            </a:r>
          </a:p>
          <a:p>
            <a:r>
              <a:rPr lang="en-US" sz="2000" dirty="0">
                <a:cs typeface="Biome"/>
              </a:rPr>
              <a:t>Allow users to Register with a unique Name and Password.</a:t>
            </a:r>
          </a:p>
          <a:p>
            <a:r>
              <a:rPr lang="en-US" sz="2000" dirty="0">
                <a:cs typeface="Biome"/>
              </a:rPr>
              <a:t>Save the Users Information in a Text File.</a:t>
            </a:r>
          </a:p>
          <a:p>
            <a:r>
              <a:rPr lang="en-US" sz="2400" b="1" dirty="0">
                <a:cs typeface="Biome"/>
              </a:rPr>
              <a:t>Feature 2: Login System</a:t>
            </a:r>
          </a:p>
          <a:p>
            <a:r>
              <a:rPr lang="en-US" sz="2000" dirty="0">
                <a:cs typeface="Biome"/>
              </a:rPr>
              <a:t>Users can login using their credentials (name + password).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28053-81ED-2FDA-7D5E-D44AD325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8A9D-9806-F4D0-D9A3-B7F8B5B3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Biome"/>
              </a:rPr>
              <a:t>Key features and outcomes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612E-BC33-8F90-6596-7BAABC27036A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cs typeface="Biome"/>
              </a:rPr>
              <a:t>Feature 3: Expense Management </a:t>
            </a:r>
          </a:p>
          <a:p>
            <a:r>
              <a:rPr lang="en-US" sz="2000" dirty="0">
                <a:cs typeface="Biome"/>
              </a:rPr>
              <a:t>Users can add, view and delete their expenses (With descriptions and Amount).</a:t>
            </a:r>
          </a:p>
          <a:p>
            <a:r>
              <a:rPr lang="en-US" sz="2400" b="1" dirty="0">
                <a:cs typeface="Biome"/>
              </a:rPr>
              <a:t>Feature 4:</a:t>
            </a:r>
            <a:r>
              <a:rPr lang="en-US" sz="2000" b="1" dirty="0">
                <a:cs typeface="Biome"/>
              </a:rPr>
              <a:t> </a:t>
            </a:r>
            <a:r>
              <a:rPr lang="en-US" sz="2400" b="1" dirty="0">
                <a:cs typeface="Biome"/>
              </a:rPr>
              <a:t>Expense Calculation</a:t>
            </a:r>
          </a:p>
          <a:p>
            <a:r>
              <a:rPr lang="en-US" sz="2000" dirty="0">
                <a:cs typeface="Biome"/>
              </a:rPr>
              <a:t>Calculate and displays the total amount spend by the user.</a:t>
            </a:r>
          </a:p>
          <a:p>
            <a:r>
              <a:rPr lang="en-US" sz="2400" b="1" dirty="0">
                <a:cs typeface="Biome"/>
              </a:rPr>
              <a:t>Outcomes:</a:t>
            </a:r>
            <a:r>
              <a:rPr lang="en-US" sz="2000" dirty="0">
                <a:cs typeface="Biome"/>
              </a:rPr>
              <a:t> A Fully Functional Secure System for Managing Personal Finance.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211-4BB6-E4EF-E4E8-C9F8CD79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5DB-3A3C-14D1-46B4-B330D44E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Biome"/>
              </a:rPr>
              <a:t>Implementation details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CAD7-396B-67CD-FD6B-385646457280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cs typeface="Biome"/>
              </a:rPr>
              <a:t>Technology:</a:t>
            </a:r>
            <a:r>
              <a:rPr lang="en-US" sz="2000" dirty="0">
                <a:cs typeface="Biome"/>
              </a:rPr>
              <a:t> Written in C++, using file handling for data storage.</a:t>
            </a:r>
          </a:p>
          <a:p>
            <a:r>
              <a:rPr lang="en-US" sz="2400" b="1" dirty="0">
                <a:cs typeface="Biome"/>
              </a:rPr>
              <a:t>User Interaction:</a:t>
            </a:r>
            <a:r>
              <a:rPr lang="en-US" sz="2000" dirty="0">
                <a:cs typeface="Biome"/>
              </a:rPr>
              <a:t> Console base Input and Output.</a:t>
            </a:r>
          </a:p>
          <a:p>
            <a:r>
              <a:rPr lang="en-US" sz="2400" b="1" dirty="0">
                <a:cs typeface="Biome"/>
              </a:rPr>
              <a:t>File Structure:</a:t>
            </a:r>
          </a:p>
          <a:p>
            <a:r>
              <a:rPr lang="en-US" sz="2000" dirty="0"/>
              <a:t>Each User has a .txt file for their personal data (name, password).</a:t>
            </a:r>
          </a:p>
          <a:p>
            <a:r>
              <a:rPr lang="en-US" sz="2000" dirty="0"/>
              <a:t>Expenses are saved in separate files (username_expenses.txt).</a:t>
            </a:r>
          </a:p>
          <a:p>
            <a:pPr marL="0" indent="0">
              <a:buNone/>
            </a:pPr>
            <a:endParaRPr lang="en-US" dirty="0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1B141-0E41-7CC7-9E26-C91DBAEF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F5D3-41EB-AD64-DD06-00A8DC2E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Biome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BB20-307F-091A-F566-FBB8A1537657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cs typeface="Biome"/>
              </a:rPr>
              <a:t>Core Functions:</a:t>
            </a:r>
          </a:p>
          <a:p>
            <a:r>
              <a:rPr lang="en-US" sz="2000" err="1">
                <a:cs typeface="Biome"/>
              </a:rPr>
              <a:t>StartingMenu</a:t>
            </a:r>
            <a:r>
              <a:rPr lang="en-US" sz="2000" dirty="0">
                <a:cs typeface="Biome"/>
              </a:rPr>
              <a:t>() for navigating options.</a:t>
            </a:r>
          </a:p>
          <a:p>
            <a:r>
              <a:rPr lang="en-US" sz="2000" err="1">
                <a:cs typeface="Biome"/>
              </a:rPr>
              <a:t>RegisterUser</a:t>
            </a:r>
            <a:r>
              <a:rPr lang="en-US" sz="2000" dirty="0">
                <a:cs typeface="Biome"/>
              </a:rPr>
              <a:t>() for user Registration.</a:t>
            </a:r>
          </a:p>
          <a:p>
            <a:r>
              <a:rPr lang="en-US" sz="2000" dirty="0" err="1">
                <a:cs typeface="Biome"/>
              </a:rPr>
              <a:t>LoginMenu</a:t>
            </a:r>
            <a:r>
              <a:rPr lang="en-US" sz="2000" dirty="0">
                <a:cs typeface="Biome"/>
              </a:rPr>
              <a:t>() for User Authentication.</a:t>
            </a:r>
          </a:p>
          <a:p>
            <a:r>
              <a:rPr lang="en-US" sz="2400" b="1" dirty="0">
                <a:cs typeface="Biome"/>
              </a:rPr>
              <a:t>Functions to Manage Expenses:</a:t>
            </a:r>
          </a:p>
          <a:p>
            <a:r>
              <a:rPr lang="en-US" sz="2000" dirty="0"/>
              <a:t>Add, View, Delete and Total Expenses.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C282C-19F2-7B68-E8C9-46674AC1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Pf semester </vt:lpstr>
      <vt:lpstr>Presentation By</vt:lpstr>
      <vt:lpstr>Project Name</vt:lpstr>
      <vt:lpstr>Project objectives</vt:lpstr>
      <vt:lpstr>System overview</vt:lpstr>
      <vt:lpstr>Key features and outcomes</vt:lpstr>
      <vt:lpstr>Key features and outcomes</vt:lpstr>
      <vt:lpstr>Implementation details</vt:lpstr>
      <vt:lpstr>Implementation details</vt:lpstr>
      <vt:lpstr>Challenges faced and solutions</vt:lpstr>
      <vt:lpstr>Challenges faced and solutions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442</cp:revision>
  <dcterms:created xsi:type="dcterms:W3CDTF">2025-01-26T10:20:33Z</dcterms:created>
  <dcterms:modified xsi:type="dcterms:W3CDTF">2025-01-26T14:11:48Z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