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E901CC0-159C-413B-833D-DBE33C58308C}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8B19-F79C-4606-B85C-1AF6A1366CC7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0908C-5303-4E8B-ADA8-AB502EBD8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7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8B19-F79C-4606-B85C-1AF6A1366CC7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0908C-5303-4E8B-ADA8-AB502EBD8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3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8B19-F79C-4606-B85C-1AF6A1366CC7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0908C-5303-4E8B-ADA8-AB502EBD8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3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8B19-F79C-4606-B85C-1AF6A1366CC7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0908C-5303-4E8B-ADA8-AB502EBD8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4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8B19-F79C-4606-B85C-1AF6A1366CC7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0908C-5303-4E8B-ADA8-AB502EBD8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1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8B19-F79C-4606-B85C-1AF6A1366CC7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0908C-5303-4E8B-ADA8-AB502EBD8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7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8B19-F79C-4606-B85C-1AF6A1366CC7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0908C-5303-4E8B-ADA8-AB502EBD8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9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8B19-F79C-4606-B85C-1AF6A1366CC7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0908C-5303-4E8B-ADA8-AB502EBD8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8B19-F79C-4606-B85C-1AF6A1366CC7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0908C-5303-4E8B-ADA8-AB502EBD8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4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8B19-F79C-4606-B85C-1AF6A1366CC7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0908C-5303-4E8B-ADA8-AB502EBD8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7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48B19-F79C-4606-B85C-1AF6A1366CC7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0908C-5303-4E8B-ADA8-AB502EBD8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6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48B19-F79C-4606-B85C-1AF6A1366CC7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0908C-5303-4E8B-ADA8-AB502EBD8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8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906" y="518002"/>
            <a:ext cx="7421895" cy="731521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429732" y="1677972"/>
            <a:ext cx="9144000" cy="4703974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Lab Marks Distribution (50 Marks)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Scratch Project : 8 marks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Frontend Web Project : 10 Marks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WordPress Project : 12 Marks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Maintained GitHub Profile : 2 Marks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Class Participation : 5 Marks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Assignment (2) : 6 (3+3)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Certifications (2) : 2 Marks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Mid Term : 5 Marks</a:t>
            </a:r>
          </a:p>
        </p:txBody>
      </p:sp>
    </p:spTree>
    <p:extLst>
      <p:ext uri="{BB962C8B-B14F-4D97-AF65-F5344CB8AC3E}">
        <p14:creationId xmlns:p14="http://schemas.microsoft.com/office/powerpoint/2010/main" val="3449744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ESHOP</dc:creator>
  <cp:lastModifiedBy>ESHOP</cp:lastModifiedBy>
  <cp:revision>2</cp:revision>
  <dcterms:created xsi:type="dcterms:W3CDTF">2024-11-01T10:32:27Z</dcterms:created>
  <dcterms:modified xsi:type="dcterms:W3CDTF">2024-11-01T10:41:29Z</dcterms:modified>
</cp:coreProperties>
</file>