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87C5-D909-4711-BD33-DF010E01D50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83CF-4010-4E2E-AF09-27FE9E377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0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87C5-D909-4711-BD33-DF010E01D50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83CF-4010-4E2E-AF09-27FE9E377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5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87C5-D909-4711-BD33-DF010E01D50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83CF-4010-4E2E-AF09-27FE9E377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2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87C5-D909-4711-BD33-DF010E01D50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83CF-4010-4E2E-AF09-27FE9E377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87C5-D909-4711-BD33-DF010E01D50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83CF-4010-4E2E-AF09-27FE9E377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5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87C5-D909-4711-BD33-DF010E01D50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83CF-4010-4E2E-AF09-27FE9E377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9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87C5-D909-4711-BD33-DF010E01D50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83CF-4010-4E2E-AF09-27FE9E377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5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87C5-D909-4711-BD33-DF010E01D50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83CF-4010-4E2E-AF09-27FE9E377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7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87C5-D909-4711-BD33-DF010E01D50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83CF-4010-4E2E-AF09-27FE9E377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3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87C5-D909-4711-BD33-DF010E01D50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83CF-4010-4E2E-AF09-27FE9E377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4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87C5-D909-4711-BD33-DF010E01D50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83CF-4010-4E2E-AF09-27FE9E377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3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F87C5-D909-4711-BD33-DF010E01D506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83CF-4010-4E2E-AF09-27FE9E377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7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  Kaurnaugh Map 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7695238" cy="4351857"/>
          </a:xfrm>
        </p:spPr>
      </p:pic>
    </p:spTree>
    <p:extLst>
      <p:ext uri="{BB962C8B-B14F-4D97-AF65-F5344CB8AC3E}">
        <p14:creationId xmlns:p14="http://schemas.microsoft.com/office/powerpoint/2010/main" val="134635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29600" cy="3726277"/>
          </a:xfrm>
        </p:spPr>
      </p:pic>
    </p:spTree>
    <p:extLst>
      <p:ext uri="{BB962C8B-B14F-4D97-AF65-F5344CB8AC3E}">
        <p14:creationId xmlns:p14="http://schemas.microsoft.com/office/powerpoint/2010/main" val="139643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960438"/>
          </a:xfrm>
        </p:spPr>
        <p:txBody>
          <a:bodyPr/>
          <a:lstStyle/>
          <a:p>
            <a:r>
              <a:rPr lang="en-US" dirty="0" smtClean="0"/>
              <a:t>RULES FOR GROUPING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7514"/>
            <a:ext cx="8229600" cy="3698649"/>
          </a:xfrm>
        </p:spPr>
        <p:txBody>
          <a:bodyPr/>
          <a:lstStyle/>
          <a:p>
            <a:r>
              <a:rPr lang="en-US" dirty="0" smtClean="0"/>
              <a:t>The group must be horizontal or vertical.</a:t>
            </a:r>
          </a:p>
          <a:p>
            <a:r>
              <a:rPr lang="en-US" dirty="0" smtClean="0"/>
              <a:t>The group must be square or rectangle.</a:t>
            </a:r>
          </a:p>
          <a:p>
            <a:r>
              <a:rPr lang="en-US" dirty="0" smtClean="0"/>
              <a:t>The group can never be in the L shape in any possible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( A V B ) Overlapping involved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1" y="1600200"/>
            <a:ext cx="8044237" cy="4525963"/>
          </a:xfrm>
        </p:spPr>
      </p:pic>
    </p:spTree>
    <p:extLst>
      <p:ext uri="{BB962C8B-B14F-4D97-AF65-F5344CB8AC3E}">
        <p14:creationId xmlns:p14="http://schemas.microsoft.com/office/powerpoint/2010/main" val="91188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 group(Overlapping not involved)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4" y="1600200"/>
            <a:ext cx="8012332" cy="4525963"/>
          </a:xfrm>
        </p:spPr>
      </p:pic>
    </p:spTree>
    <p:extLst>
      <p:ext uri="{BB962C8B-B14F-4D97-AF65-F5344CB8AC3E}">
        <p14:creationId xmlns:p14="http://schemas.microsoft.com/office/powerpoint/2010/main" val="204132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1(Overlapping not involved)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350956" cy="4525963"/>
          </a:xfrm>
        </p:spPr>
      </p:pic>
    </p:spTree>
    <p:extLst>
      <p:ext uri="{BB962C8B-B14F-4D97-AF65-F5344CB8AC3E}">
        <p14:creationId xmlns:p14="http://schemas.microsoft.com/office/powerpoint/2010/main" val="241940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(Overlapping involved)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76027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Variable KMAPS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34119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05800" cy="419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 for Learning with us!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Presented by :</a:t>
            </a:r>
            <a:br>
              <a:rPr lang="en-US" dirty="0" smtClean="0"/>
            </a:br>
            <a:r>
              <a:rPr lang="en-US" dirty="0" smtClean="0"/>
              <a:t>Daniyal Farooq.</a:t>
            </a:r>
            <a:br>
              <a:rPr lang="en-US" dirty="0" smtClean="0"/>
            </a:br>
            <a:r>
              <a:rPr lang="en-US" dirty="0" smtClean="0"/>
              <a:t>Waqar Hassan.</a:t>
            </a:r>
            <a:br>
              <a:rPr lang="en-US" dirty="0" smtClean="0"/>
            </a:br>
            <a:r>
              <a:rPr lang="en-US" dirty="0" smtClean="0"/>
              <a:t>CR Mohsin.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6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69</Words>
  <Application>Microsoft Office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(  Kaurnaugh Map )</vt:lpstr>
      <vt:lpstr> </vt:lpstr>
      <vt:lpstr>RULES FOR GROUPING </vt:lpstr>
      <vt:lpstr>OR ( A V B ) Overlapping involved</vt:lpstr>
      <vt:lpstr>A  group(Overlapping not involved)</vt:lpstr>
      <vt:lpstr>1(Overlapping not involved)</vt:lpstr>
      <vt:lpstr>NAND (Overlapping involved)</vt:lpstr>
      <vt:lpstr>3 Variable KMAPS</vt:lpstr>
      <vt:lpstr>Thanks for Learning with us!   Presented by : Daniyal Farooq. Waqar Hassan. CR Mohsin.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Ayyan LapTop</dc:creator>
  <cp:lastModifiedBy>Ayyan LapTop</cp:lastModifiedBy>
  <cp:revision>6</cp:revision>
  <dcterms:created xsi:type="dcterms:W3CDTF">2021-05-31T15:51:30Z</dcterms:created>
  <dcterms:modified xsi:type="dcterms:W3CDTF">2021-06-01T06:28:23Z</dcterms:modified>
</cp:coreProperties>
</file>