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0"/>
  </p:notesMasterIdLst>
  <p:sldIdLst>
    <p:sldId id="256" r:id="rId2"/>
    <p:sldId id="259" r:id="rId3"/>
    <p:sldId id="260" r:id="rId4"/>
    <p:sldId id="261" r:id="rId5"/>
    <p:sldId id="262" r:id="rId6"/>
    <p:sldId id="308" r:id="rId7"/>
    <p:sldId id="307" r:id="rId8"/>
    <p:sldId id="318" r:id="rId9"/>
    <p:sldId id="309" r:id="rId10"/>
    <p:sldId id="310" r:id="rId11"/>
    <p:sldId id="311" r:id="rId12"/>
    <p:sldId id="312" r:id="rId13"/>
    <p:sldId id="313" r:id="rId14"/>
    <p:sldId id="314" r:id="rId15"/>
    <p:sldId id="315" r:id="rId16"/>
    <p:sldId id="317" r:id="rId17"/>
    <p:sldId id="316" r:id="rId18"/>
    <p:sldId id="277" r:id="rId19"/>
  </p:sldIdLst>
  <p:sldSz cx="9144000" cy="5143500" type="screen16x9"/>
  <p:notesSz cx="6858000" cy="9144000"/>
  <p:embeddedFontLst>
    <p:embeddedFont>
      <p:font typeface="Cambria" panose="02040503050406030204" pitchFamily="18"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Roboto" panose="02000000000000000000" pitchFamily="2" charset="0"/>
      <p:regular r:id="rId29"/>
      <p:bold r:id="rId30"/>
      <p:italic r:id="rId31"/>
      <p:boldItalic r:id="rId32"/>
    </p:embeddedFont>
    <p:embeddedFont>
      <p:font typeface="Work Sans" pitchFamily="2" charset="77"/>
      <p:regular r:id="rId33"/>
      <p:bold r:id="rId34"/>
      <p:italic r:id="rId35"/>
      <p:boldItalic r:id="rId36"/>
    </p:embeddedFont>
    <p:embeddedFont>
      <p:font typeface="Work Sans ExtraBold" panose="020F0502020204030204" pitchFamily="34" charset="0"/>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F81524-A3B3-4560-B9A0-087F5C29ABEB}">
  <a:tblStyle styleId="{87F81524-A3B3-4560-B9A0-087F5C29AB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82430"/>
  </p:normalViewPr>
  <p:slideViewPr>
    <p:cSldViewPr snapToGrid="0">
      <p:cViewPr varScale="1">
        <p:scale>
          <a:sx n="121" d="100"/>
          <a:sy n="121" d="100"/>
        </p:scale>
        <p:origin x="112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charts/_rels/chart1.xml.rels><?xml version="1.0" encoding="UTF-8" standalone="yes"?>
<Relationships xmlns="http://schemas.openxmlformats.org/package/2006/relationships"><Relationship Id="rId3" Type="http://schemas.openxmlformats.org/officeDocument/2006/relationships/oleObject" Target="Chart%20in%20Microsoft%20PowerPoint"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1DB-7C41-A843-232D2F59253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1DB-7C41-A843-232D2F592537}"/>
              </c:ext>
            </c:extLst>
          </c:dPt>
          <c:cat>
            <c:strRef>
              <c:f>'[Chart in Microsoft PowerPoint]Sheet1'!$B$4:$B$5</c:f>
              <c:strCache>
                <c:ptCount val="2"/>
                <c:pt idx="0">
                  <c:v>Dissatisfied</c:v>
                </c:pt>
                <c:pt idx="1">
                  <c:v>Satisfied</c:v>
                </c:pt>
              </c:strCache>
            </c:strRef>
          </c:cat>
          <c:val>
            <c:numRef>
              <c:f>'[Chart in Microsoft PowerPoint]Sheet1'!$C$4:$C$5</c:f>
              <c:numCache>
                <c:formatCode>0.00%</c:formatCode>
                <c:ptCount val="2"/>
                <c:pt idx="0">
                  <c:v>0.4526</c:v>
                </c:pt>
                <c:pt idx="1">
                  <c:v>0.5474</c:v>
                </c:pt>
              </c:numCache>
            </c:numRef>
          </c:val>
          <c:extLst>
            <c:ext xmlns:c16="http://schemas.microsoft.com/office/drawing/2014/chart" uri="{C3380CC4-5D6E-409C-BE32-E72D297353CC}">
              <c16:uniqueId val="{00000004-21DB-7C41-A843-232D2F59253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f641ff9b3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f641ff9b3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(TURN </a:t>
            </a:r>
            <a:r>
              <a:rPr lang="en-US"/>
              <a:t>ON CAMERA) Good </a:t>
            </a:r>
            <a:r>
              <a:rPr lang="en-US" dirty="0"/>
              <a:t>afternoon , First of all Thank you </a:t>
            </a:r>
            <a:r>
              <a:rPr lang="en-US" dirty="0" err="1"/>
              <a:t>mr</a:t>
            </a:r>
            <a:r>
              <a:rPr lang="en-US" dirty="0"/>
              <a:t> … for gave me the opportunity to present my milestone regarding </a:t>
            </a:r>
            <a:r>
              <a:rPr lang="en-ID" sz="1100" dirty="0"/>
              <a:t>Passenger Dissatisfaction on </a:t>
            </a:r>
            <a:r>
              <a:rPr lang="en-ID" sz="1100" dirty="0" err="1">
                <a:solidFill>
                  <a:schemeClr val="accent4"/>
                </a:solidFill>
              </a:rPr>
              <a:t>Invistico</a:t>
            </a:r>
            <a:r>
              <a:rPr lang="en-ID" sz="1100" dirty="0"/>
              <a:t> </a:t>
            </a:r>
            <a:r>
              <a:rPr lang="en-ID" sz="1100" dirty="0">
                <a:solidFill>
                  <a:schemeClr val="accent4"/>
                </a:solidFill>
              </a:rPr>
              <a:t>Airline</a:t>
            </a:r>
            <a:endParaRPr lang="en-US" dirty="0"/>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f73dcd5c3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f73dcd5c3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fontAlgn="base">
              <a:buFont typeface="Arial" panose="020B0604020202020204" pitchFamily="34" charset="0"/>
              <a:buChar char="•"/>
            </a:pPr>
            <a:r>
              <a:rPr lang="en-ID" b="0" i="0" dirty="0">
                <a:solidFill>
                  <a:srgbClr val="343741"/>
                </a:solidFill>
                <a:effectLst/>
                <a:latin typeface="Inter UI"/>
              </a:rPr>
              <a:t>((SCROLL)) </a:t>
            </a:r>
          </a:p>
          <a:p>
            <a:pPr algn="l" fontAlgn="base">
              <a:buFont typeface="Arial" panose="020B0604020202020204" pitchFamily="34" charset="0"/>
              <a:buChar char="•"/>
            </a:pPr>
            <a:r>
              <a:rPr lang="en-ID" b="0" i="0" dirty="0">
                <a:solidFill>
                  <a:srgbClr val="343741"/>
                </a:solidFill>
                <a:effectLst/>
                <a:latin typeface="Inter UI"/>
              </a:rPr>
              <a:t>This plot shows the comparison of loyal customers with disloyal customers who are dissatisfied with </a:t>
            </a:r>
            <a:r>
              <a:rPr lang="en-ID" b="0" i="0" dirty="0" err="1">
                <a:solidFill>
                  <a:srgbClr val="343741"/>
                </a:solidFill>
                <a:effectLst/>
                <a:latin typeface="Inter UI"/>
              </a:rPr>
              <a:t>Invicto</a:t>
            </a:r>
            <a:r>
              <a:rPr lang="en-ID" b="0" i="0" dirty="0">
                <a:solidFill>
                  <a:srgbClr val="343741"/>
                </a:solidFill>
                <a:effectLst/>
                <a:latin typeface="Inter UI"/>
              </a:rPr>
              <a:t> Airlines</a:t>
            </a:r>
          </a:p>
          <a:p>
            <a:pPr algn="l" fontAlgn="base">
              <a:buFont typeface="Arial" panose="020B0604020202020204" pitchFamily="34" charset="0"/>
              <a:buChar char="•"/>
            </a:pPr>
            <a:r>
              <a:rPr lang="en-ID" b="0" i="0" dirty="0">
                <a:solidFill>
                  <a:srgbClr val="343741"/>
                </a:solidFill>
                <a:effectLst/>
                <a:latin typeface="Inter UI"/>
              </a:rPr>
              <a:t>- Passenger dissatisfaction is more dominated by loyal customers than disloyal customers. Logically, most loyal customers have loyally used airplanes as their transportation. So,  they really know the excellent service from an airline, but they also know about the poor service from an airline. </a:t>
            </a:r>
          </a:p>
          <a:p>
            <a:pPr algn="l" fontAlgn="base">
              <a:buFont typeface="Arial" panose="020B0604020202020204" pitchFamily="34" charset="0"/>
              <a:buChar char="•"/>
            </a:pPr>
            <a:endParaRPr lang="en-ID" b="0" i="0" dirty="0">
              <a:solidFill>
                <a:srgbClr val="343741"/>
              </a:solidFill>
              <a:effectLst/>
              <a:latin typeface="Inter UI"/>
            </a:endParaRPr>
          </a:p>
          <a:p>
            <a:pPr algn="l" fontAlgn="base">
              <a:buFont typeface="Arial" panose="020B0604020202020204" pitchFamily="34" charset="0"/>
              <a:buChar char="•"/>
            </a:pPr>
            <a:r>
              <a:rPr lang="en-ID" b="0" i="0" dirty="0">
                <a:solidFill>
                  <a:srgbClr val="343741"/>
                </a:solidFill>
                <a:effectLst/>
                <a:latin typeface="Inter UI"/>
              </a:rPr>
              <a:t>- </a:t>
            </a:r>
            <a:r>
              <a:rPr lang="en-ID" b="0" i="0" dirty="0" err="1">
                <a:solidFill>
                  <a:srgbClr val="343741"/>
                </a:solidFill>
                <a:effectLst/>
                <a:latin typeface="Inter UI"/>
              </a:rPr>
              <a:t>Invicto</a:t>
            </a:r>
            <a:r>
              <a:rPr lang="en-ID" b="0" i="0" dirty="0">
                <a:solidFill>
                  <a:srgbClr val="343741"/>
                </a:solidFill>
                <a:effectLst/>
                <a:latin typeface="Inter UI"/>
              </a:rPr>
              <a:t> Airline is a Low Cost Carrier (LCC) company, most LCC airlines will open many flight routes, we assume that loyal customers will continue to use </a:t>
            </a:r>
            <a:r>
              <a:rPr lang="en-ID" b="0" i="0" dirty="0" err="1">
                <a:solidFill>
                  <a:srgbClr val="343741"/>
                </a:solidFill>
                <a:effectLst/>
                <a:latin typeface="Inter UI"/>
              </a:rPr>
              <a:t>Invicto</a:t>
            </a:r>
            <a:r>
              <a:rPr lang="en-ID" b="0" i="0" dirty="0">
                <a:solidFill>
                  <a:srgbClr val="343741"/>
                </a:solidFill>
                <a:effectLst/>
                <a:latin typeface="Inter UI"/>
              </a:rPr>
              <a:t> Airline because in their departure area or destination area there are not many airline options. This is exactly what happened to Lion Air in Indonesia</a:t>
            </a:r>
          </a:p>
          <a:p>
            <a:pPr algn="l" fontAlgn="base">
              <a:buFont typeface="Arial" panose="020B0604020202020204" pitchFamily="34" charset="0"/>
              <a:buChar char="•"/>
            </a:pPr>
            <a:endParaRPr lang="en-ID" b="0" i="0" dirty="0">
              <a:solidFill>
                <a:srgbClr val="343741"/>
              </a:solidFill>
              <a:effectLst/>
              <a:latin typeface="Inter UI"/>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ID" b="0" i="0" dirty="0">
                <a:solidFill>
                  <a:srgbClr val="343741"/>
                </a:solidFill>
                <a:effectLst/>
                <a:latin typeface="Inter UI"/>
              </a:rPr>
              <a:t>- From the references I took with the title</a:t>
            </a:r>
            <a:r>
              <a:rPr lang="en-ID" sz="1800" b="0" i="0" dirty="0">
                <a:solidFill>
                  <a:srgbClr val="000000"/>
                </a:solidFill>
                <a:effectLst/>
                <a:latin typeface="Cambria" panose="02040503050406030204" pitchFamily="18" charset="0"/>
              </a:rPr>
              <a:t> “Impact of Service Quality of Low-Cost Carriers on Airline Image and Consumers Satisfaction and Loyalty”  </a:t>
            </a:r>
          </a:p>
          <a:p>
            <a:pPr algn="l" fontAlgn="base">
              <a:buFont typeface="Arial" panose="020B0604020202020204" pitchFamily="34" charset="0"/>
              <a:buChar char="•"/>
            </a:pPr>
            <a:r>
              <a:rPr lang="en-ID" b="0" i="0" dirty="0">
                <a:solidFill>
                  <a:srgbClr val="343741"/>
                </a:solidFill>
                <a:effectLst/>
                <a:latin typeface="Inter UI"/>
              </a:rPr>
              <a:t> LCC airline has loyal customers for business purposes.  Their company has contracted with low-cost airlines and which has various routes.</a:t>
            </a:r>
            <a:endParaRPr dirty="0"/>
          </a:p>
        </p:txBody>
      </p:sp>
    </p:spTree>
    <p:extLst>
      <p:ext uri="{BB962C8B-B14F-4D97-AF65-F5344CB8AC3E}">
        <p14:creationId xmlns:p14="http://schemas.microsoft.com/office/powerpoint/2010/main" val="2152891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((Scroll))</a:t>
            </a:r>
          </a:p>
          <a:p>
            <a:r>
              <a:rPr lang="en-US" dirty="0"/>
              <a:t>The third plot shows a comparison of the number of dissatisfied and satisfied customers from service class types.</a:t>
            </a:r>
          </a:p>
          <a:p>
            <a:r>
              <a:rPr lang="en-US" dirty="0"/>
              <a:t>there are more passengers in business class than economy and economy plus class. However, most customer economy passengers are dissatisfied with </a:t>
            </a:r>
            <a:r>
              <a:rPr lang="en-US" dirty="0" err="1"/>
              <a:t>Invicto</a:t>
            </a:r>
            <a:r>
              <a:rPr lang="en-US" dirty="0"/>
              <a:t> Airline services.</a:t>
            </a:r>
          </a:p>
          <a:p>
            <a:endParaRPr lang="en-US" dirty="0"/>
          </a:p>
          <a:p>
            <a:r>
              <a:rPr lang="en-US" dirty="0"/>
              <a:t>Economy passengers have many service restrictions, such as limited baggage, free meal service, seat comfort, waiting areas, and other limited services.</a:t>
            </a:r>
          </a:p>
          <a:p>
            <a:endParaRPr lang="en-US" dirty="0"/>
          </a:p>
          <a:p>
            <a:r>
              <a:rPr lang="en-US" dirty="0"/>
              <a:t>From the book "Aviation Business in Indonesia" (2008). There is a statement which states that limited services make passengers uncomfortable. Compared to other available transportation services, airplanes are very strict in limiting all services provided. This will make passengers uncomfortable</a:t>
            </a:r>
          </a:p>
        </p:txBody>
      </p:sp>
    </p:spTree>
    <p:extLst>
      <p:ext uri="{BB962C8B-B14F-4D97-AF65-F5344CB8AC3E}">
        <p14:creationId xmlns:p14="http://schemas.microsoft.com/office/powerpoint/2010/main" val="2712072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r>
              <a:rPr lang="en-US" dirty="0"/>
              <a:t>((Scroll))</a:t>
            </a:r>
          </a:p>
          <a:p>
            <a:r>
              <a:rPr lang="en-US" dirty="0"/>
              <a:t>This plot shows the type of customer loyalty that is dissatisfied with its travel purpose.</a:t>
            </a:r>
          </a:p>
          <a:p>
            <a:r>
              <a:rPr lang="en-US" dirty="0"/>
              <a:t>Of the total loyal and disloyal, customers with business travel purposes are most dissatisfied. This is assumed because they are traveling on stressful work matters, they expect better service than which provided and more sensitives emotion.</a:t>
            </a:r>
          </a:p>
          <a:p>
            <a:r>
              <a:rPr lang="en-US" dirty="0"/>
              <a:t>Customers with personal travel purposes are in second place, this happens because generally passengers have personal travel purposes such as holidays, returning to their hometown, honeymoons and other personal purposes. So they have higher tolerance and travel in a good mood than passengers with business purposes.</a:t>
            </a:r>
          </a:p>
          <a:p>
            <a:endParaRPr lang="en-US" dirty="0"/>
          </a:p>
          <a:p>
            <a:r>
              <a:rPr lang="en-US" dirty="0"/>
              <a:t>Another reason is, that passengers with business purposes are thought to use </a:t>
            </a:r>
            <a:r>
              <a:rPr lang="en-US" dirty="0" err="1"/>
              <a:t>Invicto</a:t>
            </a:r>
            <a:r>
              <a:rPr lang="en-US" dirty="0"/>
              <a:t> Airline more often. They are more detailed in seeing weaknesses in </a:t>
            </a:r>
            <a:r>
              <a:rPr lang="en-US" dirty="0" err="1"/>
              <a:t>Invicto</a:t>
            </a:r>
            <a:r>
              <a:rPr lang="en-US" dirty="0"/>
              <a:t> Airline service because they occur repeatedly.</a:t>
            </a:r>
          </a:p>
        </p:txBody>
      </p:sp>
    </p:spTree>
    <p:extLst>
      <p:ext uri="{BB962C8B-B14F-4D97-AF65-F5344CB8AC3E}">
        <p14:creationId xmlns:p14="http://schemas.microsoft.com/office/powerpoint/2010/main" val="692531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((SCROLL))</a:t>
            </a:r>
          </a:p>
          <a:p>
            <a:r>
              <a:rPr lang="en-US" dirty="0"/>
              <a:t>From the 5th plot we can conclude that customers who are dissatisfied with </a:t>
            </a:r>
            <a:r>
              <a:rPr lang="en-US" dirty="0" err="1"/>
              <a:t>Invicto</a:t>
            </a:r>
            <a:r>
              <a:rPr lang="en-US" dirty="0"/>
              <a:t> Airlines services are customers  with aged 25 years.</a:t>
            </a:r>
          </a:p>
          <a:p>
            <a:r>
              <a:rPr lang="en-US" dirty="0"/>
              <a:t>Judging from the graph, customers with ages starting from 20 years continue to increase until they peak at 25 years. This is in line with the statement by clinical psychologist, Lisa </a:t>
            </a:r>
            <a:r>
              <a:rPr lang="en-US" dirty="0" err="1"/>
              <a:t>Marielly</a:t>
            </a:r>
            <a:r>
              <a:rPr lang="en-US" dirty="0"/>
              <a:t> </a:t>
            </a:r>
            <a:r>
              <a:rPr lang="en-US" dirty="0" err="1"/>
              <a:t>Djaprie</a:t>
            </a:r>
            <a:r>
              <a:rPr lang="en-US" dirty="0"/>
              <a:t> (2022) that emotional and mental maturity will be formed after the age of 25. In 25 years are the peak period for critical thinking abilities and emotion </a:t>
            </a:r>
            <a:r>
              <a:rPr lang="en-US" dirty="0" err="1"/>
              <a:t>stablities</a:t>
            </a:r>
            <a:r>
              <a:rPr lang="en-US" dirty="0"/>
              <a:t>.</a:t>
            </a:r>
          </a:p>
          <a:p>
            <a:r>
              <a:rPr lang="en-US" dirty="0" err="1"/>
              <a:t>Invicto</a:t>
            </a:r>
            <a:r>
              <a:rPr lang="en-US" dirty="0"/>
              <a:t> airline customers are mostly 25-40 years old. Statistically, if higher the population of a group is higher the possibilities of  dissatisfied. </a:t>
            </a:r>
          </a:p>
          <a:p>
            <a:r>
              <a:rPr lang="en-US" dirty="0"/>
              <a:t>All </a:t>
            </a:r>
            <a:r>
              <a:rPr lang="en-US" dirty="0" err="1"/>
              <a:t>Invicto</a:t>
            </a:r>
            <a:r>
              <a:rPr lang="en-US" dirty="0"/>
              <a:t> staff need to differentiate their service methods and respond of complaints based on age.</a:t>
            </a:r>
          </a:p>
        </p:txBody>
      </p:sp>
    </p:spTree>
    <p:extLst>
      <p:ext uri="{BB962C8B-B14F-4D97-AF65-F5344CB8AC3E}">
        <p14:creationId xmlns:p14="http://schemas.microsoft.com/office/powerpoint/2010/main" val="2516064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From this plot, we can see that the flight route most used by passengers is the route with a distance of one thousand nine hundred and sixty three kilometer and is not too different from the second, third, and so on. This means that  the majority of </a:t>
            </a:r>
            <a:r>
              <a:rPr lang="en-US" dirty="0" err="1"/>
              <a:t>Invicto</a:t>
            </a:r>
            <a:r>
              <a:rPr lang="en-US" dirty="0"/>
              <a:t> Airline passengers are passengers on non-long distance routes, only around 1 to 2 hour flights.</a:t>
            </a:r>
            <a:br>
              <a:rPr lang="en-US" dirty="0"/>
            </a:br>
            <a:endParaRPr lang="en-US" dirty="0"/>
          </a:p>
          <a:p>
            <a:r>
              <a:rPr lang="en-US" dirty="0" err="1"/>
              <a:t>Invicto</a:t>
            </a:r>
            <a:r>
              <a:rPr lang="en-US" dirty="0"/>
              <a:t> Airline is the Low-cost carrier category. Of course, passengers with long-distance route not choose </a:t>
            </a:r>
            <a:r>
              <a:rPr lang="en-US" dirty="0" err="1"/>
              <a:t>Invicto</a:t>
            </a:r>
            <a:r>
              <a:rPr lang="en-US" dirty="0"/>
              <a:t> Airline because they want maximum comfort.</a:t>
            </a:r>
          </a:p>
        </p:txBody>
      </p:sp>
    </p:spTree>
    <p:extLst>
      <p:ext uri="{BB962C8B-B14F-4D97-AF65-F5344CB8AC3E}">
        <p14:creationId xmlns:p14="http://schemas.microsoft.com/office/powerpoint/2010/main" val="1315531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f641ff9b39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f641ff9b39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 Previously from first plot until sixth plot, we discussed the characteristics of customers who dissatisfied with </a:t>
            </a:r>
            <a:r>
              <a:rPr lang="en-ID" dirty="0" err="1"/>
              <a:t>Invistico</a:t>
            </a:r>
            <a:r>
              <a:rPr lang="en-ID" dirty="0"/>
              <a:t> Airline's services. But in this plot, we will discuss the causes that make them dissatisfied.</a:t>
            </a:r>
          </a:p>
          <a:p>
            <a:pPr marL="0" lvl="0" indent="0" algn="l" rtl="0">
              <a:spcBef>
                <a:spcPts val="0"/>
              </a:spcBef>
              <a:spcAft>
                <a:spcPts val="0"/>
              </a:spcAft>
              <a:buNone/>
            </a:pPr>
            <a:r>
              <a:rPr lang="en-ID" dirty="0"/>
              <a:t>- From the average rating, we can see,  that seating comfort is the big problem for </a:t>
            </a:r>
            <a:r>
              <a:rPr lang="en-ID" dirty="0" err="1"/>
              <a:t>Invistico</a:t>
            </a:r>
            <a:r>
              <a:rPr lang="en-ID" dirty="0"/>
              <a:t> Airline, then food service and time convenient.</a:t>
            </a:r>
          </a:p>
          <a:p>
            <a:pPr marL="0" lvl="0" indent="0" algn="l" rtl="0">
              <a:spcBef>
                <a:spcPts val="0"/>
              </a:spcBef>
              <a:spcAft>
                <a:spcPts val="0"/>
              </a:spcAft>
              <a:buNone/>
            </a:pPr>
            <a:r>
              <a:rPr lang="en-ID" dirty="0"/>
              <a:t>- The best service from </a:t>
            </a:r>
            <a:r>
              <a:rPr lang="en-ID" dirty="0" err="1"/>
              <a:t>Invistico</a:t>
            </a:r>
            <a:r>
              <a:rPr lang="en-ID" dirty="0"/>
              <a:t> Airline is cleanliness, baggage handling, and customer service online support.</a:t>
            </a:r>
          </a:p>
          <a:p>
            <a:pPr marL="0" lvl="0" indent="0" algn="l" rtl="0">
              <a:spcBef>
                <a:spcPts val="0"/>
              </a:spcBef>
              <a:spcAft>
                <a:spcPts val="0"/>
              </a:spcAft>
              <a:buNone/>
            </a:pPr>
            <a:r>
              <a:rPr lang="en-ID" dirty="0"/>
              <a:t>- In general, the average service rating of </a:t>
            </a:r>
            <a:r>
              <a:rPr lang="en-ID" dirty="0" err="1"/>
              <a:t>Invistico</a:t>
            </a:r>
            <a:r>
              <a:rPr lang="en-ID" dirty="0"/>
              <a:t> Airline is very low. we need transformation in all services sector to increase customer trust which will have an impact on increasing company revenue</a:t>
            </a:r>
            <a:endParaRPr dirty="0"/>
          </a:p>
        </p:txBody>
      </p:sp>
    </p:spTree>
    <p:extLst>
      <p:ext uri="{BB962C8B-B14F-4D97-AF65-F5344CB8AC3E}">
        <p14:creationId xmlns:p14="http://schemas.microsoft.com/office/powerpoint/2010/main" val="3691713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f641ff9b3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f641ff9b3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489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f73dcd5c3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f73dcd5c3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16433D"/>
              </a:buClr>
              <a:buSzPts val="1100"/>
              <a:buFont typeface="Arial"/>
              <a:buNone/>
            </a:pPr>
            <a:endParaRPr lang="en-ID" dirty="0">
              <a:solidFill>
                <a:schemeClr val="dk2"/>
              </a:solidFill>
            </a:endParaRPr>
          </a:p>
          <a:p>
            <a:pPr>
              <a:buFont typeface="Arial" panose="020B0604020202020204" pitchFamily="34" charset="0"/>
              <a:buChar char="•"/>
            </a:pPr>
            <a:r>
              <a:rPr lang="en-ID" sz="1100" dirty="0">
                <a:solidFill>
                  <a:schemeClr val="bg2"/>
                </a:solidFill>
                <a:effectLst/>
                <a:latin typeface="Helvetica" pitchFamily="2" charset="0"/>
              </a:rPr>
              <a:t>﻿﻿((SCROLL))</a:t>
            </a:r>
          </a:p>
          <a:p>
            <a:pPr>
              <a:buFont typeface="Arial" panose="020B0604020202020204" pitchFamily="34" charset="0"/>
              <a:buChar char="•"/>
            </a:pPr>
            <a:r>
              <a:rPr lang="en-ID" sz="1100" dirty="0">
                <a:solidFill>
                  <a:schemeClr val="bg2"/>
                </a:solidFill>
                <a:effectLst/>
                <a:latin typeface="Helvetica" pitchFamily="2" charset="0"/>
              </a:rPr>
              <a:t>In general, </a:t>
            </a:r>
            <a:r>
              <a:rPr lang="en-ID" sz="1100" dirty="0" err="1">
                <a:solidFill>
                  <a:schemeClr val="bg2"/>
                </a:solidFill>
                <a:effectLst/>
                <a:latin typeface="Helvetica" pitchFamily="2" charset="0"/>
              </a:rPr>
              <a:t>Invistico</a:t>
            </a:r>
            <a:r>
              <a:rPr lang="en-ID" sz="1100" dirty="0">
                <a:solidFill>
                  <a:schemeClr val="bg2"/>
                </a:solidFill>
                <a:effectLst/>
                <a:latin typeface="Helvetica" pitchFamily="2" charset="0"/>
              </a:rPr>
              <a:t> Airline passengers were dissatisfied is </a:t>
            </a:r>
            <a:r>
              <a:rPr lang="en-ID" sz="1100" dirty="0" err="1">
                <a:solidFill>
                  <a:schemeClr val="bg2"/>
                </a:solidFill>
                <a:effectLst/>
                <a:latin typeface="Helvetica" pitchFamily="2" charset="0"/>
              </a:rPr>
              <a:t>fourty</a:t>
            </a:r>
            <a:r>
              <a:rPr lang="en-ID" sz="1100" dirty="0">
                <a:solidFill>
                  <a:schemeClr val="bg2"/>
                </a:solidFill>
                <a:effectLst/>
                <a:latin typeface="Helvetica" pitchFamily="2" charset="0"/>
              </a:rPr>
              <a:t> five point twenty six percent of the total passengers.</a:t>
            </a:r>
          </a:p>
          <a:p>
            <a:pPr>
              <a:buFont typeface="Arial" panose="020B0604020202020204" pitchFamily="34" charset="0"/>
              <a:buChar char="•"/>
            </a:pPr>
            <a:r>
              <a:rPr lang="en-ID" sz="1100" dirty="0">
                <a:solidFill>
                  <a:schemeClr val="bg2"/>
                </a:solidFill>
                <a:effectLst/>
                <a:latin typeface="Helvetica" pitchFamily="2" charset="0"/>
              </a:rPr>
              <a:t>﻿﻿Passenger </a:t>
            </a:r>
            <a:r>
              <a:rPr lang="en-ID" sz="1100" dirty="0" err="1">
                <a:solidFill>
                  <a:schemeClr val="bg2"/>
                </a:solidFill>
                <a:effectLst/>
                <a:latin typeface="Helvetica" pitchFamily="2" charset="0"/>
              </a:rPr>
              <a:t>dissatisfication</a:t>
            </a:r>
            <a:r>
              <a:rPr lang="en-ID" sz="1100" dirty="0">
                <a:solidFill>
                  <a:schemeClr val="bg2"/>
                </a:solidFill>
                <a:effectLst/>
                <a:latin typeface="Helvetica" pitchFamily="2" charset="0"/>
              </a:rPr>
              <a:t> is more dominated by loyal customers than disloyal customers.</a:t>
            </a:r>
          </a:p>
          <a:p>
            <a:pPr>
              <a:buFont typeface="Arial" panose="020B0604020202020204" pitchFamily="34" charset="0"/>
              <a:buChar char="•"/>
            </a:pPr>
            <a:r>
              <a:rPr lang="en-ID" sz="1100" dirty="0">
                <a:solidFill>
                  <a:schemeClr val="bg2"/>
                </a:solidFill>
                <a:effectLst/>
                <a:latin typeface="Helvetica" pitchFamily="2" charset="0"/>
              </a:rPr>
              <a:t>﻿﻿Most customer economy passengers are dissatisfied with </a:t>
            </a:r>
            <a:r>
              <a:rPr lang="en-ID" sz="1100" dirty="0" err="1">
                <a:solidFill>
                  <a:schemeClr val="bg2"/>
                </a:solidFill>
                <a:effectLst/>
                <a:latin typeface="Helvetica" pitchFamily="2" charset="0"/>
              </a:rPr>
              <a:t>Invicto</a:t>
            </a:r>
            <a:r>
              <a:rPr lang="en-ID" sz="1100" dirty="0">
                <a:solidFill>
                  <a:schemeClr val="bg2"/>
                </a:solidFill>
                <a:effectLst/>
                <a:latin typeface="Helvetica" pitchFamily="2" charset="0"/>
              </a:rPr>
              <a:t> Airline services.</a:t>
            </a:r>
          </a:p>
          <a:p>
            <a:pPr>
              <a:buFont typeface="Arial" panose="020B0604020202020204" pitchFamily="34" charset="0"/>
              <a:buChar char="•"/>
            </a:pPr>
            <a:r>
              <a:rPr lang="en-ID" sz="1100" dirty="0">
                <a:solidFill>
                  <a:schemeClr val="bg2"/>
                </a:solidFill>
                <a:effectLst/>
                <a:latin typeface="Helvetica" pitchFamily="2" charset="0"/>
              </a:rPr>
              <a:t>Customer or passenger with business travel purposes are most dissatisfied.</a:t>
            </a:r>
          </a:p>
          <a:p>
            <a:pPr>
              <a:buFont typeface="Arial" panose="020B0604020202020204" pitchFamily="34" charset="0"/>
              <a:buChar char="•"/>
            </a:pPr>
            <a:r>
              <a:rPr lang="en-ID" sz="1100" dirty="0">
                <a:solidFill>
                  <a:schemeClr val="bg2"/>
                </a:solidFill>
                <a:effectLst/>
                <a:latin typeface="Helvetica" pitchFamily="2" charset="0"/>
              </a:rPr>
              <a:t>﻿﻿Customers with ages starting from 20 years continue increase until they peak at 25 years. </a:t>
            </a:r>
          </a:p>
          <a:p>
            <a:pPr>
              <a:buFont typeface="Arial" panose="020B0604020202020204" pitchFamily="34" charset="0"/>
              <a:buChar char="•"/>
            </a:pPr>
            <a:r>
              <a:rPr lang="en-ID" sz="1100" dirty="0" err="1">
                <a:solidFill>
                  <a:schemeClr val="bg2"/>
                </a:solidFill>
                <a:effectLst/>
                <a:latin typeface="Helvetica" pitchFamily="2" charset="0"/>
              </a:rPr>
              <a:t>Invicto</a:t>
            </a:r>
            <a:r>
              <a:rPr lang="en-ID" sz="1100" dirty="0">
                <a:solidFill>
                  <a:schemeClr val="bg2"/>
                </a:solidFill>
                <a:effectLst/>
                <a:latin typeface="Helvetica" pitchFamily="2" charset="0"/>
              </a:rPr>
              <a:t> Airline staff need differentiate method to handling customer complain by age.</a:t>
            </a:r>
          </a:p>
          <a:p>
            <a:pPr>
              <a:buFont typeface="Arial" panose="020B0604020202020204" pitchFamily="34" charset="0"/>
              <a:buChar char="•"/>
            </a:pPr>
            <a:r>
              <a:rPr lang="en-ID" sz="1100" dirty="0">
                <a:solidFill>
                  <a:schemeClr val="bg2"/>
                </a:solidFill>
                <a:effectLst/>
                <a:latin typeface="Helvetica" pitchFamily="2" charset="0"/>
              </a:rPr>
              <a:t>﻿﻿</a:t>
            </a:r>
            <a:r>
              <a:rPr lang="en-ID" sz="1100" dirty="0">
                <a:solidFill>
                  <a:schemeClr val="bg2"/>
                </a:solidFill>
                <a:latin typeface="Helvetica" pitchFamily="2" charset="0"/>
              </a:rPr>
              <a:t>T</a:t>
            </a:r>
            <a:r>
              <a:rPr lang="en-ID" sz="1100" dirty="0">
                <a:solidFill>
                  <a:schemeClr val="bg2"/>
                </a:solidFill>
                <a:effectLst/>
                <a:latin typeface="Helvetica" pitchFamily="2" charset="0"/>
              </a:rPr>
              <a:t>he majority of </a:t>
            </a:r>
            <a:r>
              <a:rPr lang="en-ID" sz="1100" dirty="0" err="1">
                <a:solidFill>
                  <a:schemeClr val="bg2"/>
                </a:solidFill>
                <a:effectLst/>
                <a:latin typeface="Helvetica" pitchFamily="2" charset="0"/>
              </a:rPr>
              <a:t>Invicto</a:t>
            </a:r>
            <a:r>
              <a:rPr lang="en-ID" sz="1100" dirty="0">
                <a:solidFill>
                  <a:schemeClr val="bg2"/>
                </a:solidFill>
                <a:effectLst/>
                <a:latin typeface="Helvetica" pitchFamily="2" charset="0"/>
              </a:rPr>
              <a:t> Airline’s </a:t>
            </a:r>
            <a:r>
              <a:rPr lang="en-ID" sz="1100" dirty="0" err="1">
                <a:solidFill>
                  <a:schemeClr val="bg2"/>
                </a:solidFill>
                <a:effectLst/>
                <a:latin typeface="Helvetica" pitchFamily="2" charset="0"/>
              </a:rPr>
              <a:t>disatisfied</a:t>
            </a:r>
            <a:r>
              <a:rPr lang="en-ID" sz="1100" dirty="0">
                <a:solidFill>
                  <a:schemeClr val="bg2"/>
                </a:solidFill>
                <a:effectLst/>
                <a:latin typeface="Helvetica" pitchFamily="2" charset="0"/>
              </a:rPr>
              <a:t> passengers are passengers on non-long distance routes, only around 1 until 2 hour flights.</a:t>
            </a:r>
          </a:p>
          <a:p>
            <a:pPr>
              <a:buFont typeface="Arial" panose="020B0604020202020204" pitchFamily="34" charset="0"/>
              <a:buChar char="•"/>
            </a:pPr>
            <a:r>
              <a:rPr lang="en-ID" sz="1100" dirty="0">
                <a:solidFill>
                  <a:schemeClr val="bg2"/>
                </a:solidFill>
                <a:effectLst/>
                <a:latin typeface="Helvetica" pitchFamily="2" charset="0"/>
              </a:rPr>
              <a:t>﻿﻿Seating comfort is the main problem for </a:t>
            </a:r>
            <a:r>
              <a:rPr lang="en-ID" sz="1100" dirty="0" err="1">
                <a:solidFill>
                  <a:schemeClr val="bg2"/>
                </a:solidFill>
                <a:effectLst/>
                <a:latin typeface="Helvetica" pitchFamily="2" charset="0"/>
              </a:rPr>
              <a:t>Invistico</a:t>
            </a:r>
            <a:r>
              <a:rPr lang="en-ID" sz="1100" dirty="0">
                <a:solidFill>
                  <a:schemeClr val="bg2"/>
                </a:solidFill>
                <a:effectLst/>
                <a:latin typeface="Helvetica" pitchFamily="2" charset="0"/>
              </a:rPr>
              <a:t> Airline, then food service and time convenient.</a:t>
            </a:r>
          </a:p>
          <a:p>
            <a:pPr>
              <a:buFont typeface="Arial" panose="020B0604020202020204" pitchFamily="34" charset="0"/>
              <a:buChar char="•"/>
            </a:pPr>
            <a:r>
              <a:rPr lang="en-ID" sz="1100" dirty="0">
                <a:solidFill>
                  <a:schemeClr val="bg2"/>
                </a:solidFill>
                <a:effectLst/>
                <a:latin typeface="Helvetica" pitchFamily="2" charset="0"/>
              </a:rPr>
              <a:t>﻿﻿In general, the average service rating of </a:t>
            </a:r>
            <a:r>
              <a:rPr lang="en-ID" sz="1100" dirty="0" err="1">
                <a:solidFill>
                  <a:schemeClr val="bg2"/>
                </a:solidFill>
                <a:effectLst/>
                <a:latin typeface="Helvetica" pitchFamily="2" charset="0"/>
              </a:rPr>
              <a:t>Invistico</a:t>
            </a:r>
            <a:r>
              <a:rPr lang="en-ID" sz="1100" dirty="0">
                <a:solidFill>
                  <a:schemeClr val="bg2"/>
                </a:solidFill>
                <a:effectLst/>
                <a:latin typeface="Helvetica" pitchFamily="2" charset="0"/>
              </a:rPr>
              <a:t> Airline is very low. There is a need for service transformation from all sectors to increase customer trust which will have an impact on increasing company revenue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51137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fac37a0ab9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fac37a0ab9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That’s all, thank you!</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f73dcd5c3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f73dcd5c3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f73dcd5c3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f73dcd5c3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At this milestone I define the issue into:</a:t>
            </a:r>
          </a:p>
          <a:p>
            <a:pPr marL="0" lvl="0" indent="0" algn="l" rtl="0">
              <a:spcBef>
                <a:spcPts val="0"/>
              </a:spcBef>
              <a:spcAft>
                <a:spcPts val="0"/>
              </a:spcAft>
              <a:buNone/>
            </a:pPr>
            <a:endParaRPr lang="en-US" dirty="0"/>
          </a:p>
          <a:p>
            <a:pPr marL="0" lvl="0" indent="0" algn="just" rtl="0">
              <a:spcBef>
                <a:spcPts val="0"/>
              </a:spcBef>
              <a:spcAft>
                <a:spcPts val="0"/>
              </a:spcAft>
              <a:buNone/>
            </a:pPr>
            <a:r>
              <a:rPr lang="en-ID" sz="1100" dirty="0"/>
              <a:t>An airline company called </a:t>
            </a:r>
            <a:r>
              <a:rPr lang="en-ID" sz="1100" dirty="0" err="1"/>
              <a:t>Invistico</a:t>
            </a:r>
            <a:r>
              <a:rPr lang="en-ID" sz="1100" dirty="0"/>
              <a:t> Airline is experiencing a decline in customer trust and company revenue. </a:t>
            </a:r>
          </a:p>
          <a:p>
            <a:pPr marL="0" lvl="0" indent="0" algn="just" rtl="0">
              <a:spcBef>
                <a:spcPts val="0"/>
              </a:spcBef>
              <a:spcAft>
                <a:spcPts val="0"/>
              </a:spcAft>
              <a:buNone/>
            </a:pPr>
            <a:endParaRPr lang="en-ID" sz="1100" dirty="0"/>
          </a:p>
          <a:p>
            <a:pPr marL="0" lvl="0" indent="0" algn="just" rtl="0">
              <a:spcBef>
                <a:spcPts val="0"/>
              </a:spcBef>
              <a:spcAft>
                <a:spcPts val="0"/>
              </a:spcAft>
              <a:buNone/>
            </a:pPr>
            <a:r>
              <a:rPr lang="en-ID" sz="1100" dirty="0"/>
              <a:t>The company leader ordered the Data Team to find out the characteristics of customers who were dissatisfied with </a:t>
            </a:r>
            <a:r>
              <a:rPr lang="en-ID" sz="1100" dirty="0" err="1"/>
              <a:t>Invistico</a:t>
            </a:r>
            <a:r>
              <a:rPr lang="en-ID" sz="1100" dirty="0"/>
              <a:t> Airline's services and the causes of customer dissatisfaction.</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f641ff9b3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f641ff9b3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f641ff9b3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f641ff9b3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I took the dataset from Kaggle with the link displayed on your screen.</a:t>
            </a:r>
          </a:p>
          <a:p>
            <a:pPr marL="0" lvl="0" indent="0" algn="l" rtl="0">
              <a:spcBef>
                <a:spcPts val="0"/>
              </a:spcBef>
              <a:spcAft>
                <a:spcPts val="0"/>
              </a:spcAft>
              <a:buNone/>
            </a:pPr>
            <a:endParaRPr lang="en-ID" dirty="0"/>
          </a:p>
          <a:p>
            <a:pPr marL="0" lvl="0" indent="0" algn="l" rtl="0">
              <a:spcBef>
                <a:spcPts val="0"/>
              </a:spcBef>
              <a:spcAft>
                <a:spcPts val="0"/>
              </a:spcAft>
              <a:buNone/>
            </a:pPr>
            <a:r>
              <a:rPr lang="en-ID" dirty="0"/>
              <a:t>After cleaned, raw data has shape one hundred twenty-nine thousand four hundred and forty-eight rows and twenty two columns.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f641ff9b3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f641ff9b3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4779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f641ff9b3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f641ff9b3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In data processing, airflow is used to help schedule and process data flow. Data is set every six thirty. And the flow process starts by inputting the dataset into PostgreSQL, then fetching the data from PostgreSQL using Airflow, then the Data Cleaning stage includes handling duplicates, changing to lowercase, changing spaces to </a:t>
            </a:r>
            <a:r>
              <a:rPr lang="en-ID" dirty="0" err="1"/>
              <a:t>undercase</a:t>
            </a:r>
            <a:r>
              <a:rPr lang="en-ID" dirty="0"/>
              <a:t>, deleting symbols, and deleting missing values. Then insert into </a:t>
            </a:r>
            <a:r>
              <a:rPr lang="en-ID" dirty="0" err="1"/>
              <a:t>elasticsearch</a:t>
            </a:r>
            <a:r>
              <a:rPr lang="en-ID" dirty="0"/>
              <a:t> and visualize using Kibana</a:t>
            </a:r>
            <a:endParaRPr dirty="0"/>
          </a:p>
        </p:txBody>
      </p:sp>
    </p:spTree>
    <p:extLst>
      <p:ext uri="{BB962C8B-B14F-4D97-AF65-F5344CB8AC3E}">
        <p14:creationId xmlns:p14="http://schemas.microsoft.com/office/powerpoint/2010/main" val="716132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f641ff9b3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f641ff9b3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5500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f641ff9b39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f641ff9b39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 From the first plot we can see that there are more satisfied passengers than dissatisfied passengers. However, there is very little difference in numbers.</a:t>
            </a:r>
          </a:p>
          <a:p>
            <a:pPr marL="0" lvl="0" indent="0" algn="l" rtl="0">
              <a:spcBef>
                <a:spcPts val="0"/>
              </a:spcBef>
              <a:spcAft>
                <a:spcPts val="0"/>
              </a:spcAft>
              <a:buNone/>
            </a:pPr>
            <a:r>
              <a:rPr lang="en-ID" dirty="0"/>
              <a:t>This fact is very dangerous for the </a:t>
            </a:r>
            <a:r>
              <a:rPr lang="en-ID" dirty="0" err="1"/>
              <a:t>Invicto</a:t>
            </a:r>
            <a:r>
              <a:rPr lang="en-ID" dirty="0"/>
              <a:t> Airlines airline, because high levels of dissatisfaction can threaten customer trust in choosing </a:t>
            </a:r>
            <a:r>
              <a:rPr lang="en-ID" dirty="0" err="1"/>
              <a:t>Invicto</a:t>
            </a:r>
            <a:r>
              <a:rPr lang="en-ID" dirty="0"/>
              <a:t> Airlines. </a:t>
            </a:r>
          </a:p>
          <a:p>
            <a:pPr marL="0" lvl="0" indent="0" algn="l" rtl="0">
              <a:spcBef>
                <a:spcPts val="0"/>
              </a:spcBef>
              <a:spcAft>
                <a:spcPts val="0"/>
              </a:spcAft>
              <a:buNone/>
            </a:pPr>
            <a:r>
              <a:rPr lang="en-ID" dirty="0"/>
              <a:t>- In the book "Harvard Business Review Entrepreneur's Handbook" (2017), it is explained that the maximum limit of customer dissatisfaction that is considered reasonable or acceptable is only around 5-10%.</a:t>
            </a:r>
            <a:endParaRPr dirty="0"/>
          </a:p>
        </p:txBody>
      </p:sp>
    </p:spTree>
    <p:extLst>
      <p:ext uri="{BB962C8B-B14F-4D97-AF65-F5344CB8AC3E}">
        <p14:creationId xmlns:p14="http://schemas.microsoft.com/office/powerpoint/2010/main" val="3187085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6125981" y="374375"/>
            <a:ext cx="1511119" cy="1378282"/>
          </a:xfrm>
          <a:custGeom>
            <a:avLst/>
            <a:gdLst/>
            <a:ahLst/>
            <a:cxnLst/>
            <a:rect l="l" t="t" r="r" b="b"/>
            <a:pathLst>
              <a:path w="14925" h="13613" extrusionOk="0">
                <a:moveTo>
                  <a:pt x="7463" y="0"/>
                </a:moveTo>
                <a:cubicBezTo>
                  <a:pt x="5720" y="0"/>
                  <a:pt x="3977" y="661"/>
                  <a:pt x="2647" y="1984"/>
                </a:cubicBezTo>
                <a:cubicBezTo>
                  <a:pt x="1" y="4646"/>
                  <a:pt x="1" y="8955"/>
                  <a:pt x="2647" y="11617"/>
                </a:cubicBezTo>
                <a:cubicBezTo>
                  <a:pt x="3977" y="12947"/>
                  <a:pt x="5720" y="13613"/>
                  <a:pt x="7463" y="13613"/>
                </a:cubicBezTo>
                <a:cubicBezTo>
                  <a:pt x="9205" y="13613"/>
                  <a:pt x="10948" y="12947"/>
                  <a:pt x="12279" y="11617"/>
                </a:cubicBezTo>
                <a:cubicBezTo>
                  <a:pt x="14924" y="8955"/>
                  <a:pt x="14924" y="4646"/>
                  <a:pt x="12279" y="1984"/>
                </a:cubicBezTo>
                <a:cubicBezTo>
                  <a:pt x="10948" y="661"/>
                  <a:pt x="9205" y="0"/>
                  <a:pt x="7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88927" y="115581"/>
            <a:ext cx="2722341" cy="765364"/>
          </a:xfrm>
          <a:custGeom>
            <a:avLst/>
            <a:gdLst/>
            <a:ahLst/>
            <a:cxnLst/>
            <a:rect l="l" t="t" r="r" b="b"/>
            <a:pathLst>
              <a:path w="25745" h="7238" extrusionOk="0">
                <a:moveTo>
                  <a:pt x="18629" y="0"/>
                </a:moveTo>
                <a:cubicBezTo>
                  <a:pt x="18350" y="0"/>
                  <a:pt x="18040" y="34"/>
                  <a:pt x="17696" y="108"/>
                </a:cubicBezTo>
                <a:cubicBezTo>
                  <a:pt x="13620" y="980"/>
                  <a:pt x="15855" y="4480"/>
                  <a:pt x="15293" y="4480"/>
                </a:cubicBezTo>
                <a:cubicBezTo>
                  <a:pt x="15263" y="4480"/>
                  <a:pt x="15225" y="4470"/>
                  <a:pt x="15177" y="4449"/>
                </a:cubicBezTo>
                <a:cubicBezTo>
                  <a:pt x="15101" y="4413"/>
                  <a:pt x="15027" y="4397"/>
                  <a:pt x="14957" y="4397"/>
                </a:cubicBezTo>
                <a:cubicBezTo>
                  <a:pt x="14175" y="4397"/>
                  <a:pt x="13736" y="6382"/>
                  <a:pt x="13736" y="6382"/>
                </a:cubicBezTo>
                <a:cubicBezTo>
                  <a:pt x="13736" y="6382"/>
                  <a:pt x="13888" y="5293"/>
                  <a:pt x="12399" y="5293"/>
                </a:cubicBezTo>
                <a:cubicBezTo>
                  <a:pt x="12030" y="5293"/>
                  <a:pt x="11561" y="5360"/>
                  <a:pt x="10963" y="5526"/>
                </a:cubicBezTo>
                <a:cubicBezTo>
                  <a:pt x="5878" y="6920"/>
                  <a:pt x="0" y="7237"/>
                  <a:pt x="0" y="7237"/>
                </a:cubicBezTo>
                <a:lnTo>
                  <a:pt x="25744" y="7237"/>
                </a:lnTo>
                <a:cubicBezTo>
                  <a:pt x="25681" y="5784"/>
                  <a:pt x="25151" y="5421"/>
                  <a:pt x="24639" y="5421"/>
                </a:cubicBezTo>
                <a:cubicBezTo>
                  <a:pt x="24130" y="5421"/>
                  <a:pt x="23637" y="5780"/>
                  <a:pt x="23637" y="5780"/>
                </a:cubicBezTo>
                <a:cubicBezTo>
                  <a:pt x="23637" y="5780"/>
                  <a:pt x="25079" y="4592"/>
                  <a:pt x="23764" y="3609"/>
                </a:cubicBezTo>
                <a:cubicBezTo>
                  <a:pt x="23486" y="3405"/>
                  <a:pt x="23203" y="3325"/>
                  <a:pt x="22927" y="3325"/>
                </a:cubicBezTo>
                <a:cubicBezTo>
                  <a:pt x="21899" y="3325"/>
                  <a:pt x="20992" y="4449"/>
                  <a:pt x="20992" y="4449"/>
                </a:cubicBezTo>
                <a:cubicBezTo>
                  <a:pt x="20992" y="4449"/>
                  <a:pt x="21822" y="0"/>
                  <a:pt x="186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6266458" y="241072"/>
            <a:ext cx="3632400" cy="765349"/>
          </a:xfrm>
          <a:custGeom>
            <a:avLst/>
            <a:gdLst/>
            <a:ahLst/>
            <a:cxnLst/>
            <a:rect l="l" t="t" r="r" b="b"/>
            <a:pathLst>
              <a:path w="25064" h="5281" extrusionOk="0">
                <a:moveTo>
                  <a:pt x="9628" y="1"/>
                </a:moveTo>
                <a:cubicBezTo>
                  <a:pt x="8350" y="1"/>
                  <a:pt x="7652" y="1605"/>
                  <a:pt x="7652" y="1605"/>
                </a:cubicBezTo>
                <a:cubicBezTo>
                  <a:pt x="7652" y="1605"/>
                  <a:pt x="7311" y="1130"/>
                  <a:pt x="6769" y="1130"/>
                </a:cubicBezTo>
                <a:cubicBezTo>
                  <a:pt x="6692" y="1130"/>
                  <a:pt x="6611" y="1140"/>
                  <a:pt x="6527" y="1161"/>
                </a:cubicBezTo>
                <a:cubicBezTo>
                  <a:pt x="5858" y="1317"/>
                  <a:pt x="6121" y="2542"/>
                  <a:pt x="6776" y="2631"/>
                </a:cubicBezTo>
                <a:lnTo>
                  <a:pt x="6776" y="2631"/>
                </a:lnTo>
                <a:cubicBezTo>
                  <a:pt x="6753" y="2629"/>
                  <a:pt x="6720" y="2627"/>
                  <a:pt x="6681" y="2627"/>
                </a:cubicBezTo>
                <a:cubicBezTo>
                  <a:pt x="6434" y="2627"/>
                  <a:pt x="5936" y="2700"/>
                  <a:pt x="6020" y="3300"/>
                </a:cubicBezTo>
                <a:cubicBezTo>
                  <a:pt x="6020" y="3300"/>
                  <a:pt x="5275" y="2921"/>
                  <a:pt x="4725" y="2921"/>
                </a:cubicBezTo>
                <a:cubicBezTo>
                  <a:pt x="4405" y="2921"/>
                  <a:pt x="4151" y="3050"/>
                  <a:pt x="4151" y="3458"/>
                </a:cubicBezTo>
                <a:cubicBezTo>
                  <a:pt x="4151" y="5106"/>
                  <a:pt x="1553" y="4647"/>
                  <a:pt x="539" y="4963"/>
                </a:cubicBezTo>
                <a:cubicBezTo>
                  <a:pt x="0" y="5106"/>
                  <a:pt x="444" y="5264"/>
                  <a:pt x="444" y="5264"/>
                </a:cubicBezTo>
                <a:lnTo>
                  <a:pt x="4547" y="5280"/>
                </a:lnTo>
                <a:lnTo>
                  <a:pt x="25063" y="5280"/>
                </a:lnTo>
                <a:cubicBezTo>
                  <a:pt x="25063" y="5280"/>
                  <a:pt x="24628" y="4242"/>
                  <a:pt x="23696" y="4242"/>
                </a:cubicBezTo>
                <a:cubicBezTo>
                  <a:pt x="23560" y="4242"/>
                  <a:pt x="23414" y="4264"/>
                  <a:pt x="23257" y="4314"/>
                </a:cubicBezTo>
                <a:cubicBezTo>
                  <a:pt x="23167" y="4343"/>
                  <a:pt x="23096" y="4356"/>
                  <a:pt x="23040" y="4356"/>
                </a:cubicBezTo>
                <a:cubicBezTo>
                  <a:pt x="22321" y="4356"/>
                  <a:pt x="24071" y="2175"/>
                  <a:pt x="21514" y="2175"/>
                </a:cubicBezTo>
                <a:cubicBezTo>
                  <a:pt x="20485" y="2175"/>
                  <a:pt x="20104" y="2682"/>
                  <a:pt x="20057" y="3300"/>
                </a:cubicBezTo>
                <a:cubicBezTo>
                  <a:pt x="20057" y="3300"/>
                  <a:pt x="20021" y="3292"/>
                  <a:pt x="19966" y="3292"/>
                </a:cubicBezTo>
                <a:cubicBezTo>
                  <a:pt x="19782" y="3292"/>
                  <a:pt x="19387" y="3386"/>
                  <a:pt x="19423" y="4203"/>
                </a:cubicBezTo>
                <a:cubicBezTo>
                  <a:pt x="19423" y="4203"/>
                  <a:pt x="18856" y="3636"/>
                  <a:pt x="18373" y="3636"/>
                </a:cubicBezTo>
                <a:cubicBezTo>
                  <a:pt x="18268" y="3636"/>
                  <a:pt x="18167" y="3663"/>
                  <a:pt x="18077" y="3728"/>
                </a:cubicBezTo>
                <a:cubicBezTo>
                  <a:pt x="17600" y="4070"/>
                  <a:pt x="17124" y="4943"/>
                  <a:pt x="16228" y="4943"/>
                </a:cubicBezTo>
                <a:cubicBezTo>
                  <a:pt x="16170" y="4943"/>
                  <a:pt x="16110" y="4939"/>
                  <a:pt x="16049" y="4932"/>
                </a:cubicBezTo>
                <a:cubicBezTo>
                  <a:pt x="15194" y="4838"/>
                  <a:pt x="14779" y="3867"/>
                  <a:pt x="14404" y="3867"/>
                </a:cubicBezTo>
                <a:cubicBezTo>
                  <a:pt x="14334" y="3867"/>
                  <a:pt x="14265" y="3901"/>
                  <a:pt x="14195" y="3981"/>
                </a:cubicBezTo>
                <a:cubicBezTo>
                  <a:pt x="14195" y="3981"/>
                  <a:pt x="13851" y="3680"/>
                  <a:pt x="13535" y="3680"/>
                </a:cubicBezTo>
                <a:cubicBezTo>
                  <a:pt x="13468" y="3680"/>
                  <a:pt x="13401" y="3694"/>
                  <a:pt x="13340" y="3728"/>
                </a:cubicBezTo>
                <a:cubicBezTo>
                  <a:pt x="13323" y="3738"/>
                  <a:pt x="13308" y="3743"/>
                  <a:pt x="13295" y="3743"/>
                </a:cubicBezTo>
                <a:cubicBezTo>
                  <a:pt x="13065" y="3743"/>
                  <a:pt x="13429" y="2166"/>
                  <a:pt x="12614" y="2166"/>
                </a:cubicBezTo>
                <a:cubicBezTo>
                  <a:pt x="12578" y="2166"/>
                  <a:pt x="12540" y="2169"/>
                  <a:pt x="12500" y="2175"/>
                </a:cubicBezTo>
                <a:cubicBezTo>
                  <a:pt x="11486" y="2349"/>
                  <a:pt x="11534" y="3411"/>
                  <a:pt x="11534" y="3411"/>
                </a:cubicBezTo>
                <a:cubicBezTo>
                  <a:pt x="11534" y="3411"/>
                  <a:pt x="11486" y="2460"/>
                  <a:pt x="11201" y="2397"/>
                </a:cubicBezTo>
                <a:cubicBezTo>
                  <a:pt x="10916" y="2349"/>
                  <a:pt x="11819" y="654"/>
                  <a:pt x="10187" y="100"/>
                </a:cubicBezTo>
                <a:cubicBezTo>
                  <a:pt x="9990" y="31"/>
                  <a:pt x="9803" y="1"/>
                  <a:pt x="96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185251" y="504626"/>
            <a:ext cx="264776" cy="238237"/>
          </a:xfrm>
          <a:custGeom>
            <a:avLst/>
            <a:gdLst/>
            <a:ahLst/>
            <a:cxnLst/>
            <a:rect l="l" t="t" r="r" b="b"/>
            <a:pathLst>
              <a:path w="1427" h="1284" extrusionOk="0">
                <a:moveTo>
                  <a:pt x="0" y="1"/>
                </a:moveTo>
                <a:lnTo>
                  <a:pt x="476" y="824"/>
                </a:lnTo>
                <a:lnTo>
                  <a:pt x="95" y="1030"/>
                </a:lnTo>
                <a:cubicBezTo>
                  <a:pt x="95" y="1030"/>
                  <a:pt x="238" y="1252"/>
                  <a:pt x="396" y="1268"/>
                </a:cubicBezTo>
                <a:lnTo>
                  <a:pt x="602" y="935"/>
                </a:lnTo>
                <a:lnTo>
                  <a:pt x="1426" y="1284"/>
                </a:lnTo>
                <a:cubicBezTo>
                  <a:pt x="1315" y="1046"/>
                  <a:pt x="1125" y="872"/>
                  <a:pt x="887" y="809"/>
                </a:cubicBezTo>
                <a:lnTo>
                  <a:pt x="967" y="587"/>
                </a:lnTo>
                <a:cubicBezTo>
                  <a:pt x="967" y="587"/>
                  <a:pt x="930" y="577"/>
                  <a:pt x="883" y="577"/>
                </a:cubicBezTo>
                <a:cubicBezTo>
                  <a:pt x="829" y="577"/>
                  <a:pt x="763" y="590"/>
                  <a:pt x="729" y="650"/>
                </a:cubicBezTo>
                <a:cubicBezTo>
                  <a:pt x="729" y="650"/>
                  <a:pt x="491" y="8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6373377" y="1272779"/>
            <a:ext cx="555747" cy="204261"/>
          </a:xfrm>
          <a:custGeom>
            <a:avLst/>
            <a:gdLst/>
            <a:ahLst/>
            <a:cxnLst/>
            <a:rect l="l" t="t" r="r" b="b"/>
            <a:pathLst>
              <a:path w="3882" h="1427" extrusionOk="0">
                <a:moveTo>
                  <a:pt x="2345" y="1"/>
                </a:moveTo>
                <a:cubicBezTo>
                  <a:pt x="1965" y="33"/>
                  <a:pt x="1664" y="492"/>
                  <a:pt x="1664" y="492"/>
                </a:cubicBezTo>
                <a:cubicBezTo>
                  <a:pt x="1479" y="350"/>
                  <a:pt x="1317" y="302"/>
                  <a:pt x="1183" y="302"/>
                </a:cubicBezTo>
                <a:cubicBezTo>
                  <a:pt x="915" y="302"/>
                  <a:pt x="761" y="492"/>
                  <a:pt x="761" y="492"/>
                </a:cubicBezTo>
                <a:lnTo>
                  <a:pt x="1252" y="714"/>
                </a:lnTo>
                <a:cubicBezTo>
                  <a:pt x="1190" y="701"/>
                  <a:pt x="1126" y="696"/>
                  <a:pt x="1063" y="696"/>
                </a:cubicBezTo>
                <a:cubicBezTo>
                  <a:pt x="884" y="696"/>
                  <a:pt x="703" y="743"/>
                  <a:pt x="539" y="825"/>
                </a:cubicBezTo>
                <a:cubicBezTo>
                  <a:pt x="32" y="1126"/>
                  <a:pt x="0" y="1427"/>
                  <a:pt x="0" y="1427"/>
                </a:cubicBezTo>
                <a:lnTo>
                  <a:pt x="1378" y="1031"/>
                </a:lnTo>
                <a:cubicBezTo>
                  <a:pt x="1489" y="1170"/>
                  <a:pt x="1708" y="1208"/>
                  <a:pt x="1911" y="1208"/>
                </a:cubicBezTo>
                <a:cubicBezTo>
                  <a:pt x="2146" y="1208"/>
                  <a:pt x="2361" y="1158"/>
                  <a:pt x="2361" y="1158"/>
                </a:cubicBezTo>
                <a:lnTo>
                  <a:pt x="2899" y="1427"/>
                </a:lnTo>
                <a:cubicBezTo>
                  <a:pt x="3105" y="1379"/>
                  <a:pt x="3264" y="1237"/>
                  <a:pt x="3295" y="1047"/>
                </a:cubicBezTo>
                <a:lnTo>
                  <a:pt x="2598" y="952"/>
                </a:lnTo>
                <a:lnTo>
                  <a:pt x="2329" y="777"/>
                </a:lnTo>
                <a:cubicBezTo>
                  <a:pt x="2376" y="540"/>
                  <a:pt x="3882" y="144"/>
                  <a:pt x="3882" y="144"/>
                </a:cubicBezTo>
                <a:cubicBezTo>
                  <a:pt x="3359" y="64"/>
                  <a:pt x="2852" y="17"/>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956112" y="1109736"/>
            <a:ext cx="555750" cy="296952"/>
          </a:xfrm>
          <a:custGeom>
            <a:avLst/>
            <a:gdLst/>
            <a:ahLst/>
            <a:cxnLst/>
            <a:rect l="l" t="t" r="r" b="b"/>
            <a:pathLst>
              <a:path w="3423" h="1829" extrusionOk="0">
                <a:moveTo>
                  <a:pt x="2273" y="1"/>
                </a:moveTo>
                <a:cubicBezTo>
                  <a:pt x="2133" y="1"/>
                  <a:pt x="2028" y="7"/>
                  <a:pt x="1996" y="23"/>
                </a:cubicBezTo>
                <a:cubicBezTo>
                  <a:pt x="1854" y="149"/>
                  <a:pt x="1743" y="292"/>
                  <a:pt x="1664" y="466"/>
                </a:cubicBezTo>
                <a:cubicBezTo>
                  <a:pt x="1664" y="466"/>
                  <a:pt x="1515" y="346"/>
                  <a:pt x="1354" y="346"/>
                </a:cubicBezTo>
                <a:cubicBezTo>
                  <a:pt x="1304" y="346"/>
                  <a:pt x="1253" y="357"/>
                  <a:pt x="1204" y="387"/>
                </a:cubicBezTo>
                <a:cubicBezTo>
                  <a:pt x="1039" y="489"/>
                  <a:pt x="1047" y="499"/>
                  <a:pt x="1057" y="499"/>
                </a:cubicBezTo>
                <a:cubicBezTo>
                  <a:pt x="1059" y="499"/>
                  <a:pt x="1062" y="498"/>
                  <a:pt x="1062" y="498"/>
                </a:cubicBezTo>
                <a:cubicBezTo>
                  <a:pt x="1141" y="498"/>
                  <a:pt x="1236" y="530"/>
                  <a:pt x="1299" y="593"/>
                </a:cubicBezTo>
                <a:cubicBezTo>
                  <a:pt x="1299" y="593"/>
                  <a:pt x="824" y="625"/>
                  <a:pt x="745" y="704"/>
                </a:cubicBezTo>
                <a:cubicBezTo>
                  <a:pt x="475" y="1068"/>
                  <a:pt x="238" y="1449"/>
                  <a:pt x="0" y="1829"/>
                </a:cubicBezTo>
                <a:cubicBezTo>
                  <a:pt x="317" y="1734"/>
                  <a:pt x="586" y="1544"/>
                  <a:pt x="792" y="1290"/>
                </a:cubicBezTo>
                <a:cubicBezTo>
                  <a:pt x="1077" y="1274"/>
                  <a:pt x="1331" y="1163"/>
                  <a:pt x="1553" y="1005"/>
                </a:cubicBezTo>
                <a:lnTo>
                  <a:pt x="1711" y="1227"/>
                </a:lnTo>
                <a:lnTo>
                  <a:pt x="1616" y="1544"/>
                </a:lnTo>
                <a:cubicBezTo>
                  <a:pt x="1713" y="1571"/>
                  <a:pt x="1814" y="1584"/>
                  <a:pt x="1914" y="1584"/>
                </a:cubicBezTo>
                <a:cubicBezTo>
                  <a:pt x="2043" y="1584"/>
                  <a:pt x="2173" y="1563"/>
                  <a:pt x="2297" y="1528"/>
                </a:cubicBezTo>
                <a:cubicBezTo>
                  <a:pt x="2582" y="1401"/>
                  <a:pt x="2551" y="989"/>
                  <a:pt x="2551" y="989"/>
                </a:cubicBezTo>
                <a:lnTo>
                  <a:pt x="2107" y="973"/>
                </a:lnTo>
                <a:lnTo>
                  <a:pt x="1933" y="767"/>
                </a:lnTo>
                <a:cubicBezTo>
                  <a:pt x="1933" y="767"/>
                  <a:pt x="2472" y="609"/>
                  <a:pt x="2630" y="324"/>
                </a:cubicBezTo>
                <a:lnTo>
                  <a:pt x="3422" y="54"/>
                </a:lnTo>
                <a:cubicBezTo>
                  <a:pt x="3422" y="54"/>
                  <a:pt x="2691" y="1"/>
                  <a:pt x="2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7974850" y="1640243"/>
            <a:ext cx="454052" cy="290734"/>
          </a:xfrm>
          <a:custGeom>
            <a:avLst/>
            <a:gdLst/>
            <a:ahLst/>
            <a:cxnLst/>
            <a:rect l="l" t="t" r="r" b="b"/>
            <a:pathLst>
              <a:path w="2599" h="1664" extrusionOk="0">
                <a:moveTo>
                  <a:pt x="1" y="0"/>
                </a:moveTo>
                <a:lnTo>
                  <a:pt x="1" y="0"/>
                </a:lnTo>
                <a:cubicBezTo>
                  <a:pt x="112" y="269"/>
                  <a:pt x="254" y="523"/>
                  <a:pt x="429" y="745"/>
                </a:cubicBezTo>
                <a:cubicBezTo>
                  <a:pt x="539" y="887"/>
                  <a:pt x="666" y="1014"/>
                  <a:pt x="825" y="1125"/>
                </a:cubicBezTo>
                <a:lnTo>
                  <a:pt x="318" y="1125"/>
                </a:lnTo>
                <a:cubicBezTo>
                  <a:pt x="318" y="1125"/>
                  <a:pt x="191" y="1553"/>
                  <a:pt x="856" y="1664"/>
                </a:cubicBezTo>
                <a:lnTo>
                  <a:pt x="1189" y="1410"/>
                </a:lnTo>
                <a:cubicBezTo>
                  <a:pt x="1189" y="1410"/>
                  <a:pt x="1650" y="1584"/>
                  <a:pt x="2120" y="1584"/>
                </a:cubicBezTo>
                <a:cubicBezTo>
                  <a:pt x="2285" y="1584"/>
                  <a:pt x="2451" y="1563"/>
                  <a:pt x="2599" y="1505"/>
                </a:cubicBezTo>
                <a:cubicBezTo>
                  <a:pt x="2282" y="1315"/>
                  <a:pt x="1918" y="1188"/>
                  <a:pt x="1537" y="1141"/>
                </a:cubicBezTo>
                <a:lnTo>
                  <a:pt x="1807" y="982"/>
                </a:lnTo>
                <a:cubicBezTo>
                  <a:pt x="1743" y="903"/>
                  <a:pt x="1652" y="864"/>
                  <a:pt x="1563" y="864"/>
                </a:cubicBezTo>
                <a:cubicBezTo>
                  <a:pt x="1474" y="864"/>
                  <a:pt x="1387" y="903"/>
                  <a:pt x="1332" y="982"/>
                </a:cubicBezTo>
                <a:cubicBezTo>
                  <a:pt x="1268" y="761"/>
                  <a:pt x="1110" y="570"/>
                  <a:pt x="904" y="475"/>
                </a:cubicBezTo>
                <a:cubicBezTo>
                  <a:pt x="587" y="333"/>
                  <a:pt x="286" y="19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2" y="3870726"/>
            <a:ext cx="3197045" cy="1331364"/>
          </a:xfrm>
          <a:custGeom>
            <a:avLst/>
            <a:gdLst/>
            <a:ahLst/>
            <a:cxnLst/>
            <a:rect l="l" t="t" r="r" b="b"/>
            <a:pathLst>
              <a:path w="53074" h="22101" extrusionOk="0">
                <a:moveTo>
                  <a:pt x="53058" y="0"/>
                </a:moveTo>
                <a:cubicBezTo>
                  <a:pt x="52186" y="95"/>
                  <a:pt x="51473" y="792"/>
                  <a:pt x="51347" y="1664"/>
                </a:cubicBezTo>
                <a:cubicBezTo>
                  <a:pt x="51347" y="1664"/>
                  <a:pt x="49952" y="260"/>
                  <a:pt x="47703" y="260"/>
                </a:cubicBezTo>
                <a:cubicBezTo>
                  <a:pt x="46939" y="260"/>
                  <a:pt x="46076" y="422"/>
                  <a:pt x="45136" y="856"/>
                </a:cubicBezTo>
                <a:cubicBezTo>
                  <a:pt x="41445" y="2583"/>
                  <a:pt x="42712" y="7525"/>
                  <a:pt x="42712" y="7525"/>
                </a:cubicBezTo>
                <a:cubicBezTo>
                  <a:pt x="42135" y="7304"/>
                  <a:pt x="41530" y="7198"/>
                  <a:pt x="40918" y="7198"/>
                </a:cubicBezTo>
                <a:cubicBezTo>
                  <a:pt x="40740" y="7198"/>
                  <a:pt x="40562" y="7207"/>
                  <a:pt x="40384" y="7224"/>
                </a:cubicBezTo>
                <a:cubicBezTo>
                  <a:pt x="37548" y="7430"/>
                  <a:pt x="37484" y="9205"/>
                  <a:pt x="37484" y="9205"/>
                </a:cubicBezTo>
                <a:cubicBezTo>
                  <a:pt x="37484" y="9205"/>
                  <a:pt x="35948" y="8675"/>
                  <a:pt x="34016" y="8675"/>
                </a:cubicBezTo>
                <a:cubicBezTo>
                  <a:pt x="32412" y="8675"/>
                  <a:pt x="30535" y="9040"/>
                  <a:pt x="29040" y="10377"/>
                </a:cubicBezTo>
                <a:cubicBezTo>
                  <a:pt x="25745" y="13308"/>
                  <a:pt x="27852" y="15827"/>
                  <a:pt x="27852" y="15827"/>
                </a:cubicBezTo>
                <a:cubicBezTo>
                  <a:pt x="27293" y="15703"/>
                  <a:pt x="26811" y="15650"/>
                  <a:pt x="26395" y="15650"/>
                </a:cubicBezTo>
                <a:cubicBezTo>
                  <a:pt x="24112" y="15650"/>
                  <a:pt x="23828" y="17237"/>
                  <a:pt x="23828" y="17237"/>
                </a:cubicBezTo>
                <a:lnTo>
                  <a:pt x="22893" y="16984"/>
                </a:lnTo>
                <a:cubicBezTo>
                  <a:pt x="24051" y="14454"/>
                  <a:pt x="21409" y="14194"/>
                  <a:pt x="20275" y="14194"/>
                </a:cubicBezTo>
                <a:cubicBezTo>
                  <a:pt x="19981" y="14194"/>
                  <a:pt x="19788" y="14211"/>
                  <a:pt x="19788" y="14211"/>
                </a:cubicBezTo>
                <a:cubicBezTo>
                  <a:pt x="19788" y="14211"/>
                  <a:pt x="23226" y="12912"/>
                  <a:pt x="21515" y="10330"/>
                </a:cubicBezTo>
                <a:cubicBezTo>
                  <a:pt x="20388" y="8628"/>
                  <a:pt x="18821" y="8185"/>
                  <a:pt x="17438" y="8185"/>
                </a:cubicBezTo>
                <a:cubicBezTo>
                  <a:pt x="16722" y="8185"/>
                  <a:pt x="16056" y="8304"/>
                  <a:pt x="15527" y="8428"/>
                </a:cubicBezTo>
                <a:cubicBezTo>
                  <a:pt x="13625" y="8856"/>
                  <a:pt x="9697" y="10963"/>
                  <a:pt x="10964" y="14607"/>
                </a:cubicBezTo>
                <a:lnTo>
                  <a:pt x="10964" y="14607"/>
                </a:lnTo>
                <a:cubicBezTo>
                  <a:pt x="10964" y="14607"/>
                  <a:pt x="10154" y="13703"/>
                  <a:pt x="8875" y="13703"/>
                </a:cubicBezTo>
                <a:cubicBezTo>
                  <a:pt x="8495" y="13703"/>
                  <a:pt x="8074" y="13783"/>
                  <a:pt x="7621" y="13989"/>
                </a:cubicBezTo>
                <a:cubicBezTo>
                  <a:pt x="5641" y="14908"/>
                  <a:pt x="6132" y="16572"/>
                  <a:pt x="7130" y="17253"/>
                </a:cubicBezTo>
                <a:cubicBezTo>
                  <a:pt x="7130" y="17253"/>
                  <a:pt x="1" y="17332"/>
                  <a:pt x="1" y="22101"/>
                </a:cubicBezTo>
                <a:lnTo>
                  <a:pt x="53073" y="22101"/>
                </a:lnTo>
                <a:lnTo>
                  <a:pt x="530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5304891" y="2954951"/>
            <a:ext cx="4545167" cy="2819231"/>
            <a:chOff x="5304891" y="2954951"/>
            <a:chExt cx="4545167" cy="2819231"/>
          </a:xfrm>
        </p:grpSpPr>
        <p:sp>
          <p:nvSpPr>
            <p:cNvPr id="19" name="Google Shape;19;p2"/>
            <p:cNvSpPr/>
            <p:nvPr/>
          </p:nvSpPr>
          <p:spPr>
            <a:xfrm flipH="1">
              <a:off x="5304891" y="2954951"/>
              <a:ext cx="3843000" cy="2188447"/>
            </a:xfrm>
            <a:custGeom>
              <a:avLst/>
              <a:gdLst/>
              <a:ahLst/>
              <a:cxnLst/>
              <a:rect l="l" t="t" r="r" b="b"/>
              <a:pathLst>
                <a:path w="36343" h="20696" extrusionOk="0">
                  <a:moveTo>
                    <a:pt x="5048" y="0"/>
                  </a:moveTo>
                  <a:cubicBezTo>
                    <a:pt x="4983" y="0"/>
                    <a:pt x="4916" y="2"/>
                    <a:pt x="4848" y="5"/>
                  </a:cubicBezTo>
                  <a:cubicBezTo>
                    <a:pt x="1030" y="163"/>
                    <a:pt x="1426" y="5074"/>
                    <a:pt x="1426" y="5074"/>
                  </a:cubicBezTo>
                  <a:cubicBezTo>
                    <a:pt x="1066" y="4534"/>
                    <a:pt x="739" y="4387"/>
                    <a:pt x="489" y="4387"/>
                  </a:cubicBezTo>
                  <a:cubicBezTo>
                    <a:pt x="189" y="4387"/>
                    <a:pt x="0" y="4599"/>
                    <a:pt x="0" y="4599"/>
                  </a:cubicBezTo>
                  <a:lnTo>
                    <a:pt x="0" y="20695"/>
                  </a:lnTo>
                  <a:lnTo>
                    <a:pt x="34774" y="20695"/>
                  </a:lnTo>
                  <a:cubicBezTo>
                    <a:pt x="34774" y="20695"/>
                    <a:pt x="36343" y="18667"/>
                    <a:pt x="34774" y="17226"/>
                  </a:cubicBezTo>
                  <a:cubicBezTo>
                    <a:pt x="34406" y="16884"/>
                    <a:pt x="33993" y="16753"/>
                    <a:pt x="33576" y="16753"/>
                  </a:cubicBezTo>
                  <a:cubicBezTo>
                    <a:pt x="32215" y="16753"/>
                    <a:pt x="30814" y="18145"/>
                    <a:pt x="30814" y="18145"/>
                  </a:cubicBezTo>
                  <a:cubicBezTo>
                    <a:pt x="30814" y="18145"/>
                    <a:pt x="35678" y="10493"/>
                    <a:pt x="29657" y="9700"/>
                  </a:cubicBezTo>
                  <a:cubicBezTo>
                    <a:pt x="29356" y="9661"/>
                    <a:pt x="29066" y="9642"/>
                    <a:pt x="28785" y="9642"/>
                  </a:cubicBezTo>
                  <a:cubicBezTo>
                    <a:pt x="23453" y="9642"/>
                    <a:pt x="21752" y="16434"/>
                    <a:pt x="21752" y="16434"/>
                  </a:cubicBezTo>
                  <a:cubicBezTo>
                    <a:pt x="21300" y="14635"/>
                    <a:pt x="20279" y="14260"/>
                    <a:pt x="19505" y="14260"/>
                  </a:cubicBezTo>
                  <a:cubicBezTo>
                    <a:pt x="18949" y="14260"/>
                    <a:pt x="18520" y="14453"/>
                    <a:pt x="18520" y="14453"/>
                  </a:cubicBezTo>
                  <a:cubicBezTo>
                    <a:pt x="18520" y="14453"/>
                    <a:pt x="23843" y="9748"/>
                    <a:pt x="20358" y="5470"/>
                  </a:cubicBezTo>
                  <a:cubicBezTo>
                    <a:pt x="19312" y="4182"/>
                    <a:pt x="18042" y="3731"/>
                    <a:pt x="16776" y="3731"/>
                  </a:cubicBezTo>
                  <a:cubicBezTo>
                    <a:pt x="13825" y="3731"/>
                    <a:pt x="10900" y="6183"/>
                    <a:pt x="10900" y="6183"/>
                  </a:cubicBezTo>
                  <a:cubicBezTo>
                    <a:pt x="10900" y="6183"/>
                    <a:pt x="11977" y="4203"/>
                    <a:pt x="10393" y="3649"/>
                  </a:cubicBezTo>
                  <a:cubicBezTo>
                    <a:pt x="10146" y="3562"/>
                    <a:pt x="9913" y="3526"/>
                    <a:pt x="9696" y="3526"/>
                  </a:cubicBezTo>
                  <a:cubicBezTo>
                    <a:pt x="8513" y="3526"/>
                    <a:pt x="7779" y="4599"/>
                    <a:pt x="7779" y="4599"/>
                  </a:cubicBezTo>
                  <a:cubicBezTo>
                    <a:pt x="7779" y="4599"/>
                    <a:pt x="8619" y="0"/>
                    <a:pt x="5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3388888" flipH="1">
              <a:off x="7922978" y="4102696"/>
              <a:ext cx="1863989" cy="1152521"/>
            </a:xfrm>
            <a:custGeom>
              <a:avLst/>
              <a:gdLst/>
              <a:ahLst/>
              <a:cxnLst/>
              <a:rect l="l" t="t" r="r" b="b"/>
              <a:pathLst>
                <a:path w="23464" h="14508" extrusionOk="0">
                  <a:moveTo>
                    <a:pt x="22082" y="1"/>
                  </a:moveTo>
                  <a:cubicBezTo>
                    <a:pt x="19735" y="1"/>
                    <a:pt x="19297" y="2530"/>
                    <a:pt x="19297" y="2530"/>
                  </a:cubicBezTo>
                  <a:cubicBezTo>
                    <a:pt x="18986" y="2504"/>
                    <a:pt x="18692" y="2492"/>
                    <a:pt x="18413" y="2492"/>
                  </a:cubicBezTo>
                  <a:cubicBezTo>
                    <a:pt x="13356" y="2492"/>
                    <a:pt x="13356" y="6491"/>
                    <a:pt x="13356" y="6491"/>
                  </a:cubicBezTo>
                  <a:cubicBezTo>
                    <a:pt x="7716" y="7489"/>
                    <a:pt x="9110" y="11339"/>
                    <a:pt x="9110" y="11339"/>
                  </a:cubicBezTo>
                  <a:cubicBezTo>
                    <a:pt x="7422" y="9436"/>
                    <a:pt x="5710" y="8844"/>
                    <a:pt x="4233" y="8844"/>
                  </a:cubicBezTo>
                  <a:cubicBezTo>
                    <a:pt x="1798" y="8844"/>
                    <a:pt x="0" y="10451"/>
                    <a:pt x="0" y="10451"/>
                  </a:cubicBezTo>
                  <a:cubicBezTo>
                    <a:pt x="653" y="10330"/>
                    <a:pt x="1275" y="10276"/>
                    <a:pt x="1864" y="10276"/>
                  </a:cubicBezTo>
                  <a:cubicBezTo>
                    <a:pt x="7068" y="10276"/>
                    <a:pt x="9791" y="14507"/>
                    <a:pt x="9791" y="14507"/>
                  </a:cubicBezTo>
                  <a:cubicBezTo>
                    <a:pt x="10092" y="8281"/>
                    <a:pt x="15051" y="7489"/>
                    <a:pt x="15051" y="7489"/>
                  </a:cubicBezTo>
                  <a:cubicBezTo>
                    <a:pt x="15637" y="3623"/>
                    <a:pt x="20485" y="3322"/>
                    <a:pt x="20485" y="3322"/>
                  </a:cubicBezTo>
                  <a:cubicBezTo>
                    <a:pt x="20691" y="756"/>
                    <a:pt x="23463" y="249"/>
                    <a:pt x="23463" y="249"/>
                  </a:cubicBezTo>
                  <a:cubicBezTo>
                    <a:pt x="22942" y="75"/>
                    <a:pt x="22484" y="1"/>
                    <a:pt x="22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715100" y="1272775"/>
            <a:ext cx="4208100" cy="21885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715100" y="3461225"/>
            <a:ext cx="4355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55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le and two columns 1">
  <p:cSld name="TITLE_AND_BODY_1">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1714950" y="535000"/>
            <a:ext cx="57141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2" name="Google Shape;202;p16"/>
          <p:cNvSpPr txBox="1">
            <a:spLocks noGrp="1"/>
          </p:cNvSpPr>
          <p:nvPr>
            <p:ph type="body" idx="1"/>
          </p:nvPr>
        </p:nvSpPr>
        <p:spPr>
          <a:xfrm>
            <a:off x="720000" y="1608950"/>
            <a:ext cx="3762000" cy="2999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sz="1200"/>
            </a:lvl1pPr>
            <a:lvl2pPr marL="914400" lvl="1" indent="-304800" rtl="0">
              <a:lnSpc>
                <a:spcPct val="100000"/>
              </a:lnSpc>
              <a:spcBef>
                <a:spcPts val="0"/>
              </a:spcBef>
              <a:spcAft>
                <a:spcPts val="0"/>
              </a:spcAft>
              <a:buSzPts val="1200"/>
              <a:buFont typeface="Open Sans"/>
              <a:buChar char="○"/>
              <a:defRPr/>
            </a:lvl2pPr>
            <a:lvl3pPr marL="1371600" lvl="2" indent="-304800" rtl="0">
              <a:lnSpc>
                <a:spcPct val="100000"/>
              </a:lnSpc>
              <a:spcBef>
                <a:spcPts val="0"/>
              </a:spcBef>
              <a:spcAft>
                <a:spcPts val="0"/>
              </a:spcAft>
              <a:buSzPts val="1200"/>
              <a:buFont typeface="Open Sans"/>
              <a:buChar char="■"/>
              <a:defRPr/>
            </a:lvl3pPr>
            <a:lvl4pPr marL="1828800" lvl="3" indent="-304800" rtl="0">
              <a:lnSpc>
                <a:spcPct val="100000"/>
              </a:lnSpc>
              <a:spcBef>
                <a:spcPts val="0"/>
              </a:spcBef>
              <a:spcAft>
                <a:spcPts val="0"/>
              </a:spcAft>
              <a:buSzPts val="1200"/>
              <a:buFont typeface="Open Sans"/>
              <a:buChar char="●"/>
              <a:defRPr/>
            </a:lvl4pPr>
            <a:lvl5pPr marL="2286000" lvl="4" indent="-304800" rtl="0">
              <a:lnSpc>
                <a:spcPct val="100000"/>
              </a:lnSpc>
              <a:spcBef>
                <a:spcPts val="0"/>
              </a:spcBef>
              <a:spcAft>
                <a:spcPts val="0"/>
              </a:spcAft>
              <a:buSzPts val="1200"/>
              <a:buFont typeface="Open Sans"/>
              <a:buChar char="○"/>
              <a:defRPr/>
            </a:lvl5pPr>
            <a:lvl6pPr marL="2743200" lvl="5" indent="-304800" rtl="0">
              <a:lnSpc>
                <a:spcPct val="100000"/>
              </a:lnSpc>
              <a:spcBef>
                <a:spcPts val="0"/>
              </a:spcBef>
              <a:spcAft>
                <a:spcPts val="0"/>
              </a:spcAft>
              <a:buSzPts val="1200"/>
              <a:buFont typeface="Open Sans"/>
              <a:buChar char="■"/>
              <a:defRPr/>
            </a:lvl6pPr>
            <a:lvl7pPr marL="3200400" lvl="6" indent="-304800" rtl="0">
              <a:lnSpc>
                <a:spcPct val="100000"/>
              </a:lnSpc>
              <a:spcBef>
                <a:spcPts val="0"/>
              </a:spcBef>
              <a:spcAft>
                <a:spcPts val="0"/>
              </a:spcAft>
              <a:buSzPts val="1200"/>
              <a:buFont typeface="Open Sans"/>
              <a:buChar char="●"/>
              <a:defRPr/>
            </a:lvl7pPr>
            <a:lvl8pPr marL="3657600" lvl="7" indent="-304800" rtl="0">
              <a:lnSpc>
                <a:spcPct val="100000"/>
              </a:lnSpc>
              <a:spcBef>
                <a:spcPts val="0"/>
              </a:spcBef>
              <a:spcAft>
                <a:spcPts val="0"/>
              </a:spcAft>
              <a:buSzPts val="1200"/>
              <a:buFont typeface="Open Sans"/>
              <a:buChar char="○"/>
              <a:defRPr/>
            </a:lvl8pPr>
            <a:lvl9pPr marL="4114800" lvl="8" indent="-304800" rtl="0">
              <a:lnSpc>
                <a:spcPct val="100000"/>
              </a:lnSpc>
              <a:spcBef>
                <a:spcPts val="0"/>
              </a:spcBef>
              <a:spcAft>
                <a:spcPts val="0"/>
              </a:spcAft>
              <a:buSzPts val="1200"/>
              <a:buFont typeface="Open Sans"/>
              <a:buChar char="■"/>
              <a:defRPr/>
            </a:lvl9pPr>
          </a:lstStyle>
          <a:p>
            <a:endParaRPr/>
          </a:p>
        </p:txBody>
      </p:sp>
      <p:sp>
        <p:nvSpPr>
          <p:cNvPr id="203" name="Google Shape;203;p16"/>
          <p:cNvSpPr txBox="1">
            <a:spLocks noGrp="1"/>
          </p:cNvSpPr>
          <p:nvPr>
            <p:ph type="body" idx="2"/>
          </p:nvPr>
        </p:nvSpPr>
        <p:spPr>
          <a:xfrm>
            <a:off x="4662000" y="1608950"/>
            <a:ext cx="3762000" cy="2999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sz="1200"/>
            </a:lvl1pPr>
            <a:lvl2pPr marL="914400" lvl="1" indent="-304800" rtl="0">
              <a:lnSpc>
                <a:spcPct val="100000"/>
              </a:lnSpc>
              <a:spcBef>
                <a:spcPts val="0"/>
              </a:spcBef>
              <a:spcAft>
                <a:spcPts val="0"/>
              </a:spcAft>
              <a:buSzPts val="1200"/>
              <a:buFont typeface="Open Sans"/>
              <a:buChar char="○"/>
              <a:defRPr/>
            </a:lvl2pPr>
            <a:lvl3pPr marL="1371600" lvl="2" indent="-304800" rtl="0">
              <a:lnSpc>
                <a:spcPct val="100000"/>
              </a:lnSpc>
              <a:spcBef>
                <a:spcPts val="0"/>
              </a:spcBef>
              <a:spcAft>
                <a:spcPts val="0"/>
              </a:spcAft>
              <a:buSzPts val="1200"/>
              <a:buFont typeface="Open Sans"/>
              <a:buChar char="■"/>
              <a:defRPr/>
            </a:lvl3pPr>
            <a:lvl4pPr marL="1828800" lvl="3" indent="-304800" rtl="0">
              <a:lnSpc>
                <a:spcPct val="100000"/>
              </a:lnSpc>
              <a:spcBef>
                <a:spcPts val="0"/>
              </a:spcBef>
              <a:spcAft>
                <a:spcPts val="0"/>
              </a:spcAft>
              <a:buSzPts val="1200"/>
              <a:buFont typeface="Open Sans"/>
              <a:buChar char="●"/>
              <a:defRPr/>
            </a:lvl4pPr>
            <a:lvl5pPr marL="2286000" lvl="4" indent="-304800" rtl="0">
              <a:lnSpc>
                <a:spcPct val="100000"/>
              </a:lnSpc>
              <a:spcBef>
                <a:spcPts val="0"/>
              </a:spcBef>
              <a:spcAft>
                <a:spcPts val="0"/>
              </a:spcAft>
              <a:buSzPts val="1200"/>
              <a:buFont typeface="Open Sans"/>
              <a:buChar char="○"/>
              <a:defRPr/>
            </a:lvl5pPr>
            <a:lvl6pPr marL="2743200" lvl="5" indent="-304800" rtl="0">
              <a:lnSpc>
                <a:spcPct val="100000"/>
              </a:lnSpc>
              <a:spcBef>
                <a:spcPts val="0"/>
              </a:spcBef>
              <a:spcAft>
                <a:spcPts val="0"/>
              </a:spcAft>
              <a:buSzPts val="1200"/>
              <a:buFont typeface="Open Sans"/>
              <a:buChar char="■"/>
              <a:defRPr/>
            </a:lvl6pPr>
            <a:lvl7pPr marL="3200400" lvl="6" indent="-304800" rtl="0">
              <a:lnSpc>
                <a:spcPct val="100000"/>
              </a:lnSpc>
              <a:spcBef>
                <a:spcPts val="0"/>
              </a:spcBef>
              <a:spcAft>
                <a:spcPts val="0"/>
              </a:spcAft>
              <a:buSzPts val="1200"/>
              <a:buFont typeface="Open Sans"/>
              <a:buChar char="●"/>
              <a:defRPr/>
            </a:lvl7pPr>
            <a:lvl8pPr marL="3657600" lvl="7" indent="-304800" rtl="0">
              <a:lnSpc>
                <a:spcPct val="100000"/>
              </a:lnSpc>
              <a:spcBef>
                <a:spcPts val="0"/>
              </a:spcBef>
              <a:spcAft>
                <a:spcPts val="0"/>
              </a:spcAft>
              <a:buSzPts val="1200"/>
              <a:buFont typeface="Open Sans"/>
              <a:buChar char="○"/>
              <a:defRPr/>
            </a:lvl8pPr>
            <a:lvl9pPr marL="4114800" lvl="8" indent="-304800" rtl="0">
              <a:lnSpc>
                <a:spcPct val="100000"/>
              </a:lnSpc>
              <a:spcBef>
                <a:spcPts val="0"/>
              </a:spcBef>
              <a:spcAft>
                <a:spcPts val="0"/>
              </a:spcAft>
              <a:buSzPts val="1200"/>
              <a:buFont typeface="Open Sans"/>
              <a:buChar char="■"/>
              <a:defRPr/>
            </a:lvl9pPr>
          </a:lstStyle>
          <a:p>
            <a:endParaRPr/>
          </a:p>
        </p:txBody>
      </p:sp>
      <p:sp>
        <p:nvSpPr>
          <p:cNvPr id="204" name="Google Shape;204;p16"/>
          <p:cNvSpPr/>
          <p:nvPr/>
        </p:nvSpPr>
        <p:spPr>
          <a:xfrm rot="10800000">
            <a:off x="-38536" y="-16477"/>
            <a:ext cx="2426411" cy="1010402"/>
          </a:xfrm>
          <a:custGeom>
            <a:avLst/>
            <a:gdLst/>
            <a:ahLst/>
            <a:cxnLst/>
            <a:rect l="l" t="t" r="r" b="b"/>
            <a:pathLst>
              <a:path w="53074" h="22101" extrusionOk="0">
                <a:moveTo>
                  <a:pt x="53058" y="0"/>
                </a:moveTo>
                <a:cubicBezTo>
                  <a:pt x="52186" y="95"/>
                  <a:pt x="51473" y="792"/>
                  <a:pt x="51347" y="1664"/>
                </a:cubicBezTo>
                <a:cubicBezTo>
                  <a:pt x="51347" y="1664"/>
                  <a:pt x="49952" y="260"/>
                  <a:pt x="47703" y="260"/>
                </a:cubicBezTo>
                <a:cubicBezTo>
                  <a:pt x="46939" y="260"/>
                  <a:pt x="46076" y="422"/>
                  <a:pt x="45136" y="856"/>
                </a:cubicBezTo>
                <a:cubicBezTo>
                  <a:pt x="41445" y="2583"/>
                  <a:pt x="42712" y="7525"/>
                  <a:pt x="42712" y="7525"/>
                </a:cubicBezTo>
                <a:cubicBezTo>
                  <a:pt x="42135" y="7304"/>
                  <a:pt x="41530" y="7198"/>
                  <a:pt x="40918" y="7198"/>
                </a:cubicBezTo>
                <a:cubicBezTo>
                  <a:pt x="40740" y="7198"/>
                  <a:pt x="40562" y="7207"/>
                  <a:pt x="40384" y="7224"/>
                </a:cubicBezTo>
                <a:cubicBezTo>
                  <a:pt x="37548" y="7430"/>
                  <a:pt x="37484" y="9205"/>
                  <a:pt x="37484" y="9205"/>
                </a:cubicBezTo>
                <a:cubicBezTo>
                  <a:pt x="37484" y="9205"/>
                  <a:pt x="35948" y="8675"/>
                  <a:pt x="34016" y="8675"/>
                </a:cubicBezTo>
                <a:cubicBezTo>
                  <a:pt x="32412" y="8675"/>
                  <a:pt x="30535" y="9040"/>
                  <a:pt x="29040" y="10377"/>
                </a:cubicBezTo>
                <a:cubicBezTo>
                  <a:pt x="25745" y="13308"/>
                  <a:pt x="27852" y="15827"/>
                  <a:pt x="27852" y="15827"/>
                </a:cubicBezTo>
                <a:cubicBezTo>
                  <a:pt x="27293" y="15703"/>
                  <a:pt x="26811" y="15650"/>
                  <a:pt x="26395" y="15650"/>
                </a:cubicBezTo>
                <a:cubicBezTo>
                  <a:pt x="24112" y="15650"/>
                  <a:pt x="23828" y="17237"/>
                  <a:pt x="23828" y="17237"/>
                </a:cubicBezTo>
                <a:lnTo>
                  <a:pt x="22893" y="16984"/>
                </a:lnTo>
                <a:cubicBezTo>
                  <a:pt x="24051" y="14454"/>
                  <a:pt x="21409" y="14194"/>
                  <a:pt x="20275" y="14194"/>
                </a:cubicBezTo>
                <a:cubicBezTo>
                  <a:pt x="19981" y="14194"/>
                  <a:pt x="19788" y="14211"/>
                  <a:pt x="19788" y="14211"/>
                </a:cubicBezTo>
                <a:cubicBezTo>
                  <a:pt x="19788" y="14211"/>
                  <a:pt x="23226" y="12912"/>
                  <a:pt x="21515" y="10330"/>
                </a:cubicBezTo>
                <a:cubicBezTo>
                  <a:pt x="20388" y="8628"/>
                  <a:pt x="18821" y="8185"/>
                  <a:pt x="17438" y="8185"/>
                </a:cubicBezTo>
                <a:cubicBezTo>
                  <a:pt x="16722" y="8185"/>
                  <a:pt x="16056" y="8304"/>
                  <a:pt x="15527" y="8428"/>
                </a:cubicBezTo>
                <a:cubicBezTo>
                  <a:pt x="13625" y="8856"/>
                  <a:pt x="9697" y="10963"/>
                  <a:pt x="10964" y="14607"/>
                </a:cubicBezTo>
                <a:lnTo>
                  <a:pt x="10964" y="14607"/>
                </a:lnTo>
                <a:cubicBezTo>
                  <a:pt x="10964" y="14607"/>
                  <a:pt x="10154" y="13703"/>
                  <a:pt x="8875" y="13703"/>
                </a:cubicBezTo>
                <a:cubicBezTo>
                  <a:pt x="8495" y="13703"/>
                  <a:pt x="8074" y="13783"/>
                  <a:pt x="7621" y="13989"/>
                </a:cubicBezTo>
                <a:cubicBezTo>
                  <a:pt x="5641" y="14908"/>
                  <a:pt x="6132" y="16572"/>
                  <a:pt x="7130" y="17253"/>
                </a:cubicBezTo>
                <a:cubicBezTo>
                  <a:pt x="7130" y="17253"/>
                  <a:pt x="1" y="17332"/>
                  <a:pt x="1" y="22101"/>
                </a:cubicBezTo>
                <a:lnTo>
                  <a:pt x="53073" y="22101"/>
                </a:lnTo>
                <a:lnTo>
                  <a:pt x="530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7063602" y="253920"/>
            <a:ext cx="555747" cy="204261"/>
          </a:xfrm>
          <a:custGeom>
            <a:avLst/>
            <a:gdLst/>
            <a:ahLst/>
            <a:cxnLst/>
            <a:rect l="l" t="t" r="r" b="b"/>
            <a:pathLst>
              <a:path w="3882" h="1427" extrusionOk="0">
                <a:moveTo>
                  <a:pt x="2345" y="1"/>
                </a:moveTo>
                <a:cubicBezTo>
                  <a:pt x="1965" y="33"/>
                  <a:pt x="1664" y="492"/>
                  <a:pt x="1664" y="492"/>
                </a:cubicBezTo>
                <a:cubicBezTo>
                  <a:pt x="1479" y="350"/>
                  <a:pt x="1317" y="302"/>
                  <a:pt x="1183" y="302"/>
                </a:cubicBezTo>
                <a:cubicBezTo>
                  <a:pt x="915" y="302"/>
                  <a:pt x="761" y="492"/>
                  <a:pt x="761" y="492"/>
                </a:cubicBezTo>
                <a:lnTo>
                  <a:pt x="1252" y="714"/>
                </a:lnTo>
                <a:cubicBezTo>
                  <a:pt x="1190" y="701"/>
                  <a:pt x="1126" y="696"/>
                  <a:pt x="1063" y="696"/>
                </a:cubicBezTo>
                <a:cubicBezTo>
                  <a:pt x="884" y="696"/>
                  <a:pt x="703" y="743"/>
                  <a:pt x="539" y="825"/>
                </a:cubicBezTo>
                <a:cubicBezTo>
                  <a:pt x="32" y="1126"/>
                  <a:pt x="0" y="1427"/>
                  <a:pt x="0" y="1427"/>
                </a:cubicBezTo>
                <a:lnTo>
                  <a:pt x="1378" y="1031"/>
                </a:lnTo>
                <a:cubicBezTo>
                  <a:pt x="1489" y="1170"/>
                  <a:pt x="1708" y="1208"/>
                  <a:pt x="1911" y="1208"/>
                </a:cubicBezTo>
                <a:cubicBezTo>
                  <a:pt x="2146" y="1208"/>
                  <a:pt x="2361" y="1158"/>
                  <a:pt x="2361" y="1158"/>
                </a:cubicBezTo>
                <a:lnTo>
                  <a:pt x="2899" y="1427"/>
                </a:lnTo>
                <a:cubicBezTo>
                  <a:pt x="3105" y="1379"/>
                  <a:pt x="3264" y="1237"/>
                  <a:pt x="3295" y="1047"/>
                </a:cubicBezTo>
                <a:lnTo>
                  <a:pt x="2598" y="952"/>
                </a:lnTo>
                <a:lnTo>
                  <a:pt x="2329" y="777"/>
                </a:lnTo>
                <a:cubicBezTo>
                  <a:pt x="2376" y="540"/>
                  <a:pt x="3882" y="144"/>
                  <a:pt x="3882" y="144"/>
                </a:cubicBezTo>
                <a:cubicBezTo>
                  <a:pt x="3359" y="64"/>
                  <a:pt x="2852" y="17"/>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7778077" y="0"/>
            <a:ext cx="1487272" cy="599024"/>
          </a:xfrm>
          <a:custGeom>
            <a:avLst/>
            <a:gdLst/>
            <a:ahLst/>
            <a:cxnLst/>
            <a:rect l="l" t="t" r="r" b="b"/>
            <a:pathLst>
              <a:path w="5847" h="2355" extrusionOk="0">
                <a:moveTo>
                  <a:pt x="3805" y="1"/>
                </a:moveTo>
                <a:cubicBezTo>
                  <a:pt x="3774" y="1"/>
                  <a:pt x="3741" y="4"/>
                  <a:pt x="3708" y="10"/>
                </a:cubicBezTo>
                <a:cubicBezTo>
                  <a:pt x="2884" y="184"/>
                  <a:pt x="2393" y="1658"/>
                  <a:pt x="2393" y="1658"/>
                </a:cubicBezTo>
                <a:cubicBezTo>
                  <a:pt x="2393" y="1658"/>
                  <a:pt x="2279" y="1002"/>
                  <a:pt x="1889" y="1002"/>
                </a:cubicBezTo>
                <a:cubicBezTo>
                  <a:pt x="1867" y="1002"/>
                  <a:pt x="1845" y="1004"/>
                  <a:pt x="1823" y="1008"/>
                </a:cubicBezTo>
                <a:cubicBezTo>
                  <a:pt x="1363" y="1087"/>
                  <a:pt x="920" y="2070"/>
                  <a:pt x="920" y="2070"/>
                </a:cubicBezTo>
                <a:lnTo>
                  <a:pt x="1" y="2355"/>
                </a:lnTo>
                <a:lnTo>
                  <a:pt x="5847" y="2355"/>
                </a:lnTo>
                <a:lnTo>
                  <a:pt x="5561" y="2149"/>
                </a:lnTo>
                <a:cubicBezTo>
                  <a:pt x="5561" y="2149"/>
                  <a:pt x="5767" y="1341"/>
                  <a:pt x="5387" y="1246"/>
                </a:cubicBezTo>
                <a:cubicBezTo>
                  <a:pt x="5363" y="1241"/>
                  <a:pt x="5341" y="1238"/>
                  <a:pt x="5319" y="1238"/>
                </a:cubicBezTo>
                <a:cubicBezTo>
                  <a:pt x="5007" y="1238"/>
                  <a:pt x="4896" y="1737"/>
                  <a:pt x="4896" y="1737"/>
                </a:cubicBezTo>
                <a:cubicBezTo>
                  <a:pt x="4896" y="1737"/>
                  <a:pt x="4560" y="1"/>
                  <a:pt x="3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flipH="1">
            <a:off x="6014580" y="4436150"/>
            <a:ext cx="3434520" cy="723669"/>
          </a:xfrm>
          <a:custGeom>
            <a:avLst/>
            <a:gdLst/>
            <a:ahLst/>
            <a:cxnLst/>
            <a:rect l="l" t="t" r="r" b="b"/>
            <a:pathLst>
              <a:path w="25064" h="5281" extrusionOk="0">
                <a:moveTo>
                  <a:pt x="9628" y="1"/>
                </a:moveTo>
                <a:cubicBezTo>
                  <a:pt x="8350" y="1"/>
                  <a:pt x="7652" y="1605"/>
                  <a:pt x="7652" y="1605"/>
                </a:cubicBezTo>
                <a:cubicBezTo>
                  <a:pt x="7652" y="1605"/>
                  <a:pt x="7311" y="1130"/>
                  <a:pt x="6769" y="1130"/>
                </a:cubicBezTo>
                <a:cubicBezTo>
                  <a:pt x="6692" y="1130"/>
                  <a:pt x="6611" y="1140"/>
                  <a:pt x="6527" y="1161"/>
                </a:cubicBezTo>
                <a:cubicBezTo>
                  <a:pt x="5858" y="1317"/>
                  <a:pt x="6121" y="2542"/>
                  <a:pt x="6776" y="2631"/>
                </a:cubicBezTo>
                <a:lnTo>
                  <a:pt x="6776" y="2631"/>
                </a:lnTo>
                <a:cubicBezTo>
                  <a:pt x="6753" y="2629"/>
                  <a:pt x="6720" y="2627"/>
                  <a:pt x="6681" y="2627"/>
                </a:cubicBezTo>
                <a:cubicBezTo>
                  <a:pt x="6434" y="2627"/>
                  <a:pt x="5936" y="2700"/>
                  <a:pt x="6020" y="3300"/>
                </a:cubicBezTo>
                <a:cubicBezTo>
                  <a:pt x="6020" y="3300"/>
                  <a:pt x="5275" y="2921"/>
                  <a:pt x="4725" y="2921"/>
                </a:cubicBezTo>
                <a:cubicBezTo>
                  <a:pt x="4405" y="2921"/>
                  <a:pt x="4151" y="3050"/>
                  <a:pt x="4151" y="3458"/>
                </a:cubicBezTo>
                <a:cubicBezTo>
                  <a:pt x="4151" y="5106"/>
                  <a:pt x="1553" y="4647"/>
                  <a:pt x="539" y="4963"/>
                </a:cubicBezTo>
                <a:cubicBezTo>
                  <a:pt x="0" y="5106"/>
                  <a:pt x="444" y="5264"/>
                  <a:pt x="444" y="5264"/>
                </a:cubicBezTo>
                <a:lnTo>
                  <a:pt x="4547" y="5280"/>
                </a:lnTo>
                <a:lnTo>
                  <a:pt x="25063" y="5280"/>
                </a:lnTo>
                <a:cubicBezTo>
                  <a:pt x="25063" y="5280"/>
                  <a:pt x="24628" y="4242"/>
                  <a:pt x="23696" y="4242"/>
                </a:cubicBezTo>
                <a:cubicBezTo>
                  <a:pt x="23560" y="4242"/>
                  <a:pt x="23414" y="4264"/>
                  <a:pt x="23257" y="4314"/>
                </a:cubicBezTo>
                <a:cubicBezTo>
                  <a:pt x="23167" y="4343"/>
                  <a:pt x="23096" y="4356"/>
                  <a:pt x="23040" y="4356"/>
                </a:cubicBezTo>
                <a:cubicBezTo>
                  <a:pt x="22321" y="4356"/>
                  <a:pt x="24071" y="2175"/>
                  <a:pt x="21514" y="2175"/>
                </a:cubicBezTo>
                <a:cubicBezTo>
                  <a:pt x="20485" y="2175"/>
                  <a:pt x="20104" y="2682"/>
                  <a:pt x="20057" y="3300"/>
                </a:cubicBezTo>
                <a:cubicBezTo>
                  <a:pt x="20057" y="3300"/>
                  <a:pt x="20021" y="3292"/>
                  <a:pt x="19966" y="3292"/>
                </a:cubicBezTo>
                <a:cubicBezTo>
                  <a:pt x="19782" y="3292"/>
                  <a:pt x="19387" y="3386"/>
                  <a:pt x="19423" y="4203"/>
                </a:cubicBezTo>
                <a:cubicBezTo>
                  <a:pt x="19423" y="4203"/>
                  <a:pt x="18856" y="3636"/>
                  <a:pt x="18373" y="3636"/>
                </a:cubicBezTo>
                <a:cubicBezTo>
                  <a:pt x="18268" y="3636"/>
                  <a:pt x="18167" y="3663"/>
                  <a:pt x="18077" y="3728"/>
                </a:cubicBezTo>
                <a:cubicBezTo>
                  <a:pt x="17600" y="4070"/>
                  <a:pt x="17124" y="4943"/>
                  <a:pt x="16228" y="4943"/>
                </a:cubicBezTo>
                <a:cubicBezTo>
                  <a:pt x="16170" y="4943"/>
                  <a:pt x="16110" y="4939"/>
                  <a:pt x="16049" y="4932"/>
                </a:cubicBezTo>
                <a:cubicBezTo>
                  <a:pt x="15194" y="4838"/>
                  <a:pt x="14779" y="3867"/>
                  <a:pt x="14404" y="3867"/>
                </a:cubicBezTo>
                <a:cubicBezTo>
                  <a:pt x="14334" y="3867"/>
                  <a:pt x="14265" y="3901"/>
                  <a:pt x="14195" y="3981"/>
                </a:cubicBezTo>
                <a:cubicBezTo>
                  <a:pt x="14195" y="3981"/>
                  <a:pt x="13851" y="3680"/>
                  <a:pt x="13535" y="3680"/>
                </a:cubicBezTo>
                <a:cubicBezTo>
                  <a:pt x="13468" y="3680"/>
                  <a:pt x="13401" y="3694"/>
                  <a:pt x="13340" y="3728"/>
                </a:cubicBezTo>
                <a:cubicBezTo>
                  <a:pt x="13323" y="3738"/>
                  <a:pt x="13308" y="3743"/>
                  <a:pt x="13295" y="3743"/>
                </a:cubicBezTo>
                <a:cubicBezTo>
                  <a:pt x="13065" y="3743"/>
                  <a:pt x="13429" y="2166"/>
                  <a:pt x="12614" y="2166"/>
                </a:cubicBezTo>
                <a:cubicBezTo>
                  <a:pt x="12578" y="2166"/>
                  <a:pt x="12540" y="2169"/>
                  <a:pt x="12500" y="2175"/>
                </a:cubicBezTo>
                <a:cubicBezTo>
                  <a:pt x="11486" y="2349"/>
                  <a:pt x="11534" y="3411"/>
                  <a:pt x="11534" y="3411"/>
                </a:cubicBezTo>
                <a:cubicBezTo>
                  <a:pt x="11534" y="3411"/>
                  <a:pt x="11486" y="2460"/>
                  <a:pt x="11201" y="2397"/>
                </a:cubicBezTo>
                <a:cubicBezTo>
                  <a:pt x="10916" y="2349"/>
                  <a:pt x="11819" y="654"/>
                  <a:pt x="10187" y="100"/>
                </a:cubicBezTo>
                <a:cubicBezTo>
                  <a:pt x="9990" y="31"/>
                  <a:pt x="9803" y="1"/>
                  <a:pt x="96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259763" y="4435622"/>
            <a:ext cx="536449" cy="482701"/>
          </a:xfrm>
          <a:custGeom>
            <a:avLst/>
            <a:gdLst/>
            <a:ahLst/>
            <a:cxnLst/>
            <a:rect l="l" t="t" r="r" b="b"/>
            <a:pathLst>
              <a:path w="1427" h="1284" extrusionOk="0">
                <a:moveTo>
                  <a:pt x="0" y="1"/>
                </a:moveTo>
                <a:lnTo>
                  <a:pt x="476" y="824"/>
                </a:lnTo>
                <a:lnTo>
                  <a:pt x="95" y="1030"/>
                </a:lnTo>
                <a:cubicBezTo>
                  <a:pt x="95" y="1030"/>
                  <a:pt x="238" y="1252"/>
                  <a:pt x="396" y="1268"/>
                </a:cubicBezTo>
                <a:lnTo>
                  <a:pt x="602" y="935"/>
                </a:lnTo>
                <a:lnTo>
                  <a:pt x="1426" y="1284"/>
                </a:lnTo>
                <a:cubicBezTo>
                  <a:pt x="1315" y="1046"/>
                  <a:pt x="1125" y="872"/>
                  <a:pt x="887" y="809"/>
                </a:cubicBezTo>
                <a:lnTo>
                  <a:pt x="967" y="587"/>
                </a:lnTo>
                <a:cubicBezTo>
                  <a:pt x="967" y="587"/>
                  <a:pt x="930" y="577"/>
                  <a:pt x="883" y="577"/>
                </a:cubicBezTo>
                <a:cubicBezTo>
                  <a:pt x="829" y="577"/>
                  <a:pt x="763" y="590"/>
                  <a:pt x="729" y="650"/>
                </a:cubicBezTo>
                <a:cubicBezTo>
                  <a:pt x="729" y="650"/>
                  <a:pt x="491" y="8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245"/>
        <p:cNvGrpSpPr/>
        <p:nvPr/>
      </p:nvGrpSpPr>
      <p:grpSpPr>
        <a:xfrm>
          <a:off x="0" y="0"/>
          <a:ext cx="0" cy="0"/>
          <a:chOff x="0" y="0"/>
          <a:chExt cx="0" cy="0"/>
        </a:xfrm>
      </p:grpSpPr>
      <p:sp>
        <p:nvSpPr>
          <p:cNvPr id="246" name="Google Shape;246;p19"/>
          <p:cNvSpPr/>
          <p:nvPr/>
        </p:nvSpPr>
        <p:spPr>
          <a:xfrm flipH="1">
            <a:off x="-262314" y="-318625"/>
            <a:ext cx="1578207" cy="1439473"/>
          </a:xfrm>
          <a:custGeom>
            <a:avLst/>
            <a:gdLst/>
            <a:ahLst/>
            <a:cxnLst/>
            <a:rect l="l" t="t" r="r" b="b"/>
            <a:pathLst>
              <a:path w="14925" h="13613" extrusionOk="0">
                <a:moveTo>
                  <a:pt x="7463" y="0"/>
                </a:moveTo>
                <a:cubicBezTo>
                  <a:pt x="5720" y="0"/>
                  <a:pt x="3977" y="661"/>
                  <a:pt x="2647" y="1984"/>
                </a:cubicBezTo>
                <a:cubicBezTo>
                  <a:pt x="1" y="4646"/>
                  <a:pt x="1" y="8955"/>
                  <a:pt x="2647" y="11617"/>
                </a:cubicBezTo>
                <a:cubicBezTo>
                  <a:pt x="3977" y="12947"/>
                  <a:pt x="5720" y="13613"/>
                  <a:pt x="7463" y="13613"/>
                </a:cubicBezTo>
                <a:cubicBezTo>
                  <a:pt x="9205" y="13613"/>
                  <a:pt x="10948" y="12947"/>
                  <a:pt x="12279" y="11617"/>
                </a:cubicBezTo>
                <a:cubicBezTo>
                  <a:pt x="14924" y="8955"/>
                  <a:pt x="14924" y="4646"/>
                  <a:pt x="12279" y="1984"/>
                </a:cubicBezTo>
                <a:cubicBezTo>
                  <a:pt x="10948" y="661"/>
                  <a:pt x="9205" y="0"/>
                  <a:pt x="7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flipH="1">
            <a:off x="1085777" y="3800045"/>
            <a:ext cx="555747" cy="204261"/>
          </a:xfrm>
          <a:custGeom>
            <a:avLst/>
            <a:gdLst/>
            <a:ahLst/>
            <a:cxnLst/>
            <a:rect l="l" t="t" r="r" b="b"/>
            <a:pathLst>
              <a:path w="3882" h="1427" extrusionOk="0">
                <a:moveTo>
                  <a:pt x="2345" y="1"/>
                </a:moveTo>
                <a:cubicBezTo>
                  <a:pt x="1965" y="33"/>
                  <a:pt x="1664" y="492"/>
                  <a:pt x="1664" y="492"/>
                </a:cubicBezTo>
                <a:cubicBezTo>
                  <a:pt x="1479" y="350"/>
                  <a:pt x="1317" y="302"/>
                  <a:pt x="1183" y="302"/>
                </a:cubicBezTo>
                <a:cubicBezTo>
                  <a:pt x="915" y="302"/>
                  <a:pt x="761" y="492"/>
                  <a:pt x="761" y="492"/>
                </a:cubicBezTo>
                <a:lnTo>
                  <a:pt x="1252" y="714"/>
                </a:lnTo>
                <a:cubicBezTo>
                  <a:pt x="1190" y="701"/>
                  <a:pt x="1126" y="696"/>
                  <a:pt x="1063" y="696"/>
                </a:cubicBezTo>
                <a:cubicBezTo>
                  <a:pt x="884" y="696"/>
                  <a:pt x="703" y="743"/>
                  <a:pt x="539" y="825"/>
                </a:cubicBezTo>
                <a:cubicBezTo>
                  <a:pt x="32" y="1126"/>
                  <a:pt x="0" y="1427"/>
                  <a:pt x="0" y="1427"/>
                </a:cubicBezTo>
                <a:lnTo>
                  <a:pt x="1378" y="1031"/>
                </a:lnTo>
                <a:cubicBezTo>
                  <a:pt x="1489" y="1170"/>
                  <a:pt x="1708" y="1208"/>
                  <a:pt x="1911" y="1208"/>
                </a:cubicBezTo>
                <a:cubicBezTo>
                  <a:pt x="2146" y="1208"/>
                  <a:pt x="2361" y="1158"/>
                  <a:pt x="2361" y="1158"/>
                </a:cubicBezTo>
                <a:lnTo>
                  <a:pt x="2899" y="1427"/>
                </a:lnTo>
                <a:cubicBezTo>
                  <a:pt x="3105" y="1379"/>
                  <a:pt x="3264" y="1237"/>
                  <a:pt x="3295" y="1047"/>
                </a:cubicBezTo>
                <a:lnTo>
                  <a:pt x="2598" y="952"/>
                </a:lnTo>
                <a:lnTo>
                  <a:pt x="2329" y="777"/>
                </a:lnTo>
                <a:cubicBezTo>
                  <a:pt x="2376" y="540"/>
                  <a:pt x="3882" y="144"/>
                  <a:pt x="3882" y="144"/>
                </a:cubicBezTo>
                <a:cubicBezTo>
                  <a:pt x="3359" y="64"/>
                  <a:pt x="2852" y="17"/>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flipH="1">
            <a:off x="8363899" y="4539956"/>
            <a:ext cx="395468" cy="355851"/>
          </a:xfrm>
          <a:custGeom>
            <a:avLst/>
            <a:gdLst/>
            <a:ahLst/>
            <a:cxnLst/>
            <a:rect l="l" t="t" r="r" b="b"/>
            <a:pathLst>
              <a:path w="1427" h="1284" extrusionOk="0">
                <a:moveTo>
                  <a:pt x="0" y="1"/>
                </a:moveTo>
                <a:lnTo>
                  <a:pt x="476" y="824"/>
                </a:lnTo>
                <a:lnTo>
                  <a:pt x="95" y="1030"/>
                </a:lnTo>
                <a:cubicBezTo>
                  <a:pt x="95" y="1030"/>
                  <a:pt x="238" y="1252"/>
                  <a:pt x="396" y="1268"/>
                </a:cubicBezTo>
                <a:lnTo>
                  <a:pt x="602" y="935"/>
                </a:lnTo>
                <a:lnTo>
                  <a:pt x="1426" y="1284"/>
                </a:lnTo>
                <a:cubicBezTo>
                  <a:pt x="1315" y="1046"/>
                  <a:pt x="1125" y="872"/>
                  <a:pt x="887" y="809"/>
                </a:cubicBezTo>
                <a:lnTo>
                  <a:pt x="967" y="587"/>
                </a:lnTo>
                <a:cubicBezTo>
                  <a:pt x="967" y="587"/>
                  <a:pt x="930" y="577"/>
                  <a:pt x="883" y="577"/>
                </a:cubicBezTo>
                <a:cubicBezTo>
                  <a:pt x="829" y="577"/>
                  <a:pt x="763" y="590"/>
                  <a:pt x="729" y="650"/>
                </a:cubicBezTo>
                <a:cubicBezTo>
                  <a:pt x="729" y="650"/>
                  <a:pt x="491" y="8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rot="10800000">
            <a:off x="6693881" y="-120855"/>
            <a:ext cx="2518094" cy="1433905"/>
          </a:xfrm>
          <a:custGeom>
            <a:avLst/>
            <a:gdLst/>
            <a:ahLst/>
            <a:cxnLst/>
            <a:rect l="l" t="t" r="r" b="b"/>
            <a:pathLst>
              <a:path w="36344" h="20695" extrusionOk="0">
                <a:moveTo>
                  <a:pt x="5031" y="0"/>
                </a:moveTo>
                <a:cubicBezTo>
                  <a:pt x="4972" y="0"/>
                  <a:pt x="4911" y="1"/>
                  <a:pt x="4849" y="4"/>
                </a:cubicBezTo>
                <a:cubicBezTo>
                  <a:pt x="1031" y="162"/>
                  <a:pt x="1427" y="5089"/>
                  <a:pt x="1427" y="5089"/>
                </a:cubicBezTo>
                <a:cubicBezTo>
                  <a:pt x="1067" y="4549"/>
                  <a:pt x="739" y="4402"/>
                  <a:pt x="489" y="4402"/>
                </a:cubicBezTo>
                <a:cubicBezTo>
                  <a:pt x="189" y="4402"/>
                  <a:pt x="1" y="4614"/>
                  <a:pt x="1" y="4614"/>
                </a:cubicBezTo>
                <a:lnTo>
                  <a:pt x="1" y="20694"/>
                </a:lnTo>
                <a:lnTo>
                  <a:pt x="34775" y="20694"/>
                </a:lnTo>
                <a:cubicBezTo>
                  <a:pt x="34775" y="20694"/>
                  <a:pt x="36344" y="18667"/>
                  <a:pt x="34775" y="17225"/>
                </a:cubicBezTo>
                <a:cubicBezTo>
                  <a:pt x="34407" y="16883"/>
                  <a:pt x="33994" y="16752"/>
                  <a:pt x="33576" y="16752"/>
                </a:cubicBezTo>
                <a:cubicBezTo>
                  <a:pt x="32216" y="16752"/>
                  <a:pt x="30815" y="18144"/>
                  <a:pt x="30815" y="18144"/>
                </a:cubicBezTo>
                <a:cubicBezTo>
                  <a:pt x="30815" y="18144"/>
                  <a:pt x="35678" y="10492"/>
                  <a:pt x="29658" y="9700"/>
                </a:cubicBezTo>
                <a:cubicBezTo>
                  <a:pt x="29357" y="9660"/>
                  <a:pt x="29066" y="9641"/>
                  <a:pt x="28786" y="9641"/>
                </a:cubicBezTo>
                <a:cubicBezTo>
                  <a:pt x="23454" y="9641"/>
                  <a:pt x="21753" y="16433"/>
                  <a:pt x="21753" y="16433"/>
                </a:cubicBezTo>
                <a:cubicBezTo>
                  <a:pt x="21303" y="14632"/>
                  <a:pt x="20293" y="14254"/>
                  <a:pt x="19524" y="14254"/>
                </a:cubicBezTo>
                <a:cubicBezTo>
                  <a:pt x="18967" y="14254"/>
                  <a:pt x="18537" y="14452"/>
                  <a:pt x="18537" y="14452"/>
                </a:cubicBezTo>
                <a:cubicBezTo>
                  <a:pt x="18537" y="14452"/>
                  <a:pt x="23844" y="9763"/>
                  <a:pt x="20359" y="5470"/>
                </a:cubicBezTo>
                <a:cubicBezTo>
                  <a:pt x="19315" y="4189"/>
                  <a:pt x="18049" y="3741"/>
                  <a:pt x="16787" y="3741"/>
                </a:cubicBezTo>
                <a:cubicBezTo>
                  <a:pt x="13833" y="3741"/>
                  <a:pt x="10901" y="6198"/>
                  <a:pt x="10901" y="6198"/>
                </a:cubicBezTo>
                <a:cubicBezTo>
                  <a:pt x="10901" y="6198"/>
                  <a:pt x="11978" y="4218"/>
                  <a:pt x="10394" y="3664"/>
                </a:cubicBezTo>
                <a:cubicBezTo>
                  <a:pt x="10143" y="3574"/>
                  <a:pt x="9907" y="3536"/>
                  <a:pt x="9686" y="3536"/>
                </a:cubicBezTo>
                <a:cubicBezTo>
                  <a:pt x="8510" y="3536"/>
                  <a:pt x="7780" y="4614"/>
                  <a:pt x="7780" y="4614"/>
                </a:cubicBezTo>
                <a:cubicBezTo>
                  <a:pt x="7780" y="4614"/>
                  <a:pt x="8623" y="0"/>
                  <a:pt x="50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 name="Google Shape;250;p19"/>
          <p:cNvGrpSpPr/>
          <p:nvPr/>
        </p:nvGrpSpPr>
        <p:grpSpPr>
          <a:xfrm>
            <a:off x="0" y="4036050"/>
            <a:ext cx="2648525" cy="1186303"/>
            <a:chOff x="0" y="4036050"/>
            <a:chExt cx="2648525" cy="1186303"/>
          </a:xfrm>
        </p:grpSpPr>
        <p:sp>
          <p:nvSpPr>
            <p:cNvPr id="251" name="Google Shape;251;p19"/>
            <p:cNvSpPr/>
            <p:nvPr/>
          </p:nvSpPr>
          <p:spPr>
            <a:xfrm flipH="1">
              <a:off x="0" y="4036050"/>
              <a:ext cx="2648525" cy="1102895"/>
            </a:xfrm>
            <a:custGeom>
              <a:avLst/>
              <a:gdLst/>
              <a:ahLst/>
              <a:cxnLst/>
              <a:rect l="l" t="t" r="r" b="b"/>
              <a:pathLst>
                <a:path w="53074" h="22101" extrusionOk="0">
                  <a:moveTo>
                    <a:pt x="53058" y="0"/>
                  </a:moveTo>
                  <a:cubicBezTo>
                    <a:pt x="52186" y="95"/>
                    <a:pt x="51473" y="792"/>
                    <a:pt x="51347" y="1664"/>
                  </a:cubicBezTo>
                  <a:cubicBezTo>
                    <a:pt x="51347" y="1664"/>
                    <a:pt x="49952" y="260"/>
                    <a:pt x="47703" y="260"/>
                  </a:cubicBezTo>
                  <a:cubicBezTo>
                    <a:pt x="46939" y="260"/>
                    <a:pt x="46076" y="422"/>
                    <a:pt x="45136" y="856"/>
                  </a:cubicBezTo>
                  <a:cubicBezTo>
                    <a:pt x="41445" y="2583"/>
                    <a:pt x="42712" y="7525"/>
                    <a:pt x="42712" y="7525"/>
                  </a:cubicBezTo>
                  <a:cubicBezTo>
                    <a:pt x="42135" y="7304"/>
                    <a:pt x="41530" y="7198"/>
                    <a:pt x="40918" y="7198"/>
                  </a:cubicBezTo>
                  <a:cubicBezTo>
                    <a:pt x="40740" y="7198"/>
                    <a:pt x="40562" y="7207"/>
                    <a:pt x="40384" y="7224"/>
                  </a:cubicBezTo>
                  <a:cubicBezTo>
                    <a:pt x="37548" y="7430"/>
                    <a:pt x="37484" y="9205"/>
                    <a:pt x="37484" y="9205"/>
                  </a:cubicBezTo>
                  <a:cubicBezTo>
                    <a:pt x="37484" y="9205"/>
                    <a:pt x="35948" y="8675"/>
                    <a:pt x="34016" y="8675"/>
                  </a:cubicBezTo>
                  <a:cubicBezTo>
                    <a:pt x="32412" y="8675"/>
                    <a:pt x="30535" y="9040"/>
                    <a:pt x="29040" y="10377"/>
                  </a:cubicBezTo>
                  <a:cubicBezTo>
                    <a:pt x="25745" y="13308"/>
                    <a:pt x="27852" y="15827"/>
                    <a:pt x="27852" y="15827"/>
                  </a:cubicBezTo>
                  <a:cubicBezTo>
                    <a:pt x="27293" y="15703"/>
                    <a:pt x="26811" y="15650"/>
                    <a:pt x="26395" y="15650"/>
                  </a:cubicBezTo>
                  <a:cubicBezTo>
                    <a:pt x="24112" y="15650"/>
                    <a:pt x="23828" y="17237"/>
                    <a:pt x="23828" y="17237"/>
                  </a:cubicBezTo>
                  <a:lnTo>
                    <a:pt x="22893" y="16984"/>
                  </a:lnTo>
                  <a:cubicBezTo>
                    <a:pt x="24051" y="14454"/>
                    <a:pt x="21409" y="14194"/>
                    <a:pt x="20275" y="14194"/>
                  </a:cubicBezTo>
                  <a:cubicBezTo>
                    <a:pt x="19981" y="14194"/>
                    <a:pt x="19788" y="14211"/>
                    <a:pt x="19788" y="14211"/>
                  </a:cubicBezTo>
                  <a:cubicBezTo>
                    <a:pt x="19788" y="14211"/>
                    <a:pt x="23226" y="12912"/>
                    <a:pt x="21515" y="10330"/>
                  </a:cubicBezTo>
                  <a:cubicBezTo>
                    <a:pt x="20388" y="8628"/>
                    <a:pt x="18821" y="8185"/>
                    <a:pt x="17438" y="8185"/>
                  </a:cubicBezTo>
                  <a:cubicBezTo>
                    <a:pt x="16722" y="8185"/>
                    <a:pt x="16056" y="8304"/>
                    <a:pt x="15527" y="8428"/>
                  </a:cubicBezTo>
                  <a:cubicBezTo>
                    <a:pt x="13625" y="8856"/>
                    <a:pt x="9697" y="10963"/>
                    <a:pt x="10964" y="14607"/>
                  </a:cubicBezTo>
                  <a:lnTo>
                    <a:pt x="10964" y="14607"/>
                  </a:lnTo>
                  <a:cubicBezTo>
                    <a:pt x="10964" y="14607"/>
                    <a:pt x="10154" y="13703"/>
                    <a:pt x="8875" y="13703"/>
                  </a:cubicBezTo>
                  <a:cubicBezTo>
                    <a:pt x="8495" y="13703"/>
                    <a:pt x="8074" y="13783"/>
                    <a:pt x="7621" y="13989"/>
                  </a:cubicBezTo>
                  <a:cubicBezTo>
                    <a:pt x="5641" y="14908"/>
                    <a:pt x="6132" y="16572"/>
                    <a:pt x="7130" y="17253"/>
                  </a:cubicBezTo>
                  <a:cubicBezTo>
                    <a:pt x="7130" y="17253"/>
                    <a:pt x="1" y="17332"/>
                    <a:pt x="1" y="22101"/>
                  </a:cubicBezTo>
                  <a:lnTo>
                    <a:pt x="53073" y="22101"/>
                  </a:lnTo>
                  <a:lnTo>
                    <a:pt x="530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flipH="1">
              <a:off x="86630" y="4584650"/>
              <a:ext cx="885107" cy="637703"/>
            </a:xfrm>
            <a:custGeom>
              <a:avLst/>
              <a:gdLst/>
              <a:ahLst/>
              <a:cxnLst/>
              <a:rect l="l" t="t" r="r" b="b"/>
              <a:pathLst>
                <a:path w="11899" h="8573" extrusionOk="0">
                  <a:moveTo>
                    <a:pt x="9844" y="0"/>
                  </a:moveTo>
                  <a:cubicBezTo>
                    <a:pt x="7949" y="0"/>
                    <a:pt x="8381" y="2409"/>
                    <a:pt x="8381" y="2409"/>
                  </a:cubicBezTo>
                  <a:cubicBezTo>
                    <a:pt x="8381" y="2409"/>
                    <a:pt x="8001" y="1850"/>
                    <a:pt x="7390" y="1850"/>
                  </a:cubicBezTo>
                  <a:cubicBezTo>
                    <a:pt x="7274" y="1850"/>
                    <a:pt x="7150" y="1870"/>
                    <a:pt x="7019" y="1918"/>
                  </a:cubicBezTo>
                  <a:cubicBezTo>
                    <a:pt x="6195" y="2203"/>
                    <a:pt x="6749" y="3233"/>
                    <a:pt x="6749" y="3233"/>
                  </a:cubicBezTo>
                  <a:cubicBezTo>
                    <a:pt x="6749" y="3233"/>
                    <a:pt x="5225" y="1950"/>
                    <a:pt x="3686" y="1950"/>
                  </a:cubicBezTo>
                  <a:cubicBezTo>
                    <a:pt x="3028" y="1950"/>
                    <a:pt x="2368" y="2184"/>
                    <a:pt x="1822" y="2853"/>
                  </a:cubicBezTo>
                  <a:cubicBezTo>
                    <a:pt x="0" y="5087"/>
                    <a:pt x="2773" y="7542"/>
                    <a:pt x="2773" y="7542"/>
                  </a:cubicBezTo>
                  <a:cubicBezTo>
                    <a:pt x="2773" y="7542"/>
                    <a:pt x="2546" y="7439"/>
                    <a:pt x="2254" y="7439"/>
                  </a:cubicBezTo>
                  <a:cubicBezTo>
                    <a:pt x="1850" y="7439"/>
                    <a:pt x="1323" y="7636"/>
                    <a:pt x="1093" y="8572"/>
                  </a:cubicBezTo>
                  <a:cubicBezTo>
                    <a:pt x="1583" y="8040"/>
                    <a:pt x="2268" y="7756"/>
                    <a:pt x="2972" y="7756"/>
                  </a:cubicBezTo>
                  <a:cubicBezTo>
                    <a:pt x="3043" y="7756"/>
                    <a:pt x="3114" y="7758"/>
                    <a:pt x="3185" y="7764"/>
                  </a:cubicBezTo>
                  <a:cubicBezTo>
                    <a:pt x="3185" y="7764"/>
                    <a:pt x="2107" y="5926"/>
                    <a:pt x="3185" y="4200"/>
                  </a:cubicBezTo>
                  <a:cubicBezTo>
                    <a:pt x="3624" y="3500"/>
                    <a:pt x="4369" y="3291"/>
                    <a:pt x="5104" y="3291"/>
                  </a:cubicBezTo>
                  <a:cubicBezTo>
                    <a:pt x="6199" y="3291"/>
                    <a:pt x="7272" y="3756"/>
                    <a:pt x="7272" y="3756"/>
                  </a:cubicBezTo>
                  <a:cubicBezTo>
                    <a:pt x="7272" y="3756"/>
                    <a:pt x="7114" y="2805"/>
                    <a:pt x="7557" y="2568"/>
                  </a:cubicBezTo>
                  <a:cubicBezTo>
                    <a:pt x="7613" y="2536"/>
                    <a:pt x="7672" y="2522"/>
                    <a:pt x="7734" y="2522"/>
                  </a:cubicBezTo>
                  <a:cubicBezTo>
                    <a:pt x="8164" y="2522"/>
                    <a:pt x="8698" y="3202"/>
                    <a:pt x="8698" y="3202"/>
                  </a:cubicBezTo>
                  <a:cubicBezTo>
                    <a:pt x="8698" y="3202"/>
                    <a:pt x="9141" y="1712"/>
                    <a:pt x="9981" y="1522"/>
                  </a:cubicBezTo>
                  <a:cubicBezTo>
                    <a:pt x="10042" y="1508"/>
                    <a:pt x="10103" y="1501"/>
                    <a:pt x="10163" y="1501"/>
                  </a:cubicBezTo>
                  <a:cubicBezTo>
                    <a:pt x="10954" y="1501"/>
                    <a:pt x="11692" y="2663"/>
                    <a:pt x="11692" y="2663"/>
                  </a:cubicBezTo>
                  <a:cubicBezTo>
                    <a:pt x="11692" y="2663"/>
                    <a:pt x="11898" y="81"/>
                    <a:pt x="9918" y="1"/>
                  </a:cubicBezTo>
                  <a:cubicBezTo>
                    <a:pt x="9893" y="1"/>
                    <a:pt x="9868" y="0"/>
                    <a:pt x="9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19"/>
          <p:cNvSpPr txBox="1">
            <a:spLocks noGrp="1"/>
          </p:cNvSpPr>
          <p:nvPr>
            <p:ph type="title"/>
          </p:nvPr>
        </p:nvSpPr>
        <p:spPr>
          <a:xfrm>
            <a:off x="1223400" y="535000"/>
            <a:ext cx="66972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4" name="Google Shape;254;p19"/>
          <p:cNvSpPr/>
          <p:nvPr/>
        </p:nvSpPr>
        <p:spPr>
          <a:xfrm>
            <a:off x="-500862" y="85725"/>
            <a:ext cx="1301674" cy="524276"/>
          </a:xfrm>
          <a:custGeom>
            <a:avLst/>
            <a:gdLst/>
            <a:ahLst/>
            <a:cxnLst/>
            <a:rect l="l" t="t" r="r" b="b"/>
            <a:pathLst>
              <a:path w="5847" h="2355" extrusionOk="0">
                <a:moveTo>
                  <a:pt x="3805" y="1"/>
                </a:moveTo>
                <a:cubicBezTo>
                  <a:pt x="3774" y="1"/>
                  <a:pt x="3741" y="4"/>
                  <a:pt x="3708" y="10"/>
                </a:cubicBezTo>
                <a:cubicBezTo>
                  <a:pt x="2884" y="184"/>
                  <a:pt x="2393" y="1658"/>
                  <a:pt x="2393" y="1658"/>
                </a:cubicBezTo>
                <a:cubicBezTo>
                  <a:pt x="2393" y="1658"/>
                  <a:pt x="2279" y="1002"/>
                  <a:pt x="1889" y="1002"/>
                </a:cubicBezTo>
                <a:cubicBezTo>
                  <a:pt x="1867" y="1002"/>
                  <a:pt x="1845" y="1004"/>
                  <a:pt x="1823" y="1008"/>
                </a:cubicBezTo>
                <a:cubicBezTo>
                  <a:pt x="1363" y="1087"/>
                  <a:pt x="920" y="2070"/>
                  <a:pt x="920" y="2070"/>
                </a:cubicBezTo>
                <a:lnTo>
                  <a:pt x="1" y="2355"/>
                </a:lnTo>
                <a:lnTo>
                  <a:pt x="5847" y="2355"/>
                </a:lnTo>
                <a:lnTo>
                  <a:pt x="5561" y="2149"/>
                </a:lnTo>
                <a:cubicBezTo>
                  <a:pt x="5561" y="2149"/>
                  <a:pt x="5767" y="1341"/>
                  <a:pt x="5387" y="1246"/>
                </a:cubicBezTo>
                <a:cubicBezTo>
                  <a:pt x="5363" y="1241"/>
                  <a:pt x="5341" y="1238"/>
                  <a:pt x="5319" y="1238"/>
                </a:cubicBezTo>
                <a:cubicBezTo>
                  <a:pt x="5007" y="1238"/>
                  <a:pt x="4896" y="1737"/>
                  <a:pt x="4896" y="1737"/>
                </a:cubicBezTo>
                <a:cubicBezTo>
                  <a:pt x="4896" y="1737"/>
                  <a:pt x="4560" y="1"/>
                  <a:pt x="3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11"/>
        <p:cNvGrpSpPr/>
        <p:nvPr/>
      </p:nvGrpSpPr>
      <p:grpSpPr>
        <a:xfrm>
          <a:off x="0" y="0"/>
          <a:ext cx="0" cy="0"/>
          <a:chOff x="0" y="0"/>
          <a:chExt cx="0" cy="0"/>
        </a:xfrm>
      </p:grpSpPr>
      <p:sp>
        <p:nvSpPr>
          <p:cNvPr id="312" name="Google Shape;312;p25"/>
          <p:cNvSpPr/>
          <p:nvPr/>
        </p:nvSpPr>
        <p:spPr>
          <a:xfrm flipH="1">
            <a:off x="8363899" y="4539956"/>
            <a:ext cx="395468" cy="355851"/>
          </a:xfrm>
          <a:custGeom>
            <a:avLst/>
            <a:gdLst/>
            <a:ahLst/>
            <a:cxnLst/>
            <a:rect l="l" t="t" r="r" b="b"/>
            <a:pathLst>
              <a:path w="1427" h="1284" extrusionOk="0">
                <a:moveTo>
                  <a:pt x="0" y="1"/>
                </a:moveTo>
                <a:lnTo>
                  <a:pt x="476" y="824"/>
                </a:lnTo>
                <a:lnTo>
                  <a:pt x="95" y="1030"/>
                </a:lnTo>
                <a:cubicBezTo>
                  <a:pt x="95" y="1030"/>
                  <a:pt x="238" y="1252"/>
                  <a:pt x="396" y="1268"/>
                </a:cubicBezTo>
                <a:lnTo>
                  <a:pt x="602" y="935"/>
                </a:lnTo>
                <a:lnTo>
                  <a:pt x="1426" y="1284"/>
                </a:lnTo>
                <a:cubicBezTo>
                  <a:pt x="1315" y="1046"/>
                  <a:pt x="1125" y="872"/>
                  <a:pt x="887" y="809"/>
                </a:cubicBezTo>
                <a:lnTo>
                  <a:pt x="967" y="587"/>
                </a:lnTo>
                <a:cubicBezTo>
                  <a:pt x="967" y="587"/>
                  <a:pt x="930" y="577"/>
                  <a:pt x="883" y="577"/>
                </a:cubicBezTo>
                <a:cubicBezTo>
                  <a:pt x="829" y="577"/>
                  <a:pt x="763" y="590"/>
                  <a:pt x="729" y="650"/>
                </a:cubicBezTo>
                <a:cubicBezTo>
                  <a:pt x="729" y="650"/>
                  <a:pt x="491" y="8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25"/>
          <p:cNvGrpSpPr/>
          <p:nvPr/>
        </p:nvGrpSpPr>
        <p:grpSpPr>
          <a:xfrm>
            <a:off x="0" y="4036050"/>
            <a:ext cx="2648525" cy="1186303"/>
            <a:chOff x="0" y="4036050"/>
            <a:chExt cx="2648525" cy="1186303"/>
          </a:xfrm>
        </p:grpSpPr>
        <p:sp>
          <p:nvSpPr>
            <p:cNvPr id="314" name="Google Shape;314;p25"/>
            <p:cNvSpPr/>
            <p:nvPr/>
          </p:nvSpPr>
          <p:spPr>
            <a:xfrm flipH="1">
              <a:off x="0" y="4036050"/>
              <a:ext cx="2648525" cy="1102895"/>
            </a:xfrm>
            <a:custGeom>
              <a:avLst/>
              <a:gdLst/>
              <a:ahLst/>
              <a:cxnLst/>
              <a:rect l="l" t="t" r="r" b="b"/>
              <a:pathLst>
                <a:path w="53074" h="22101" extrusionOk="0">
                  <a:moveTo>
                    <a:pt x="53058" y="0"/>
                  </a:moveTo>
                  <a:cubicBezTo>
                    <a:pt x="52186" y="95"/>
                    <a:pt x="51473" y="792"/>
                    <a:pt x="51347" y="1664"/>
                  </a:cubicBezTo>
                  <a:cubicBezTo>
                    <a:pt x="51347" y="1664"/>
                    <a:pt x="49952" y="260"/>
                    <a:pt x="47703" y="260"/>
                  </a:cubicBezTo>
                  <a:cubicBezTo>
                    <a:pt x="46939" y="260"/>
                    <a:pt x="46076" y="422"/>
                    <a:pt x="45136" y="856"/>
                  </a:cubicBezTo>
                  <a:cubicBezTo>
                    <a:pt x="41445" y="2583"/>
                    <a:pt x="42712" y="7525"/>
                    <a:pt x="42712" y="7525"/>
                  </a:cubicBezTo>
                  <a:cubicBezTo>
                    <a:pt x="42135" y="7304"/>
                    <a:pt x="41530" y="7198"/>
                    <a:pt x="40918" y="7198"/>
                  </a:cubicBezTo>
                  <a:cubicBezTo>
                    <a:pt x="40740" y="7198"/>
                    <a:pt x="40562" y="7207"/>
                    <a:pt x="40384" y="7224"/>
                  </a:cubicBezTo>
                  <a:cubicBezTo>
                    <a:pt x="37548" y="7430"/>
                    <a:pt x="37484" y="9205"/>
                    <a:pt x="37484" y="9205"/>
                  </a:cubicBezTo>
                  <a:cubicBezTo>
                    <a:pt x="37484" y="9205"/>
                    <a:pt x="35948" y="8675"/>
                    <a:pt x="34016" y="8675"/>
                  </a:cubicBezTo>
                  <a:cubicBezTo>
                    <a:pt x="32412" y="8675"/>
                    <a:pt x="30535" y="9040"/>
                    <a:pt x="29040" y="10377"/>
                  </a:cubicBezTo>
                  <a:cubicBezTo>
                    <a:pt x="25745" y="13308"/>
                    <a:pt x="27852" y="15827"/>
                    <a:pt x="27852" y="15827"/>
                  </a:cubicBezTo>
                  <a:cubicBezTo>
                    <a:pt x="27293" y="15703"/>
                    <a:pt x="26811" y="15650"/>
                    <a:pt x="26395" y="15650"/>
                  </a:cubicBezTo>
                  <a:cubicBezTo>
                    <a:pt x="24112" y="15650"/>
                    <a:pt x="23828" y="17237"/>
                    <a:pt x="23828" y="17237"/>
                  </a:cubicBezTo>
                  <a:lnTo>
                    <a:pt x="22893" y="16984"/>
                  </a:lnTo>
                  <a:cubicBezTo>
                    <a:pt x="24051" y="14454"/>
                    <a:pt x="21409" y="14194"/>
                    <a:pt x="20275" y="14194"/>
                  </a:cubicBezTo>
                  <a:cubicBezTo>
                    <a:pt x="19981" y="14194"/>
                    <a:pt x="19788" y="14211"/>
                    <a:pt x="19788" y="14211"/>
                  </a:cubicBezTo>
                  <a:cubicBezTo>
                    <a:pt x="19788" y="14211"/>
                    <a:pt x="23226" y="12912"/>
                    <a:pt x="21515" y="10330"/>
                  </a:cubicBezTo>
                  <a:cubicBezTo>
                    <a:pt x="20388" y="8628"/>
                    <a:pt x="18821" y="8185"/>
                    <a:pt x="17438" y="8185"/>
                  </a:cubicBezTo>
                  <a:cubicBezTo>
                    <a:pt x="16722" y="8185"/>
                    <a:pt x="16056" y="8304"/>
                    <a:pt x="15527" y="8428"/>
                  </a:cubicBezTo>
                  <a:cubicBezTo>
                    <a:pt x="13625" y="8856"/>
                    <a:pt x="9697" y="10963"/>
                    <a:pt x="10964" y="14607"/>
                  </a:cubicBezTo>
                  <a:lnTo>
                    <a:pt x="10964" y="14607"/>
                  </a:lnTo>
                  <a:cubicBezTo>
                    <a:pt x="10964" y="14607"/>
                    <a:pt x="10154" y="13703"/>
                    <a:pt x="8875" y="13703"/>
                  </a:cubicBezTo>
                  <a:cubicBezTo>
                    <a:pt x="8495" y="13703"/>
                    <a:pt x="8074" y="13783"/>
                    <a:pt x="7621" y="13989"/>
                  </a:cubicBezTo>
                  <a:cubicBezTo>
                    <a:pt x="5641" y="14908"/>
                    <a:pt x="6132" y="16572"/>
                    <a:pt x="7130" y="17253"/>
                  </a:cubicBezTo>
                  <a:cubicBezTo>
                    <a:pt x="7130" y="17253"/>
                    <a:pt x="1" y="17332"/>
                    <a:pt x="1" y="22101"/>
                  </a:cubicBezTo>
                  <a:lnTo>
                    <a:pt x="53073" y="22101"/>
                  </a:lnTo>
                  <a:lnTo>
                    <a:pt x="530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5"/>
            <p:cNvSpPr/>
            <p:nvPr/>
          </p:nvSpPr>
          <p:spPr>
            <a:xfrm flipH="1">
              <a:off x="86630" y="4584650"/>
              <a:ext cx="885107" cy="637703"/>
            </a:xfrm>
            <a:custGeom>
              <a:avLst/>
              <a:gdLst/>
              <a:ahLst/>
              <a:cxnLst/>
              <a:rect l="l" t="t" r="r" b="b"/>
              <a:pathLst>
                <a:path w="11899" h="8573" extrusionOk="0">
                  <a:moveTo>
                    <a:pt x="9844" y="0"/>
                  </a:moveTo>
                  <a:cubicBezTo>
                    <a:pt x="7949" y="0"/>
                    <a:pt x="8381" y="2409"/>
                    <a:pt x="8381" y="2409"/>
                  </a:cubicBezTo>
                  <a:cubicBezTo>
                    <a:pt x="8381" y="2409"/>
                    <a:pt x="8001" y="1850"/>
                    <a:pt x="7390" y="1850"/>
                  </a:cubicBezTo>
                  <a:cubicBezTo>
                    <a:pt x="7274" y="1850"/>
                    <a:pt x="7150" y="1870"/>
                    <a:pt x="7019" y="1918"/>
                  </a:cubicBezTo>
                  <a:cubicBezTo>
                    <a:pt x="6195" y="2203"/>
                    <a:pt x="6749" y="3233"/>
                    <a:pt x="6749" y="3233"/>
                  </a:cubicBezTo>
                  <a:cubicBezTo>
                    <a:pt x="6749" y="3233"/>
                    <a:pt x="5225" y="1950"/>
                    <a:pt x="3686" y="1950"/>
                  </a:cubicBezTo>
                  <a:cubicBezTo>
                    <a:pt x="3028" y="1950"/>
                    <a:pt x="2368" y="2184"/>
                    <a:pt x="1822" y="2853"/>
                  </a:cubicBezTo>
                  <a:cubicBezTo>
                    <a:pt x="0" y="5087"/>
                    <a:pt x="2773" y="7542"/>
                    <a:pt x="2773" y="7542"/>
                  </a:cubicBezTo>
                  <a:cubicBezTo>
                    <a:pt x="2773" y="7542"/>
                    <a:pt x="2546" y="7439"/>
                    <a:pt x="2254" y="7439"/>
                  </a:cubicBezTo>
                  <a:cubicBezTo>
                    <a:pt x="1850" y="7439"/>
                    <a:pt x="1323" y="7636"/>
                    <a:pt x="1093" y="8572"/>
                  </a:cubicBezTo>
                  <a:cubicBezTo>
                    <a:pt x="1583" y="8040"/>
                    <a:pt x="2268" y="7756"/>
                    <a:pt x="2972" y="7756"/>
                  </a:cubicBezTo>
                  <a:cubicBezTo>
                    <a:pt x="3043" y="7756"/>
                    <a:pt x="3114" y="7758"/>
                    <a:pt x="3185" y="7764"/>
                  </a:cubicBezTo>
                  <a:cubicBezTo>
                    <a:pt x="3185" y="7764"/>
                    <a:pt x="2107" y="5926"/>
                    <a:pt x="3185" y="4200"/>
                  </a:cubicBezTo>
                  <a:cubicBezTo>
                    <a:pt x="3624" y="3500"/>
                    <a:pt x="4369" y="3291"/>
                    <a:pt x="5104" y="3291"/>
                  </a:cubicBezTo>
                  <a:cubicBezTo>
                    <a:pt x="6199" y="3291"/>
                    <a:pt x="7272" y="3756"/>
                    <a:pt x="7272" y="3756"/>
                  </a:cubicBezTo>
                  <a:cubicBezTo>
                    <a:pt x="7272" y="3756"/>
                    <a:pt x="7114" y="2805"/>
                    <a:pt x="7557" y="2568"/>
                  </a:cubicBezTo>
                  <a:cubicBezTo>
                    <a:pt x="7613" y="2536"/>
                    <a:pt x="7672" y="2522"/>
                    <a:pt x="7734" y="2522"/>
                  </a:cubicBezTo>
                  <a:cubicBezTo>
                    <a:pt x="8164" y="2522"/>
                    <a:pt x="8698" y="3202"/>
                    <a:pt x="8698" y="3202"/>
                  </a:cubicBezTo>
                  <a:cubicBezTo>
                    <a:pt x="8698" y="3202"/>
                    <a:pt x="9141" y="1712"/>
                    <a:pt x="9981" y="1522"/>
                  </a:cubicBezTo>
                  <a:cubicBezTo>
                    <a:pt x="10042" y="1508"/>
                    <a:pt x="10103" y="1501"/>
                    <a:pt x="10163" y="1501"/>
                  </a:cubicBezTo>
                  <a:cubicBezTo>
                    <a:pt x="10954" y="1501"/>
                    <a:pt x="11692" y="2663"/>
                    <a:pt x="11692" y="2663"/>
                  </a:cubicBezTo>
                  <a:cubicBezTo>
                    <a:pt x="11692" y="2663"/>
                    <a:pt x="11898" y="81"/>
                    <a:pt x="9918" y="1"/>
                  </a:cubicBezTo>
                  <a:cubicBezTo>
                    <a:pt x="9893" y="1"/>
                    <a:pt x="9868" y="0"/>
                    <a:pt x="9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316;p25"/>
          <p:cNvSpPr/>
          <p:nvPr/>
        </p:nvSpPr>
        <p:spPr>
          <a:xfrm flipH="1">
            <a:off x="6555869" y="-94565"/>
            <a:ext cx="3632400" cy="765349"/>
          </a:xfrm>
          <a:custGeom>
            <a:avLst/>
            <a:gdLst/>
            <a:ahLst/>
            <a:cxnLst/>
            <a:rect l="l" t="t" r="r" b="b"/>
            <a:pathLst>
              <a:path w="25064" h="5281" extrusionOk="0">
                <a:moveTo>
                  <a:pt x="9628" y="1"/>
                </a:moveTo>
                <a:cubicBezTo>
                  <a:pt x="8350" y="1"/>
                  <a:pt x="7652" y="1605"/>
                  <a:pt x="7652" y="1605"/>
                </a:cubicBezTo>
                <a:cubicBezTo>
                  <a:pt x="7652" y="1605"/>
                  <a:pt x="7311" y="1130"/>
                  <a:pt x="6769" y="1130"/>
                </a:cubicBezTo>
                <a:cubicBezTo>
                  <a:pt x="6692" y="1130"/>
                  <a:pt x="6611" y="1140"/>
                  <a:pt x="6527" y="1161"/>
                </a:cubicBezTo>
                <a:cubicBezTo>
                  <a:pt x="5858" y="1317"/>
                  <a:pt x="6121" y="2542"/>
                  <a:pt x="6776" y="2631"/>
                </a:cubicBezTo>
                <a:lnTo>
                  <a:pt x="6776" y="2631"/>
                </a:lnTo>
                <a:cubicBezTo>
                  <a:pt x="6753" y="2629"/>
                  <a:pt x="6720" y="2627"/>
                  <a:pt x="6681" y="2627"/>
                </a:cubicBezTo>
                <a:cubicBezTo>
                  <a:pt x="6434" y="2627"/>
                  <a:pt x="5936" y="2700"/>
                  <a:pt x="6020" y="3300"/>
                </a:cubicBezTo>
                <a:cubicBezTo>
                  <a:pt x="6020" y="3300"/>
                  <a:pt x="5275" y="2921"/>
                  <a:pt x="4725" y="2921"/>
                </a:cubicBezTo>
                <a:cubicBezTo>
                  <a:pt x="4405" y="2921"/>
                  <a:pt x="4151" y="3050"/>
                  <a:pt x="4151" y="3458"/>
                </a:cubicBezTo>
                <a:cubicBezTo>
                  <a:pt x="4151" y="5106"/>
                  <a:pt x="1553" y="4647"/>
                  <a:pt x="539" y="4963"/>
                </a:cubicBezTo>
                <a:cubicBezTo>
                  <a:pt x="0" y="5106"/>
                  <a:pt x="444" y="5264"/>
                  <a:pt x="444" y="5264"/>
                </a:cubicBezTo>
                <a:lnTo>
                  <a:pt x="4547" y="5280"/>
                </a:lnTo>
                <a:lnTo>
                  <a:pt x="25063" y="5280"/>
                </a:lnTo>
                <a:cubicBezTo>
                  <a:pt x="25063" y="5280"/>
                  <a:pt x="24628" y="4242"/>
                  <a:pt x="23696" y="4242"/>
                </a:cubicBezTo>
                <a:cubicBezTo>
                  <a:pt x="23560" y="4242"/>
                  <a:pt x="23414" y="4264"/>
                  <a:pt x="23257" y="4314"/>
                </a:cubicBezTo>
                <a:cubicBezTo>
                  <a:pt x="23167" y="4343"/>
                  <a:pt x="23096" y="4356"/>
                  <a:pt x="23040" y="4356"/>
                </a:cubicBezTo>
                <a:cubicBezTo>
                  <a:pt x="22321" y="4356"/>
                  <a:pt x="24071" y="2175"/>
                  <a:pt x="21514" y="2175"/>
                </a:cubicBezTo>
                <a:cubicBezTo>
                  <a:pt x="20485" y="2175"/>
                  <a:pt x="20104" y="2682"/>
                  <a:pt x="20057" y="3300"/>
                </a:cubicBezTo>
                <a:cubicBezTo>
                  <a:pt x="20057" y="3300"/>
                  <a:pt x="20021" y="3292"/>
                  <a:pt x="19966" y="3292"/>
                </a:cubicBezTo>
                <a:cubicBezTo>
                  <a:pt x="19782" y="3292"/>
                  <a:pt x="19387" y="3386"/>
                  <a:pt x="19423" y="4203"/>
                </a:cubicBezTo>
                <a:cubicBezTo>
                  <a:pt x="19423" y="4203"/>
                  <a:pt x="18856" y="3636"/>
                  <a:pt x="18373" y="3636"/>
                </a:cubicBezTo>
                <a:cubicBezTo>
                  <a:pt x="18268" y="3636"/>
                  <a:pt x="18167" y="3663"/>
                  <a:pt x="18077" y="3728"/>
                </a:cubicBezTo>
                <a:cubicBezTo>
                  <a:pt x="17600" y="4070"/>
                  <a:pt x="17124" y="4943"/>
                  <a:pt x="16228" y="4943"/>
                </a:cubicBezTo>
                <a:cubicBezTo>
                  <a:pt x="16170" y="4943"/>
                  <a:pt x="16110" y="4939"/>
                  <a:pt x="16049" y="4932"/>
                </a:cubicBezTo>
                <a:cubicBezTo>
                  <a:pt x="15194" y="4838"/>
                  <a:pt x="14779" y="3867"/>
                  <a:pt x="14404" y="3867"/>
                </a:cubicBezTo>
                <a:cubicBezTo>
                  <a:pt x="14334" y="3867"/>
                  <a:pt x="14265" y="3901"/>
                  <a:pt x="14195" y="3981"/>
                </a:cubicBezTo>
                <a:cubicBezTo>
                  <a:pt x="14195" y="3981"/>
                  <a:pt x="13851" y="3680"/>
                  <a:pt x="13535" y="3680"/>
                </a:cubicBezTo>
                <a:cubicBezTo>
                  <a:pt x="13468" y="3680"/>
                  <a:pt x="13401" y="3694"/>
                  <a:pt x="13340" y="3728"/>
                </a:cubicBezTo>
                <a:cubicBezTo>
                  <a:pt x="13323" y="3738"/>
                  <a:pt x="13308" y="3743"/>
                  <a:pt x="13295" y="3743"/>
                </a:cubicBezTo>
                <a:cubicBezTo>
                  <a:pt x="13065" y="3743"/>
                  <a:pt x="13429" y="2166"/>
                  <a:pt x="12614" y="2166"/>
                </a:cubicBezTo>
                <a:cubicBezTo>
                  <a:pt x="12578" y="2166"/>
                  <a:pt x="12540" y="2169"/>
                  <a:pt x="12500" y="2175"/>
                </a:cubicBezTo>
                <a:cubicBezTo>
                  <a:pt x="11486" y="2349"/>
                  <a:pt x="11534" y="3411"/>
                  <a:pt x="11534" y="3411"/>
                </a:cubicBezTo>
                <a:cubicBezTo>
                  <a:pt x="11534" y="3411"/>
                  <a:pt x="11486" y="2460"/>
                  <a:pt x="11201" y="2397"/>
                </a:cubicBezTo>
                <a:cubicBezTo>
                  <a:pt x="10916" y="2349"/>
                  <a:pt x="11819" y="654"/>
                  <a:pt x="10187" y="100"/>
                </a:cubicBezTo>
                <a:cubicBezTo>
                  <a:pt x="9990" y="31"/>
                  <a:pt x="9803" y="1"/>
                  <a:pt x="96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5"/>
          <p:cNvSpPr/>
          <p:nvPr/>
        </p:nvSpPr>
        <p:spPr>
          <a:xfrm flipH="1">
            <a:off x="198777" y="330745"/>
            <a:ext cx="555747" cy="204261"/>
          </a:xfrm>
          <a:custGeom>
            <a:avLst/>
            <a:gdLst/>
            <a:ahLst/>
            <a:cxnLst/>
            <a:rect l="l" t="t" r="r" b="b"/>
            <a:pathLst>
              <a:path w="3882" h="1427" extrusionOk="0">
                <a:moveTo>
                  <a:pt x="2345" y="1"/>
                </a:moveTo>
                <a:cubicBezTo>
                  <a:pt x="1965" y="33"/>
                  <a:pt x="1664" y="492"/>
                  <a:pt x="1664" y="492"/>
                </a:cubicBezTo>
                <a:cubicBezTo>
                  <a:pt x="1479" y="350"/>
                  <a:pt x="1317" y="302"/>
                  <a:pt x="1183" y="302"/>
                </a:cubicBezTo>
                <a:cubicBezTo>
                  <a:pt x="915" y="302"/>
                  <a:pt x="761" y="492"/>
                  <a:pt x="761" y="492"/>
                </a:cubicBezTo>
                <a:lnTo>
                  <a:pt x="1252" y="714"/>
                </a:lnTo>
                <a:cubicBezTo>
                  <a:pt x="1190" y="701"/>
                  <a:pt x="1126" y="696"/>
                  <a:pt x="1063" y="696"/>
                </a:cubicBezTo>
                <a:cubicBezTo>
                  <a:pt x="884" y="696"/>
                  <a:pt x="703" y="743"/>
                  <a:pt x="539" y="825"/>
                </a:cubicBezTo>
                <a:cubicBezTo>
                  <a:pt x="32" y="1126"/>
                  <a:pt x="0" y="1427"/>
                  <a:pt x="0" y="1427"/>
                </a:cubicBezTo>
                <a:lnTo>
                  <a:pt x="1378" y="1031"/>
                </a:lnTo>
                <a:cubicBezTo>
                  <a:pt x="1489" y="1170"/>
                  <a:pt x="1708" y="1208"/>
                  <a:pt x="1911" y="1208"/>
                </a:cubicBezTo>
                <a:cubicBezTo>
                  <a:pt x="2146" y="1208"/>
                  <a:pt x="2361" y="1158"/>
                  <a:pt x="2361" y="1158"/>
                </a:cubicBezTo>
                <a:lnTo>
                  <a:pt x="2899" y="1427"/>
                </a:lnTo>
                <a:cubicBezTo>
                  <a:pt x="3105" y="1379"/>
                  <a:pt x="3264" y="1237"/>
                  <a:pt x="3295" y="1047"/>
                </a:cubicBezTo>
                <a:lnTo>
                  <a:pt x="2598" y="952"/>
                </a:lnTo>
                <a:lnTo>
                  <a:pt x="2329" y="777"/>
                </a:lnTo>
                <a:cubicBezTo>
                  <a:pt x="2376" y="540"/>
                  <a:pt x="3882" y="144"/>
                  <a:pt x="3882" y="144"/>
                </a:cubicBezTo>
                <a:cubicBezTo>
                  <a:pt x="3359" y="64"/>
                  <a:pt x="2852" y="17"/>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p:nvPr/>
        </p:nvSpPr>
        <p:spPr>
          <a:xfrm flipH="1">
            <a:off x="446865" y="100850"/>
            <a:ext cx="1801311" cy="1801311"/>
          </a:xfrm>
          <a:custGeom>
            <a:avLst/>
            <a:gdLst/>
            <a:ahLst/>
            <a:cxnLst/>
            <a:rect l="l" t="t" r="r" b="b"/>
            <a:pathLst>
              <a:path w="25286" h="25286" extrusionOk="0">
                <a:moveTo>
                  <a:pt x="12643" y="1"/>
                </a:moveTo>
                <a:cubicBezTo>
                  <a:pt x="5673" y="1"/>
                  <a:pt x="1" y="5657"/>
                  <a:pt x="1" y="12643"/>
                </a:cubicBezTo>
                <a:cubicBezTo>
                  <a:pt x="1" y="19630"/>
                  <a:pt x="5673" y="25285"/>
                  <a:pt x="12643" y="25285"/>
                </a:cubicBezTo>
                <a:cubicBezTo>
                  <a:pt x="19630" y="25285"/>
                  <a:pt x="25286" y="19630"/>
                  <a:pt x="25286" y="12643"/>
                </a:cubicBezTo>
                <a:cubicBezTo>
                  <a:pt x="25286" y="5657"/>
                  <a:pt x="19630" y="1"/>
                  <a:pt x="12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3"/>
          <p:cNvGrpSpPr/>
          <p:nvPr/>
        </p:nvGrpSpPr>
        <p:grpSpPr>
          <a:xfrm>
            <a:off x="4248956" y="3106460"/>
            <a:ext cx="4895055" cy="2037047"/>
            <a:chOff x="4248956" y="3106460"/>
            <a:chExt cx="4895055" cy="2037047"/>
          </a:xfrm>
        </p:grpSpPr>
        <p:sp>
          <p:nvSpPr>
            <p:cNvPr id="26" name="Google Shape;26;p3"/>
            <p:cNvSpPr/>
            <p:nvPr/>
          </p:nvSpPr>
          <p:spPr>
            <a:xfrm>
              <a:off x="4248956" y="3106460"/>
              <a:ext cx="4895055" cy="2037047"/>
            </a:xfrm>
            <a:custGeom>
              <a:avLst/>
              <a:gdLst/>
              <a:ahLst/>
              <a:cxnLst/>
              <a:rect l="l" t="t" r="r" b="b"/>
              <a:pathLst>
                <a:path w="53073" h="22086" extrusionOk="0">
                  <a:moveTo>
                    <a:pt x="53073" y="1"/>
                  </a:moveTo>
                  <a:cubicBezTo>
                    <a:pt x="52186" y="96"/>
                    <a:pt x="51473" y="777"/>
                    <a:pt x="51362" y="1664"/>
                  </a:cubicBezTo>
                  <a:cubicBezTo>
                    <a:pt x="51362" y="1664"/>
                    <a:pt x="49960" y="254"/>
                    <a:pt x="47716" y="254"/>
                  </a:cubicBezTo>
                  <a:cubicBezTo>
                    <a:pt x="46952" y="254"/>
                    <a:pt x="46090" y="418"/>
                    <a:pt x="45152" y="856"/>
                  </a:cubicBezTo>
                  <a:cubicBezTo>
                    <a:pt x="41460" y="2567"/>
                    <a:pt x="42712" y="7510"/>
                    <a:pt x="42712" y="7510"/>
                  </a:cubicBezTo>
                  <a:cubicBezTo>
                    <a:pt x="42156" y="7305"/>
                    <a:pt x="41554" y="7192"/>
                    <a:pt x="40955" y="7192"/>
                  </a:cubicBezTo>
                  <a:cubicBezTo>
                    <a:pt x="40769" y="7192"/>
                    <a:pt x="40583" y="7203"/>
                    <a:pt x="40399" y="7225"/>
                  </a:cubicBezTo>
                  <a:cubicBezTo>
                    <a:pt x="37563" y="7415"/>
                    <a:pt x="37500" y="9205"/>
                    <a:pt x="37500" y="9205"/>
                  </a:cubicBezTo>
                  <a:cubicBezTo>
                    <a:pt x="37500" y="9205"/>
                    <a:pt x="35955" y="8673"/>
                    <a:pt x="34014" y="8673"/>
                  </a:cubicBezTo>
                  <a:cubicBezTo>
                    <a:pt x="32411" y="8673"/>
                    <a:pt x="30537" y="9036"/>
                    <a:pt x="29040" y="10362"/>
                  </a:cubicBezTo>
                  <a:cubicBezTo>
                    <a:pt x="25745" y="13293"/>
                    <a:pt x="27852" y="15812"/>
                    <a:pt x="27852" y="15812"/>
                  </a:cubicBezTo>
                  <a:cubicBezTo>
                    <a:pt x="27293" y="15687"/>
                    <a:pt x="26810" y="15635"/>
                    <a:pt x="26394" y="15635"/>
                  </a:cubicBezTo>
                  <a:cubicBezTo>
                    <a:pt x="24111" y="15635"/>
                    <a:pt x="23828" y="17222"/>
                    <a:pt x="23828" y="17222"/>
                  </a:cubicBezTo>
                  <a:lnTo>
                    <a:pt x="22909" y="16984"/>
                  </a:lnTo>
                  <a:cubicBezTo>
                    <a:pt x="24054" y="14454"/>
                    <a:pt x="21420" y="14194"/>
                    <a:pt x="20288" y="14194"/>
                  </a:cubicBezTo>
                  <a:cubicBezTo>
                    <a:pt x="19996" y="14194"/>
                    <a:pt x="19804" y="14212"/>
                    <a:pt x="19804" y="14212"/>
                  </a:cubicBezTo>
                  <a:cubicBezTo>
                    <a:pt x="19804" y="14212"/>
                    <a:pt x="23241" y="12897"/>
                    <a:pt x="21515" y="10314"/>
                  </a:cubicBezTo>
                  <a:cubicBezTo>
                    <a:pt x="20387" y="8613"/>
                    <a:pt x="18820" y="8170"/>
                    <a:pt x="17438" y="8170"/>
                  </a:cubicBezTo>
                  <a:cubicBezTo>
                    <a:pt x="16722" y="8170"/>
                    <a:pt x="16056" y="8289"/>
                    <a:pt x="15526" y="8413"/>
                  </a:cubicBezTo>
                  <a:cubicBezTo>
                    <a:pt x="13641" y="8841"/>
                    <a:pt x="9696" y="10948"/>
                    <a:pt x="10979" y="14576"/>
                  </a:cubicBezTo>
                  <a:cubicBezTo>
                    <a:pt x="10415" y="14002"/>
                    <a:pt x="9651" y="13693"/>
                    <a:pt x="8878" y="13693"/>
                  </a:cubicBezTo>
                  <a:cubicBezTo>
                    <a:pt x="8457" y="13693"/>
                    <a:pt x="8033" y="13784"/>
                    <a:pt x="7636" y="13974"/>
                  </a:cubicBezTo>
                  <a:cubicBezTo>
                    <a:pt x="5656" y="14893"/>
                    <a:pt x="6147" y="16556"/>
                    <a:pt x="7130" y="17238"/>
                  </a:cubicBezTo>
                  <a:cubicBezTo>
                    <a:pt x="7130" y="17238"/>
                    <a:pt x="0" y="17317"/>
                    <a:pt x="0" y="22086"/>
                  </a:cubicBezTo>
                  <a:lnTo>
                    <a:pt x="53073" y="22086"/>
                  </a:lnTo>
                  <a:lnTo>
                    <a:pt x="53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6671627" y="4216940"/>
              <a:ext cx="1097475" cy="790709"/>
            </a:xfrm>
            <a:custGeom>
              <a:avLst/>
              <a:gdLst/>
              <a:ahLst/>
              <a:cxnLst/>
              <a:rect l="l" t="t" r="r" b="b"/>
              <a:pathLst>
                <a:path w="11899" h="8573" extrusionOk="0">
                  <a:moveTo>
                    <a:pt x="9844" y="0"/>
                  </a:moveTo>
                  <a:cubicBezTo>
                    <a:pt x="7949" y="0"/>
                    <a:pt x="8381" y="2409"/>
                    <a:pt x="8381" y="2409"/>
                  </a:cubicBezTo>
                  <a:cubicBezTo>
                    <a:pt x="8381" y="2409"/>
                    <a:pt x="8001" y="1850"/>
                    <a:pt x="7390" y="1850"/>
                  </a:cubicBezTo>
                  <a:cubicBezTo>
                    <a:pt x="7274" y="1850"/>
                    <a:pt x="7150" y="1870"/>
                    <a:pt x="7019" y="1918"/>
                  </a:cubicBezTo>
                  <a:cubicBezTo>
                    <a:pt x="6195" y="2203"/>
                    <a:pt x="6749" y="3233"/>
                    <a:pt x="6749" y="3233"/>
                  </a:cubicBezTo>
                  <a:cubicBezTo>
                    <a:pt x="6749" y="3233"/>
                    <a:pt x="5225" y="1950"/>
                    <a:pt x="3686" y="1950"/>
                  </a:cubicBezTo>
                  <a:cubicBezTo>
                    <a:pt x="3028" y="1950"/>
                    <a:pt x="2368" y="2184"/>
                    <a:pt x="1822" y="2853"/>
                  </a:cubicBezTo>
                  <a:cubicBezTo>
                    <a:pt x="0" y="5087"/>
                    <a:pt x="2773" y="7542"/>
                    <a:pt x="2773" y="7542"/>
                  </a:cubicBezTo>
                  <a:cubicBezTo>
                    <a:pt x="2773" y="7542"/>
                    <a:pt x="2546" y="7439"/>
                    <a:pt x="2254" y="7439"/>
                  </a:cubicBezTo>
                  <a:cubicBezTo>
                    <a:pt x="1850" y="7439"/>
                    <a:pt x="1323" y="7636"/>
                    <a:pt x="1093" y="8572"/>
                  </a:cubicBezTo>
                  <a:cubicBezTo>
                    <a:pt x="1583" y="8040"/>
                    <a:pt x="2268" y="7756"/>
                    <a:pt x="2972" y="7756"/>
                  </a:cubicBezTo>
                  <a:cubicBezTo>
                    <a:pt x="3043" y="7756"/>
                    <a:pt x="3114" y="7758"/>
                    <a:pt x="3185" y="7764"/>
                  </a:cubicBezTo>
                  <a:cubicBezTo>
                    <a:pt x="3185" y="7764"/>
                    <a:pt x="2107" y="5926"/>
                    <a:pt x="3185" y="4200"/>
                  </a:cubicBezTo>
                  <a:cubicBezTo>
                    <a:pt x="3624" y="3500"/>
                    <a:pt x="4369" y="3291"/>
                    <a:pt x="5104" y="3291"/>
                  </a:cubicBezTo>
                  <a:cubicBezTo>
                    <a:pt x="6199" y="3291"/>
                    <a:pt x="7272" y="3756"/>
                    <a:pt x="7272" y="3756"/>
                  </a:cubicBezTo>
                  <a:cubicBezTo>
                    <a:pt x="7272" y="3756"/>
                    <a:pt x="7114" y="2805"/>
                    <a:pt x="7557" y="2568"/>
                  </a:cubicBezTo>
                  <a:cubicBezTo>
                    <a:pt x="7613" y="2536"/>
                    <a:pt x="7672" y="2522"/>
                    <a:pt x="7734" y="2522"/>
                  </a:cubicBezTo>
                  <a:cubicBezTo>
                    <a:pt x="8164" y="2522"/>
                    <a:pt x="8698" y="3202"/>
                    <a:pt x="8698" y="3202"/>
                  </a:cubicBezTo>
                  <a:cubicBezTo>
                    <a:pt x="8698" y="3202"/>
                    <a:pt x="9141" y="1712"/>
                    <a:pt x="9981" y="1522"/>
                  </a:cubicBezTo>
                  <a:cubicBezTo>
                    <a:pt x="10042" y="1508"/>
                    <a:pt x="10103" y="1501"/>
                    <a:pt x="10163" y="1501"/>
                  </a:cubicBezTo>
                  <a:cubicBezTo>
                    <a:pt x="10954" y="1501"/>
                    <a:pt x="11692" y="2663"/>
                    <a:pt x="11692" y="2663"/>
                  </a:cubicBezTo>
                  <a:cubicBezTo>
                    <a:pt x="11692" y="2663"/>
                    <a:pt x="11898" y="81"/>
                    <a:pt x="9918" y="1"/>
                  </a:cubicBezTo>
                  <a:cubicBezTo>
                    <a:pt x="9893" y="1"/>
                    <a:pt x="9868" y="0"/>
                    <a:pt x="9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3"/>
          <p:cNvGrpSpPr/>
          <p:nvPr/>
        </p:nvGrpSpPr>
        <p:grpSpPr>
          <a:xfrm>
            <a:off x="0" y="2387168"/>
            <a:ext cx="3420759" cy="2756404"/>
            <a:chOff x="-9" y="1944524"/>
            <a:chExt cx="3971624" cy="3200283"/>
          </a:xfrm>
        </p:grpSpPr>
        <p:sp>
          <p:nvSpPr>
            <p:cNvPr id="29" name="Google Shape;29;p3"/>
            <p:cNvSpPr/>
            <p:nvPr/>
          </p:nvSpPr>
          <p:spPr>
            <a:xfrm>
              <a:off x="-9" y="1944524"/>
              <a:ext cx="3971624" cy="3200283"/>
            </a:xfrm>
            <a:custGeom>
              <a:avLst/>
              <a:gdLst/>
              <a:ahLst/>
              <a:cxnLst/>
              <a:rect l="l" t="t" r="r" b="b"/>
              <a:pathLst>
                <a:path w="43061" h="34698" extrusionOk="0">
                  <a:moveTo>
                    <a:pt x="4774" y="0"/>
                  </a:moveTo>
                  <a:cubicBezTo>
                    <a:pt x="2155" y="0"/>
                    <a:pt x="0" y="1000"/>
                    <a:pt x="0" y="1000"/>
                  </a:cubicBezTo>
                  <a:lnTo>
                    <a:pt x="0" y="34698"/>
                  </a:lnTo>
                  <a:lnTo>
                    <a:pt x="37531" y="34698"/>
                  </a:lnTo>
                  <a:lnTo>
                    <a:pt x="37547" y="33240"/>
                  </a:lnTo>
                  <a:cubicBezTo>
                    <a:pt x="37547" y="33240"/>
                    <a:pt x="43060" y="32495"/>
                    <a:pt x="41365" y="26428"/>
                  </a:cubicBezTo>
                  <a:cubicBezTo>
                    <a:pt x="40203" y="22256"/>
                    <a:pt x="37744" y="21601"/>
                    <a:pt x="36314" y="21601"/>
                  </a:cubicBezTo>
                  <a:cubicBezTo>
                    <a:pt x="35658" y="21601"/>
                    <a:pt x="35218" y="21738"/>
                    <a:pt x="35218" y="21738"/>
                  </a:cubicBezTo>
                  <a:cubicBezTo>
                    <a:pt x="35218" y="21738"/>
                    <a:pt x="37262" y="17841"/>
                    <a:pt x="34711" y="16447"/>
                  </a:cubicBezTo>
                  <a:cubicBezTo>
                    <a:pt x="34377" y="16267"/>
                    <a:pt x="34050" y="16189"/>
                    <a:pt x="33733" y="16189"/>
                  </a:cubicBezTo>
                  <a:cubicBezTo>
                    <a:pt x="32233" y="16189"/>
                    <a:pt x="30975" y="17937"/>
                    <a:pt x="30386" y="18918"/>
                  </a:cubicBezTo>
                  <a:cubicBezTo>
                    <a:pt x="30624" y="18348"/>
                    <a:pt x="30814" y="17556"/>
                    <a:pt x="30133" y="17112"/>
                  </a:cubicBezTo>
                  <a:cubicBezTo>
                    <a:pt x="29897" y="16957"/>
                    <a:pt x="29645" y="16896"/>
                    <a:pt x="29394" y="16896"/>
                  </a:cubicBezTo>
                  <a:cubicBezTo>
                    <a:pt x="28469" y="16896"/>
                    <a:pt x="27566" y="17730"/>
                    <a:pt x="27566" y="17730"/>
                  </a:cubicBezTo>
                  <a:cubicBezTo>
                    <a:pt x="28755" y="14070"/>
                    <a:pt x="27376" y="13294"/>
                    <a:pt x="26172" y="13025"/>
                  </a:cubicBezTo>
                  <a:cubicBezTo>
                    <a:pt x="25967" y="12979"/>
                    <a:pt x="25772" y="12957"/>
                    <a:pt x="25586" y="12957"/>
                  </a:cubicBezTo>
                  <a:cubicBezTo>
                    <a:pt x="23356" y="12957"/>
                    <a:pt x="22465" y="16035"/>
                    <a:pt x="22465" y="16035"/>
                  </a:cubicBezTo>
                  <a:cubicBezTo>
                    <a:pt x="22335" y="14321"/>
                    <a:pt x="21708" y="13982"/>
                    <a:pt x="21167" y="13982"/>
                  </a:cubicBezTo>
                  <a:cubicBezTo>
                    <a:pt x="21113" y="13982"/>
                    <a:pt x="21059" y="13985"/>
                    <a:pt x="21008" y="13991"/>
                  </a:cubicBezTo>
                  <a:cubicBezTo>
                    <a:pt x="20516" y="14086"/>
                    <a:pt x="20136" y="14498"/>
                    <a:pt x="20073" y="14989"/>
                  </a:cubicBezTo>
                  <a:cubicBezTo>
                    <a:pt x="20060" y="14659"/>
                    <a:pt x="19793" y="14421"/>
                    <a:pt x="19491" y="14421"/>
                  </a:cubicBezTo>
                  <a:cubicBezTo>
                    <a:pt x="19417" y="14421"/>
                    <a:pt x="19340" y="14435"/>
                    <a:pt x="19265" y="14467"/>
                  </a:cubicBezTo>
                  <a:cubicBezTo>
                    <a:pt x="19265" y="14467"/>
                    <a:pt x="20754" y="12486"/>
                    <a:pt x="18805" y="9951"/>
                  </a:cubicBezTo>
                  <a:cubicBezTo>
                    <a:pt x="17859" y="8730"/>
                    <a:pt x="16441" y="8413"/>
                    <a:pt x="15226" y="8413"/>
                  </a:cubicBezTo>
                  <a:cubicBezTo>
                    <a:pt x="13920" y="8413"/>
                    <a:pt x="12849" y="8779"/>
                    <a:pt x="12849" y="8779"/>
                  </a:cubicBezTo>
                  <a:cubicBezTo>
                    <a:pt x="12849" y="8779"/>
                    <a:pt x="12849" y="3266"/>
                    <a:pt x="8840" y="1000"/>
                  </a:cubicBezTo>
                  <a:cubicBezTo>
                    <a:pt x="7510" y="250"/>
                    <a:pt x="6084" y="0"/>
                    <a:pt x="47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375469" y="3319157"/>
              <a:ext cx="1649855" cy="807219"/>
            </a:xfrm>
            <a:custGeom>
              <a:avLst/>
              <a:gdLst/>
              <a:ahLst/>
              <a:cxnLst/>
              <a:rect l="l" t="t" r="r" b="b"/>
              <a:pathLst>
                <a:path w="17888" h="8752" extrusionOk="0">
                  <a:moveTo>
                    <a:pt x="10043" y="1"/>
                  </a:moveTo>
                  <a:cubicBezTo>
                    <a:pt x="7145" y="1"/>
                    <a:pt x="6084" y="3523"/>
                    <a:pt x="6084" y="3523"/>
                  </a:cubicBezTo>
                  <a:cubicBezTo>
                    <a:pt x="5060" y="1648"/>
                    <a:pt x="2817" y="1317"/>
                    <a:pt x="1359" y="1317"/>
                  </a:cubicBezTo>
                  <a:cubicBezTo>
                    <a:pt x="563" y="1317"/>
                    <a:pt x="1" y="1416"/>
                    <a:pt x="1" y="1416"/>
                  </a:cubicBezTo>
                  <a:cubicBezTo>
                    <a:pt x="1" y="1416"/>
                    <a:pt x="4294" y="2145"/>
                    <a:pt x="5878" y="5440"/>
                  </a:cubicBezTo>
                  <a:cubicBezTo>
                    <a:pt x="5878" y="5440"/>
                    <a:pt x="7434" y="2457"/>
                    <a:pt x="9770" y="2457"/>
                  </a:cubicBezTo>
                  <a:cubicBezTo>
                    <a:pt x="10027" y="2457"/>
                    <a:pt x="10293" y="2493"/>
                    <a:pt x="10568" y="2573"/>
                  </a:cubicBezTo>
                  <a:cubicBezTo>
                    <a:pt x="13340" y="3396"/>
                    <a:pt x="12881" y="6106"/>
                    <a:pt x="12881" y="6106"/>
                  </a:cubicBezTo>
                  <a:cubicBezTo>
                    <a:pt x="12881" y="6106"/>
                    <a:pt x="13876" y="4823"/>
                    <a:pt x="15053" y="4823"/>
                  </a:cubicBezTo>
                  <a:cubicBezTo>
                    <a:pt x="15229" y="4823"/>
                    <a:pt x="15409" y="4851"/>
                    <a:pt x="15590" y="4917"/>
                  </a:cubicBezTo>
                  <a:cubicBezTo>
                    <a:pt x="16968" y="5408"/>
                    <a:pt x="15653" y="7357"/>
                    <a:pt x="15653" y="7357"/>
                  </a:cubicBezTo>
                  <a:cubicBezTo>
                    <a:pt x="15653" y="7357"/>
                    <a:pt x="16905" y="7500"/>
                    <a:pt x="17095" y="8751"/>
                  </a:cubicBezTo>
                  <a:cubicBezTo>
                    <a:pt x="17855" y="7199"/>
                    <a:pt x="16398" y="7024"/>
                    <a:pt x="16398" y="7024"/>
                  </a:cubicBezTo>
                  <a:cubicBezTo>
                    <a:pt x="16398" y="7024"/>
                    <a:pt x="17887" y="4648"/>
                    <a:pt x="16144" y="3903"/>
                  </a:cubicBezTo>
                  <a:cubicBezTo>
                    <a:pt x="15819" y="3763"/>
                    <a:pt x="15520" y="3706"/>
                    <a:pt x="15250" y="3706"/>
                  </a:cubicBezTo>
                  <a:cubicBezTo>
                    <a:pt x="14391" y="3706"/>
                    <a:pt x="13819" y="4283"/>
                    <a:pt x="13578" y="4585"/>
                  </a:cubicBezTo>
                  <a:cubicBezTo>
                    <a:pt x="14307" y="3381"/>
                    <a:pt x="13689" y="466"/>
                    <a:pt x="10568" y="38"/>
                  </a:cubicBezTo>
                  <a:cubicBezTo>
                    <a:pt x="10386" y="13"/>
                    <a:pt x="10212" y="1"/>
                    <a:pt x="100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39992" y="3662078"/>
              <a:ext cx="2164143" cy="1338109"/>
            </a:xfrm>
            <a:custGeom>
              <a:avLst/>
              <a:gdLst/>
              <a:ahLst/>
              <a:cxnLst/>
              <a:rect l="l" t="t" r="r" b="b"/>
              <a:pathLst>
                <a:path w="23464" h="14508" extrusionOk="0">
                  <a:moveTo>
                    <a:pt x="22082" y="1"/>
                  </a:moveTo>
                  <a:cubicBezTo>
                    <a:pt x="19735" y="1"/>
                    <a:pt x="19297" y="2530"/>
                    <a:pt x="19297" y="2530"/>
                  </a:cubicBezTo>
                  <a:cubicBezTo>
                    <a:pt x="18986" y="2504"/>
                    <a:pt x="18692" y="2492"/>
                    <a:pt x="18413" y="2492"/>
                  </a:cubicBezTo>
                  <a:cubicBezTo>
                    <a:pt x="13356" y="2492"/>
                    <a:pt x="13356" y="6491"/>
                    <a:pt x="13356" y="6491"/>
                  </a:cubicBezTo>
                  <a:cubicBezTo>
                    <a:pt x="7716" y="7489"/>
                    <a:pt x="9110" y="11339"/>
                    <a:pt x="9110" y="11339"/>
                  </a:cubicBezTo>
                  <a:cubicBezTo>
                    <a:pt x="7422" y="9436"/>
                    <a:pt x="5710" y="8844"/>
                    <a:pt x="4233" y="8844"/>
                  </a:cubicBezTo>
                  <a:cubicBezTo>
                    <a:pt x="1798" y="8844"/>
                    <a:pt x="0" y="10451"/>
                    <a:pt x="0" y="10451"/>
                  </a:cubicBezTo>
                  <a:cubicBezTo>
                    <a:pt x="653" y="10330"/>
                    <a:pt x="1275" y="10276"/>
                    <a:pt x="1864" y="10276"/>
                  </a:cubicBezTo>
                  <a:cubicBezTo>
                    <a:pt x="7068" y="10276"/>
                    <a:pt x="9791" y="14507"/>
                    <a:pt x="9791" y="14507"/>
                  </a:cubicBezTo>
                  <a:cubicBezTo>
                    <a:pt x="10092" y="8281"/>
                    <a:pt x="15051" y="7489"/>
                    <a:pt x="15051" y="7489"/>
                  </a:cubicBezTo>
                  <a:cubicBezTo>
                    <a:pt x="15637" y="3623"/>
                    <a:pt x="20485" y="3322"/>
                    <a:pt x="20485" y="3322"/>
                  </a:cubicBezTo>
                  <a:cubicBezTo>
                    <a:pt x="20691" y="756"/>
                    <a:pt x="23463" y="249"/>
                    <a:pt x="23463" y="249"/>
                  </a:cubicBezTo>
                  <a:cubicBezTo>
                    <a:pt x="22942" y="75"/>
                    <a:pt x="22484" y="1"/>
                    <a:pt x="220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3"/>
          <p:cNvSpPr/>
          <p:nvPr/>
        </p:nvSpPr>
        <p:spPr>
          <a:xfrm>
            <a:off x="5827258" y="192272"/>
            <a:ext cx="3632400" cy="765349"/>
          </a:xfrm>
          <a:custGeom>
            <a:avLst/>
            <a:gdLst/>
            <a:ahLst/>
            <a:cxnLst/>
            <a:rect l="l" t="t" r="r" b="b"/>
            <a:pathLst>
              <a:path w="25064" h="5281" extrusionOk="0">
                <a:moveTo>
                  <a:pt x="9628" y="1"/>
                </a:moveTo>
                <a:cubicBezTo>
                  <a:pt x="8350" y="1"/>
                  <a:pt x="7652" y="1605"/>
                  <a:pt x="7652" y="1605"/>
                </a:cubicBezTo>
                <a:cubicBezTo>
                  <a:pt x="7652" y="1605"/>
                  <a:pt x="7311" y="1130"/>
                  <a:pt x="6769" y="1130"/>
                </a:cubicBezTo>
                <a:cubicBezTo>
                  <a:pt x="6692" y="1130"/>
                  <a:pt x="6611" y="1140"/>
                  <a:pt x="6527" y="1161"/>
                </a:cubicBezTo>
                <a:cubicBezTo>
                  <a:pt x="5858" y="1317"/>
                  <a:pt x="6121" y="2542"/>
                  <a:pt x="6776" y="2631"/>
                </a:cubicBezTo>
                <a:lnTo>
                  <a:pt x="6776" y="2631"/>
                </a:lnTo>
                <a:cubicBezTo>
                  <a:pt x="6753" y="2629"/>
                  <a:pt x="6720" y="2627"/>
                  <a:pt x="6681" y="2627"/>
                </a:cubicBezTo>
                <a:cubicBezTo>
                  <a:pt x="6434" y="2627"/>
                  <a:pt x="5936" y="2700"/>
                  <a:pt x="6020" y="3300"/>
                </a:cubicBezTo>
                <a:cubicBezTo>
                  <a:pt x="6020" y="3300"/>
                  <a:pt x="5275" y="2921"/>
                  <a:pt x="4725" y="2921"/>
                </a:cubicBezTo>
                <a:cubicBezTo>
                  <a:pt x="4405" y="2921"/>
                  <a:pt x="4151" y="3050"/>
                  <a:pt x="4151" y="3458"/>
                </a:cubicBezTo>
                <a:cubicBezTo>
                  <a:pt x="4151" y="5106"/>
                  <a:pt x="1553" y="4647"/>
                  <a:pt x="539" y="4963"/>
                </a:cubicBezTo>
                <a:cubicBezTo>
                  <a:pt x="0" y="5106"/>
                  <a:pt x="444" y="5264"/>
                  <a:pt x="444" y="5264"/>
                </a:cubicBezTo>
                <a:lnTo>
                  <a:pt x="4547" y="5280"/>
                </a:lnTo>
                <a:lnTo>
                  <a:pt x="25063" y="5280"/>
                </a:lnTo>
                <a:cubicBezTo>
                  <a:pt x="25063" y="5280"/>
                  <a:pt x="24628" y="4242"/>
                  <a:pt x="23696" y="4242"/>
                </a:cubicBezTo>
                <a:cubicBezTo>
                  <a:pt x="23560" y="4242"/>
                  <a:pt x="23414" y="4264"/>
                  <a:pt x="23257" y="4314"/>
                </a:cubicBezTo>
                <a:cubicBezTo>
                  <a:pt x="23167" y="4343"/>
                  <a:pt x="23096" y="4356"/>
                  <a:pt x="23040" y="4356"/>
                </a:cubicBezTo>
                <a:cubicBezTo>
                  <a:pt x="22321" y="4356"/>
                  <a:pt x="24071" y="2175"/>
                  <a:pt x="21514" y="2175"/>
                </a:cubicBezTo>
                <a:cubicBezTo>
                  <a:pt x="20485" y="2175"/>
                  <a:pt x="20104" y="2682"/>
                  <a:pt x="20057" y="3300"/>
                </a:cubicBezTo>
                <a:cubicBezTo>
                  <a:pt x="20057" y="3300"/>
                  <a:pt x="20021" y="3292"/>
                  <a:pt x="19966" y="3292"/>
                </a:cubicBezTo>
                <a:cubicBezTo>
                  <a:pt x="19782" y="3292"/>
                  <a:pt x="19387" y="3386"/>
                  <a:pt x="19423" y="4203"/>
                </a:cubicBezTo>
                <a:cubicBezTo>
                  <a:pt x="19423" y="4203"/>
                  <a:pt x="18856" y="3636"/>
                  <a:pt x="18373" y="3636"/>
                </a:cubicBezTo>
                <a:cubicBezTo>
                  <a:pt x="18268" y="3636"/>
                  <a:pt x="18167" y="3663"/>
                  <a:pt x="18077" y="3728"/>
                </a:cubicBezTo>
                <a:cubicBezTo>
                  <a:pt x="17600" y="4070"/>
                  <a:pt x="17124" y="4943"/>
                  <a:pt x="16228" y="4943"/>
                </a:cubicBezTo>
                <a:cubicBezTo>
                  <a:pt x="16170" y="4943"/>
                  <a:pt x="16110" y="4939"/>
                  <a:pt x="16049" y="4932"/>
                </a:cubicBezTo>
                <a:cubicBezTo>
                  <a:pt x="15194" y="4838"/>
                  <a:pt x="14779" y="3867"/>
                  <a:pt x="14404" y="3867"/>
                </a:cubicBezTo>
                <a:cubicBezTo>
                  <a:pt x="14334" y="3867"/>
                  <a:pt x="14265" y="3901"/>
                  <a:pt x="14195" y="3981"/>
                </a:cubicBezTo>
                <a:cubicBezTo>
                  <a:pt x="14195" y="3981"/>
                  <a:pt x="13851" y="3680"/>
                  <a:pt x="13535" y="3680"/>
                </a:cubicBezTo>
                <a:cubicBezTo>
                  <a:pt x="13468" y="3680"/>
                  <a:pt x="13401" y="3694"/>
                  <a:pt x="13340" y="3728"/>
                </a:cubicBezTo>
                <a:cubicBezTo>
                  <a:pt x="13323" y="3738"/>
                  <a:pt x="13308" y="3743"/>
                  <a:pt x="13295" y="3743"/>
                </a:cubicBezTo>
                <a:cubicBezTo>
                  <a:pt x="13065" y="3743"/>
                  <a:pt x="13429" y="2166"/>
                  <a:pt x="12614" y="2166"/>
                </a:cubicBezTo>
                <a:cubicBezTo>
                  <a:pt x="12578" y="2166"/>
                  <a:pt x="12540" y="2169"/>
                  <a:pt x="12500" y="2175"/>
                </a:cubicBezTo>
                <a:cubicBezTo>
                  <a:pt x="11486" y="2349"/>
                  <a:pt x="11534" y="3411"/>
                  <a:pt x="11534" y="3411"/>
                </a:cubicBezTo>
                <a:cubicBezTo>
                  <a:pt x="11534" y="3411"/>
                  <a:pt x="11486" y="2460"/>
                  <a:pt x="11201" y="2397"/>
                </a:cubicBezTo>
                <a:cubicBezTo>
                  <a:pt x="10916" y="2349"/>
                  <a:pt x="11819" y="654"/>
                  <a:pt x="10187" y="100"/>
                </a:cubicBezTo>
                <a:cubicBezTo>
                  <a:pt x="9990" y="31"/>
                  <a:pt x="9803" y="1"/>
                  <a:pt x="96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6526227" y="1657466"/>
            <a:ext cx="555747" cy="204261"/>
          </a:xfrm>
          <a:custGeom>
            <a:avLst/>
            <a:gdLst/>
            <a:ahLst/>
            <a:cxnLst/>
            <a:rect l="l" t="t" r="r" b="b"/>
            <a:pathLst>
              <a:path w="3882" h="1427" extrusionOk="0">
                <a:moveTo>
                  <a:pt x="2345" y="1"/>
                </a:moveTo>
                <a:cubicBezTo>
                  <a:pt x="1965" y="33"/>
                  <a:pt x="1664" y="492"/>
                  <a:pt x="1664" y="492"/>
                </a:cubicBezTo>
                <a:cubicBezTo>
                  <a:pt x="1479" y="350"/>
                  <a:pt x="1317" y="302"/>
                  <a:pt x="1183" y="302"/>
                </a:cubicBezTo>
                <a:cubicBezTo>
                  <a:pt x="915" y="302"/>
                  <a:pt x="761" y="492"/>
                  <a:pt x="761" y="492"/>
                </a:cubicBezTo>
                <a:lnTo>
                  <a:pt x="1252" y="714"/>
                </a:lnTo>
                <a:cubicBezTo>
                  <a:pt x="1190" y="701"/>
                  <a:pt x="1126" y="696"/>
                  <a:pt x="1063" y="696"/>
                </a:cubicBezTo>
                <a:cubicBezTo>
                  <a:pt x="884" y="696"/>
                  <a:pt x="703" y="743"/>
                  <a:pt x="539" y="825"/>
                </a:cubicBezTo>
                <a:cubicBezTo>
                  <a:pt x="32" y="1126"/>
                  <a:pt x="0" y="1427"/>
                  <a:pt x="0" y="1427"/>
                </a:cubicBezTo>
                <a:lnTo>
                  <a:pt x="1378" y="1031"/>
                </a:lnTo>
                <a:cubicBezTo>
                  <a:pt x="1489" y="1170"/>
                  <a:pt x="1708" y="1208"/>
                  <a:pt x="1911" y="1208"/>
                </a:cubicBezTo>
                <a:cubicBezTo>
                  <a:pt x="2146" y="1208"/>
                  <a:pt x="2361" y="1158"/>
                  <a:pt x="2361" y="1158"/>
                </a:cubicBezTo>
                <a:lnTo>
                  <a:pt x="2899" y="1427"/>
                </a:lnTo>
                <a:cubicBezTo>
                  <a:pt x="3105" y="1379"/>
                  <a:pt x="3264" y="1237"/>
                  <a:pt x="3295" y="1047"/>
                </a:cubicBezTo>
                <a:lnTo>
                  <a:pt x="2598" y="952"/>
                </a:lnTo>
                <a:lnTo>
                  <a:pt x="2329" y="777"/>
                </a:lnTo>
                <a:cubicBezTo>
                  <a:pt x="2376" y="540"/>
                  <a:pt x="3882" y="144"/>
                  <a:pt x="3882" y="144"/>
                </a:cubicBezTo>
                <a:cubicBezTo>
                  <a:pt x="3359" y="64"/>
                  <a:pt x="2852" y="17"/>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8092949" y="1193552"/>
            <a:ext cx="555751" cy="355842"/>
          </a:xfrm>
          <a:custGeom>
            <a:avLst/>
            <a:gdLst/>
            <a:ahLst/>
            <a:cxnLst/>
            <a:rect l="l" t="t" r="r" b="b"/>
            <a:pathLst>
              <a:path w="2599" h="1664" extrusionOk="0">
                <a:moveTo>
                  <a:pt x="1" y="0"/>
                </a:moveTo>
                <a:lnTo>
                  <a:pt x="1" y="0"/>
                </a:lnTo>
                <a:cubicBezTo>
                  <a:pt x="112" y="269"/>
                  <a:pt x="254" y="523"/>
                  <a:pt x="429" y="745"/>
                </a:cubicBezTo>
                <a:cubicBezTo>
                  <a:pt x="539" y="887"/>
                  <a:pt x="666" y="1014"/>
                  <a:pt x="825" y="1125"/>
                </a:cubicBezTo>
                <a:lnTo>
                  <a:pt x="318" y="1125"/>
                </a:lnTo>
                <a:cubicBezTo>
                  <a:pt x="318" y="1125"/>
                  <a:pt x="191" y="1553"/>
                  <a:pt x="856" y="1664"/>
                </a:cubicBezTo>
                <a:lnTo>
                  <a:pt x="1189" y="1410"/>
                </a:lnTo>
                <a:cubicBezTo>
                  <a:pt x="1189" y="1410"/>
                  <a:pt x="1650" y="1584"/>
                  <a:pt x="2120" y="1584"/>
                </a:cubicBezTo>
                <a:cubicBezTo>
                  <a:pt x="2285" y="1584"/>
                  <a:pt x="2451" y="1563"/>
                  <a:pt x="2599" y="1505"/>
                </a:cubicBezTo>
                <a:cubicBezTo>
                  <a:pt x="2282" y="1315"/>
                  <a:pt x="1918" y="1188"/>
                  <a:pt x="1537" y="1141"/>
                </a:cubicBezTo>
                <a:lnTo>
                  <a:pt x="1807" y="982"/>
                </a:lnTo>
                <a:cubicBezTo>
                  <a:pt x="1743" y="903"/>
                  <a:pt x="1652" y="864"/>
                  <a:pt x="1563" y="864"/>
                </a:cubicBezTo>
                <a:cubicBezTo>
                  <a:pt x="1474" y="864"/>
                  <a:pt x="1387" y="903"/>
                  <a:pt x="1332" y="982"/>
                </a:cubicBezTo>
                <a:cubicBezTo>
                  <a:pt x="1268" y="761"/>
                  <a:pt x="1110" y="570"/>
                  <a:pt x="904" y="475"/>
                </a:cubicBezTo>
                <a:cubicBezTo>
                  <a:pt x="587" y="333"/>
                  <a:pt x="286" y="19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txBox="1">
            <a:spLocks noGrp="1"/>
          </p:cNvSpPr>
          <p:nvPr>
            <p:ph type="title"/>
          </p:nvPr>
        </p:nvSpPr>
        <p:spPr>
          <a:xfrm>
            <a:off x="1998050" y="2057896"/>
            <a:ext cx="5148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6" name="Google Shape;36;p3"/>
          <p:cNvSpPr txBox="1">
            <a:spLocks noGrp="1"/>
          </p:cNvSpPr>
          <p:nvPr>
            <p:ph type="title" idx="2" hasCustomPrompt="1"/>
          </p:nvPr>
        </p:nvSpPr>
        <p:spPr>
          <a:xfrm>
            <a:off x="3836400" y="1246180"/>
            <a:ext cx="1471200" cy="83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 name="Google Shape;37;p3"/>
          <p:cNvSpPr txBox="1">
            <a:spLocks noGrp="1"/>
          </p:cNvSpPr>
          <p:nvPr>
            <p:ph type="subTitle" idx="1"/>
          </p:nvPr>
        </p:nvSpPr>
        <p:spPr>
          <a:xfrm>
            <a:off x="2861425" y="2992650"/>
            <a:ext cx="3421200" cy="40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4"/>
          <p:cNvSpPr/>
          <p:nvPr/>
        </p:nvSpPr>
        <p:spPr>
          <a:xfrm flipH="1">
            <a:off x="-329685" y="4494176"/>
            <a:ext cx="1764435" cy="649320"/>
          </a:xfrm>
          <a:custGeom>
            <a:avLst/>
            <a:gdLst/>
            <a:ahLst/>
            <a:cxnLst/>
            <a:rect l="l" t="t" r="r" b="b"/>
            <a:pathLst>
              <a:path w="16297" h="5310" extrusionOk="0">
                <a:moveTo>
                  <a:pt x="15151" y="1"/>
                </a:moveTo>
                <a:cubicBezTo>
                  <a:pt x="15139" y="1"/>
                  <a:pt x="15127" y="1"/>
                  <a:pt x="15115" y="2"/>
                </a:cubicBezTo>
                <a:cubicBezTo>
                  <a:pt x="13895" y="113"/>
                  <a:pt x="12580" y="3646"/>
                  <a:pt x="12580" y="3646"/>
                </a:cubicBezTo>
                <a:cubicBezTo>
                  <a:pt x="12580" y="3646"/>
                  <a:pt x="12152" y="1317"/>
                  <a:pt x="10498" y="1317"/>
                </a:cubicBezTo>
                <a:cubicBezTo>
                  <a:pt x="10297" y="1317"/>
                  <a:pt x="10078" y="1351"/>
                  <a:pt x="9839" y="1428"/>
                </a:cubicBezTo>
                <a:cubicBezTo>
                  <a:pt x="8080" y="1999"/>
                  <a:pt x="6734" y="4201"/>
                  <a:pt x="6734" y="4201"/>
                </a:cubicBezTo>
                <a:cubicBezTo>
                  <a:pt x="6734" y="4201"/>
                  <a:pt x="6562" y="3256"/>
                  <a:pt x="5538" y="3256"/>
                </a:cubicBezTo>
                <a:cubicBezTo>
                  <a:pt x="5399" y="3256"/>
                  <a:pt x="5243" y="3274"/>
                  <a:pt x="5070" y="3314"/>
                </a:cubicBezTo>
                <a:cubicBezTo>
                  <a:pt x="3645" y="3646"/>
                  <a:pt x="2646" y="4977"/>
                  <a:pt x="2646" y="4977"/>
                </a:cubicBezTo>
                <a:lnTo>
                  <a:pt x="1" y="5310"/>
                </a:lnTo>
                <a:lnTo>
                  <a:pt x="14465" y="5310"/>
                </a:lnTo>
                <a:cubicBezTo>
                  <a:pt x="14465" y="5310"/>
                  <a:pt x="16297" y="1"/>
                  <a:pt x="15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4"/>
          <p:cNvGrpSpPr/>
          <p:nvPr/>
        </p:nvGrpSpPr>
        <p:grpSpPr>
          <a:xfrm>
            <a:off x="6869250" y="4213450"/>
            <a:ext cx="2235711" cy="930055"/>
            <a:chOff x="6869250" y="4213450"/>
            <a:chExt cx="2235711" cy="930055"/>
          </a:xfrm>
        </p:grpSpPr>
        <p:sp>
          <p:nvSpPr>
            <p:cNvPr id="41" name="Google Shape;41;p4"/>
            <p:cNvSpPr/>
            <p:nvPr/>
          </p:nvSpPr>
          <p:spPr>
            <a:xfrm>
              <a:off x="6869250" y="4213450"/>
              <a:ext cx="2235711" cy="930055"/>
            </a:xfrm>
            <a:custGeom>
              <a:avLst/>
              <a:gdLst/>
              <a:ahLst/>
              <a:cxnLst/>
              <a:rect l="l" t="t" r="r" b="b"/>
              <a:pathLst>
                <a:path w="53089" h="22085" extrusionOk="0">
                  <a:moveTo>
                    <a:pt x="53089" y="0"/>
                  </a:moveTo>
                  <a:lnTo>
                    <a:pt x="53089" y="0"/>
                  </a:lnTo>
                  <a:cubicBezTo>
                    <a:pt x="52202" y="95"/>
                    <a:pt x="51489" y="776"/>
                    <a:pt x="51362" y="1664"/>
                  </a:cubicBezTo>
                  <a:cubicBezTo>
                    <a:pt x="51362" y="1664"/>
                    <a:pt x="49969" y="253"/>
                    <a:pt x="47730" y="253"/>
                  </a:cubicBezTo>
                  <a:cubicBezTo>
                    <a:pt x="46967" y="253"/>
                    <a:pt x="46105" y="417"/>
                    <a:pt x="45168" y="856"/>
                  </a:cubicBezTo>
                  <a:cubicBezTo>
                    <a:pt x="41460" y="2567"/>
                    <a:pt x="42728" y="7525"/>
                    <a:pt x="42728" y="7525"/>
                  </a:cubicBezTo>
                  <a:cubicBezTo>
                    <a:pt x="42151" y="7304"/>
                    <a:pt x="41545" y="7198"/>
                    <a:pt x="40940" y="7198"/>
                  </a:cubicBezTo>
                  <a:cubicBezTo>
                    <a:pt x="40765" y="7198"/>
                    <a:pt x="40589" y="7207"/>
                    <a:pt x="40415" y="7224"/>
                  </a:cubicBezTo>
                  <a:cubicBezTo>
                    <a:pt x="37563" y="7414"/>
                    <a:pt x="37500" y="9205"/>
                    <a:pt x="37500" y="9205"/>
                  </a:cubicBezTo>
                  <a:cubicBezTo>
                    <a:pt x="37500" y="9205"/>
                    <a:pt x="35955" y="8672"/>
                    <a:pt x="34017" y="8672"/>
                  </a:cubicBezTo>
                  <a:cubicBezTo>
                    <a:pt x="32416" y="8672"/>
                    <a:pt x="30546" y="9035"/>
                    <a:pt x="29056" y="10361"/>
                  </a:cubicBezTo>
                  <a:cubicBezTo>
                    <a:pt x="25745" y="13292"/>
                    <a:pt x="27867" y="15827"/>
                    <a:pt x="27867" y="15827"/>
                  </a:cubicBezTo>
                  <a:cubicBezTo>
                    <a:pt x="27308" y="15702"/>
                    <a:pt x="26826" y="15650"/>
                    <a:pt x="26410" y="15650"/>
                  </a:cubicBezTo>
                  <a:cubicBezTo>
                    <a:pt x="24127" y="15650"/>
                    <a:pt x="23843" y="17237"/>
                    <a:pt x="23843" y="17237"/>
                  </a:cubicBezTo>
                  <a:lnTo>
                    <a:pt x="22909" y="16983"/>
                  </a:lnTo>
                  <a:cubicBezTo>
                    <a:pt x="24067" y="14454"/>
                    <a:pt x="21435" y="14194"/>
                    <a:pt x="20304" y="14194"/>
                  </a:cubicBezTo>
                  <a:cubicBezTo>
                    <a:pt x="20012" y="14194"/>
                    <a:pt x="19819" y="14211"/>
                    <a:pt x="19819" y="14211"/>
                  </a:cubicBezTo>
                  <a:cubicBezTo>
                    <a:pt x="19819" y="14211"/>
                    <a:pt x="23241" y="12880"/>
                    <a:pt x="21530" y="10314"/>
                  </a:cubicBezTo>
                  <a:cubicBezTo>
                    <a:pt x="20397" y="8604"/>
                    <a:pt x="18820" y="8165"/>
                    <a:pt x="17437" y="8165"/>
                  </a:cubicBezTo>
                  <a:cubicBezTo>
                    <a:pt x="16731" y="8165"/>
                    <a:pt x="16077" y="8279"/>
                    <a:pt x="15558" y="8397"/>
                  </a:cubicBezTo>
                  <a:cubicBezTo>
                    <a:pt x="13657" y="8840"/>
                    <a:pt x="9728" y="10932"/>
                    <a:pt x="10995" y="14575"/>
                  </a:cubicBezTo>
                  <a:cubicBezTo>
                    <a:pt x="10434" y="13993"/>
                    <a:pt x="9668" y="13681"/>
                    <a:pt x="8894" y="13681"/>
                  </a:cubicBezTo>
                  <a:cubicBezTo>
                    <a:pt x="8466" y="13681"/>
                    <a:pt x="8036" y="13776"/>
                    <a:pt x="7637" y="13973"/>
                  </a:cubicBezTo>
                  <a:cubicBezTo>
                    <a:pt x="5656" y="14876"/>
                    <a:pt x="6147" y="16540"/>
                    <a:pt x="7130" y="17237"/>
                  </a:cubicBezTo>
                  <a:cubicBezTo>
                    <a:pt x="7130" y="17237"/>
                    <a:pt x="0" y="17300"/>
                    <a:pt x="0" y="22085"/>
                  </a:cubicBezTo>
                  <a:lnTo>
                    <a:pt x="53073" y="22085"/>
                  </a:lnTo>
                  <a:lnTo>
                    <a:pt x="530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8014493" y="4721085"/>
              <a:ext cx="501097" cy="361073"/>
            </a:xfrm>
            <a:custGeom>
              <a:avLst/>
              <a:gdLst/>
              <a:ahLst/>
              <a:cxnLst/>
              <a:rect l="l" t="t" r="r" b="b"/>
              <a:pathLst>
                <a:path w="11899" h="8574" extrusionOk="0">
                  <a:moveTo>
                    <a:pt x="9826" y="0"/>
                  </a:moveTo>
                  <a:cubicBezTo>
                    <a:pt x="7951" y="0"/>
                    <a:pt x="8381" y="2410"/>
                    <a:pt x="8381" y="2410"/>
                  </a:cubicBezTo>
                  <a:cubicBezTo>
                    <a:pt x="8381" y="2410"/>
                    <a:pt x="7994" y="1842"/>
                    <a:pt x="7375" y="1842"/>
                  </a:cubicBezTo>
                  <a:cubicBezTo>
                    <a:pt x="7263" y="1842"/>
                    <a:pt x="7144" y="1860"/>
                    <a:pt x="7019" y="1903"/>
                  </a:cubicBezTo>
                  <a:cubicBezTo>
                    <a:pt x="6195" y="2204"/>
                    <a:pt x="6765" y="3234"/>
                    <a:pt x="6765" y="3234"/>
                  </a:cubicBezTo>
                  <a:cubicBezTo>
                    <a:pt x="6765" y="3234"/>
                    <a:pt x="5233" y="1951"/>
                    <a:pt x="3689" y="1951"/>
                  </a:cubicBezTo>
                  <a:cubicBezTo>
                    <a:pt x="3030" y="1951"/>
                    <a:pt x="2368" y="2185"/>
                    <a:pt x="1822" y="2854"/>
                  </a:cubicBezTo>
                  <a:cubicBezTo>
                    <a:pt x="0" y="5088"/>
                    <a:pt x="2773" y="7528"/>
                    <a:pt x="2773" y="7528"/>
                  </a:cubicBezTo>
                  <a:cubicBezTo>
                    <a:pt x="2773" y="7528"/>
                    <a:pt x="2556" y="7430"/>
                    <a:pt x="2272" y="7430"/>
                  </a:cubicBezTo>
                  <a:cubicBezTo>
                    <a:pt x="1870" y="7430"/>
                    <a:pt x="1335" y="7626"/>
                    <a:pt x="1094" y="8573"/>
                  </a:cubicBezTo>
                  <a:cubicBezTo>
                    <a:pt x="1575" y="8049"/>
                    <a:pt x="2247" y="7753"/>
                    <a:pt x="2951" y="7753"/>
                  </a:cubicBezTo>
                  <a:cubicBezTo>
                    <a:pt x="3034" y="7753"/>
                    <a:pt x="3117" y="7757"/>
                    <a:pt x="3201" y="7765"/>
                  </a:cubicBezTo>
                  <a:cubicBezTo>
                    <a:pt x="3201" y="7765"/>
                    <a:pt x="2123" y="5927"/>
                    <a:pt x="3201" y="4201"/>
                  </a:cubicBezTo>
                  <a:cubicBezTo>
                    <a:pt x="3636" y="3496"/>
                    <a:pt x="4385" y="3286"/>
                    <a:pt x="5123" y="3286"/>
                  </a:cubicBezTo>
                  <a:cubicBezTo>
                    <a:pt x="6210" y="3286"/>
                    <a:pt x="7272" y="3741"/>
                    <a:pt x="7272" y="3741"/>
                  </a:cubicBezTo>
                  <a:cubicBezTo>
                    <a:pt x="7272" y="3741"/>
                    <a:pt x="7114" y="2806"/>
                    <a:pt x="7557" y="2553"/>
                  </a:cubicBezTo>
                  <a:cubicBezTo>
                    <a:pt x="7612" y="2525"/>
                    <a:pt x="7669" y="2513"/>
                    <a:pt x="7728" y="2513"/>
                  </a:cubicBezTo>
                  <a:cubicBezTo>
                    <a:pt x="8168" y="2513"/>
                    <a:pt x="8698" y="3203"/>
                    <a:pt x="8698" y="3203"/>
                  </a:cubicBezTo>
                  <a:cubicBezTo>
                    <a:pt x="8698" y="3203"/>
                    <a:pt x="9142" y="1713"/>
                    <a:pt x="9997" y="1523"/>
                  </a:cubicBezTo>
                  <a:cubicBezTo>
                    <a:pt x="10057" y="1508"/>
                    <a:pt x="10118" y="1502"/>
                    <a:pt x="10178" y="1502"/>
                  </a:cubicBezTo>
                  <a:cubicBezTo>
                    <a:pt x="10957" y="1502"/>
                    <a:pt x="11708" y="2648"/>
                    <a:pt x="11708" y="2648"/>
                  </a:cubicBezTo>
                  <a:cubicBezTo>
                    <a:pt x="11708" y="2648"/>
                    <a:pt x="11898" y="82"/>
                    <a:pt x="9918" y="2"/>
                  </a:cubicBezTo>
                  <a:cubicBezTo>
                    <a:pt x="9887" y="1"/>
                    <a:pt x="9856" y="0"/>
                    <a:pt x="9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4"/>
          <p:cNvSpPr/>
          <p:nvPr/>
        </p:nvSpPr>
        <p:spPr>
          <a:xfrm flipH="1">
            <a:off x="7135052" y="235804"/>
            <a:ext cx="555747" cy="204261"/>
          </a:xfrm>
          <a:custGeom>
            <a:avLst/>
            <a:gdLst/>
            <a:ahLst/>
            <a:cxnLst/>
            <a:rect l="l" t="t" r="r" b="b"/>
            <a:pathLst>
              <a:path w="3882" h="1427" extrusionOk="0">
                <a:moveTo>
                  <a:pt x="2345" y="1"/>
                </a:moveTo>
                <a:cubicBezTo>
                  <a:pt x="1965" y="33"/>
                  <a:pt x="1664" y="492"/>
                  <a:pt x="1664" y="492"/>
                </a:cubicBezTo>
                <a:cubicBezTo>
                  <a:pt x="1479" y="350"/>
                  <a:pt x="1317" y="302"/>
                  <a:pt x="1183" y="302"/>
                </a:cubicBezTo>
                <a:cubicBezTo>
                  <a:pt x="915" y="302"/>
                  <a:pt x="761" y="492"/>
                  <a:pt x="761" y="492"/>
                </a:cubicBezTo>
                <a:lnTo>
                  <a:pt x="1252" y="714"/>
                </a:lnTo>
                <a:cubicBezTo>
                  <a:pt x="1190" y="701"/>
                  <a:pt x="1126" y="696"/>
                  <a:pt x="1063" y="696"/>
                </a:cubicBezTo>
                <a:cubicBezTo>
                  <a:pt x="884" y="696"/>
                  <a:pt x="703" y="743"/>
                  <a:pt x="539" y="825"/>
                </a:cubicBezTo>
                <a:cubicBezTo>
                  <a:pt x="32" y="1126"/>
                  <a:pt x="0" y="1427"/>
                  <a:pt x="0" y="1427"/>
                </a:cubicBezTo>
                <a:lnTo>
                  <a:pt x="1378" y="1031"/>
                </a:lnTo>
                <a:cubicBezTo>
                  <a:pt x="1489" y="1170"/>
                  <a:pt x="1708" y="1208"/>
                  <a:pt x="1911" y="1208"/>
                </a:cubicBezTo>
                <a:cubicBezTo>
                  <a:pt x="2146" y="1208"/>
                  <a:pt x="2361" y="1158"/>
                  <a:pt x="2361" y="1158"/>
                </a:cubicBezTo>
                <a:lnTo>
                  <a:pt x="2899" y="1427"/>
                </a:lnTo>
                <a:cubicBezTo>
                  <a:pt x="3105" y="1379"/>
                  <a:pt x="3264" y="1237"/>
                  <a:pt x="3295" y="1047"/>
                </a:cubicBezTo>
                <a:lnTo>
                  <a:pt x="2598" y="952"/>
                </a:lnTo>
                <a:lnTo>
                  <a:pt x="2329" y="777"/>
                </a:lnTo>
                <a:cubicBezTo>
                  <a:pt x="2376" y="540"/>
                  <a:pt x="3882" y="144"/>
                  <a:pt x="3882" y="144"/>
                </a:cubicBezTo>
                <a:cubicBezTo>
                  <a:pt x="3359" y="64"/>
                  <a:pt x="2852" y="17"/>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7651753" y="58575"/>
            <a:ext cx="2562722" cy="720471"/>
          </a:xfrm>
          <a:custGeom>
            <a:avLst/>
            <a:gdLst/>
            <a:ahLst/>
            <a:cxnLst/>
            <a:rect l="l" t="t" r="r" b="b"/>
            <a:pathLst>
              <a:path w="25745" h="7238" extrusionOk="0">
                <a:moveTo>
                  <a:pt x="18629" y="0"/>
                </a:moveTo>
                <a:cubicBezTo>
                  <a:pt x="18350" y="0"/>
                  <a:pt x="18040" y="34"/>
                  <a:pt x="17696" y="108"/>
                </a:cubicBezTo>
                <a:cubicBezTo>
                  <a:pt x="13620" y="980"/>
                  <a:pt x="15855" y="4480"/>
                  <a:pt x="15293" y="4480"/>
                </a:cubicBezTo>
                <a:cubicBezTo>
                  <a:pt x="15263" y="4480"/>
                  <a:pt x="15225" y="4470"/>
                  <a:pt x="15177" y="4449"/>
                </a:cubicBezTo>
                <a:cubicBezTo>
                  <a:pt x="15101" y="4413"/>
                  <a:pt x="15027" y="4397"/>
                  <a:pt x="14957" y="4397"/>
                </a:cubicBezTo>
                <a:cubicBezTo>
                  <a:pt x="14175" y="4397"/>
                  <a:pt x="13736" y="6382"/>
                  <a:pt x="13736" y="6382"/>
                </a:cubicBezTo>
                <a:cubicBezTo>
                  <a:pt x="13736" y="6382"/>
                  <a:pt x="13888" y="5293"/>
                  <a:pt x="12399" y="5293"/>
                </a:cubicBezTo>
                <a:cubicBezTo>
                  <a:pt x="12030" y="5293"/>
                  <a:pt x="11561" y="5360"/>
                  <a:pt x="10963" y="5526"/>
                </a:cubicBezTo>
                <a:cubicBezTo>
                  <a:pt x="5878" y="6920"/>
                  <a:pt x="0" y="7237"/>
                  <a:pt x="0" y="7237"/>
                </a:cubicBezTo>
                <a:lnTo>
                  <a:pt x="25744" y="7237"/>
                </a:lnTo>
                <a:cubicBezTo>
                  <a:pt x="25681" y="5784"/>
                  <a:pt x="25151" y="5421"/>
                  <a:pt x="24639" y="5421"/>
                </a:cubicBezTo>
                <a:cubicBezTo>
                  <a:pt x="24130" y="5421"/>
                  <a:pt x="23637" y="5780"/>
                  <a:pt x="23637" y="5780"/>
                </a:cubicBezTo>
                <a:cubicBezTo>
                  <a:pt x="23637" y="5780"/>
                  <a:pt x="25079" y="4592"/>
                  <a:pt x="23764" y="3609"/>
                </a:cubicBezTo>
                <a:cubicBezTo>
                  <a:pt x="23486" y="3405"/>
                  <a:pt x="23203" y="3325"/>
                  <a:pt x="22927" y="3325"/>
                </a:cubicBezTo>
                <a:cubicBezTo>
                  <a:pt x="21899" y="3325"/>
                  <a:pt x="20992" y="4449"/>
                  <a:pt x="20992" y="4449"/>
                </a:cubicBezTo>
                <a:cubicBezTo>
                  <a:pt x="20992" y="4449"/>
                  <a:pt x="21822" y="0"/>
                  <a:pt x="186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a:off x="-90385" y="-32680"/>
            <a:ext cx="890659" cy="1323580"/>
            <a:chOff x="734550" y="2051650"/>
            <a:chExt cx="341825" cy="507975"/>
          </a:xfrm>
        </p:grpSpPr>
        <p:sp>
          <p:nvSpPr>
            <p:cNvPr id="46" name="Google Shape;46;p4"/>
            <p:cNvSpPr/>
            <p:nvPr/>
          </p:nvSpPr>
          <p:spPr>
            <a:xfrm>
              <a:off x="741075" y="2051650"/>
              <a:ext cx="335300" cy="239300"/>
            </a:xfrm>
            <a:custGeom>
              <a:avLst/>
              <a:gdLst/>
              <a:ahLst/>
              <a:cxnLst/>
              <a:rect l="l" t="t" r="r" b="b"/>
              <a:pathLst>
                <a:path w="13412" h="9572" extrusionOk="0">
                  <a:moveTo>
                    <a:pt x="3730" y="1"/>
                  </a:moveTo>
                  <a:cubicBezTo>
                    <a:pt x="0" y="1"/>
                    <a:pt x="72" y="4311"/>
                    <a:pt x="72" y="4311"/>
                  </a:cubicBezTo>
                  <a:lnTo>
                    <a:pt x="2211" y="3915"/>
                  </a:lnTo>
                  <a:lnTo>
                    <a:pt x="849" y="3678"/>
                  </a:lnTo>
                  <a:cubicBezTo>
                    <a:pt x="849" y="3678"/>
                    <a:pt x="1197" y="3335"/>
                    <a:pt x="2566" y="3335"/>
                  </a:cubicBezTo>
                  <a:cubicBezTo>
                    <a:pt x="3419" y="3335"/>
                    <a:pt x="4667" y="3468"/>
                    <a:pt x="6473" y="3900"/>
                  </a:cubicBezTo>
                  <a:cubicBezTo>
                    <a:pt x="10667" y="4916"/>
                    <a:pt x="12646" y="9572"/>
                    <a:pt x="12891" y="9572"/>
                  </a:cubicBezTo>
                  <a:cubicBezTo>
                    <a:pt x="12921" y="9572"/>
                    <a:pt x="12925" y="9502"/>
                    <a:pt x="12905" y="9349"/>
                  </a:cubicBezTo>
                  <a:cubicBezTo>
                    <a:pt x="12715" y="7955"/>
                    <a:pt x="13412" y="5975"/>
                    <a:pt x="13269" y="5737"/>
                  </a:cubicBezTo>
                  <a:cubicBezTo>
                    <a:pt x="13111" y="5500"/>
                    <a:pt x="11099" y="5294"/>
                    <a:pt x="11130" y="4866"/>
                  </a:cubicBezTo>
                  <a:cubicBezTo>
                    <a:pt x="11148" y="4702"/>
                    <a:pt x="11454" y="4651"/>
                    <a:pt x="11833" y="4651"/>
                  </a:cubicBezTo>
                  <a:cubicBezTo>
                    <a:pt x="12483" y="4651"/>
                    <a:pt x="13348" y="4803"/>
                    <a:pt x="13348" y="4803"/>
                  </a:cubicBezTo>
                  <a:cubicBezTo>
                    <a:pt x="13348" y="4803"/>
                    <a:pt x="12556" y="2791"/>
                    <a:pt x="11891" y="2236"/>
                  </a:cubicBezTo>
                  <a:cubicBezTo>
                    <a:pt x="11806" y="2163"/>
                    <a:pt x="11690" y="2132"/>
                    <a:pt x="11553" y="2132"/>
                  </a:cubicBezTo>
                  <a:cubicBezTo>
                    <a:pt x="10684" y="2132"/>
                    <a:pt x="8932" y="3386"/>
                    <a:pt x="8348" y="3386"/>
                  </a:cubicBezTo>
                  <a:cubicBezTo>
                    <a:pt x="8301" y="3386"/>
                    <a:pt x="8262" y="3378"/>
                    <a:pt x="8231" y="3361"/>
                  </a:cubicBezTo>
                  <a:cubicBezTo>
                    <a:pt x="7772" y="3092"/>
                    <a:pt x="10909" y="1571"/>
                    <a:pt x="10909" y="1571"/>
                  </a:cubicBezTo>
                  <a:cubicBezTo>
                    <a:pt x="10909" y="1571"/>
                    <a:pt x="8279" y="652"/>
                    <a:pt x="7249" y="541"/>
                  </a:cubicBezTo>
                  <a:cubicBezTo>
                    <a:pt x="7228" y="539"/>
                    <a:pt x="7207" y="538"/>
                    <a:pt x="7186" y="538"/>
                  </a:cubicBezTo>
                  <a:cubicBezTo>
                    <a:pt x="6225" y="538"/>
                    <a:pt x="5001" y="2482"/>
                    <a:pt x="4355" y="2482"/>
                  </a:cubicBezTo>
                  <a:cubicBezTo>
                    <a:pt x="4314" y="2482"/>
                    <a:pt x="4275" y="2475"/>
                    <a:pt x="4239" y="2458"/>
                  </a:cubicBezTo>
                  <a:cubicBezTo>
                    <a:pt x="3605" y="2173"/>
                    <a:pt x="6393" y="240"/>
                    <a:pt x="6393" y="240"/>
                  </a:cubicBezTo>
                  <a:cubicBezTo>
                    <a:pt x="6393" y="240"/>
                    <a:pt x="6193" y="140"/>
                    <a:pt x="5603" y="140"/>
                  </a:cubicBezTo>
                  <a:cubicBezTo>
                    <a:pt x="5530" y="140"/>
                    <a:pt x="5450" y="141"/>
                    <a:pt x="5364" y="145"/>
                  </a:cubicBezTo>
                  <a:cubicBezTo>
                    <a:pt x="4578" y="176"/>
                    <a:pt x="3402" y="2126"/>
                    <a:pt x="3121" y="2126"/>
                  </a:cubicBezTo>
                  <a:cubicBezTo>
                    <a:pt x="3118" y="2126"/>
                    <a:pt x="3116" y="2125"/>
                    <a:pt x="3114" y="2125"/>
                  </a:cubicBezTo>
                  <a:cubicBezTo>
                    <a:pt x="2845" y="2109"/>
                    <a:pt x="4318" y="34"/>
                    <a:pt x="4318" y="34"/>
                  </a:cubicBezTo>
                  <a:cubicBezTo>
                    <a:pt x="4112" y="11"/>
                    <a:pt x="3916" y="1"/>
                    <a:pt x="3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734550" y="2149000"/>
              <a:ext cx="187750" cy="410625"/>
            </a:xfrm>
            <a:custGeom>
              <a:avLst/>
              <a:gdLst/>
              <a:ahLst/>
              <a:cxnLst/>
              <a:rect l="l" t="t" r="r" b="b"/>
              <a:pathLst>
                <a:path w="7510" h="16425" extrusionOk="0">
                  <a:moveTo>
                    <a:pt x="1972" y="0"/>
                  </a:moveTo>
                  <a:cubicBezTo>
                    <a:pt x="1141" y="0"/>
                    <a:pt x="349" y="148"/>
                    <a:pt x="349" y="148"/>
                  </a:cubicBezTo>
                  <a:cubicBezTo>
                    <a:pt x="349" y="148"/>
                    <a:pt x="1" y="1764"/>
                    <a:pt x="2424" y="5344"/>
                  </a:cubicBezTo>
                  <a:cubicBezTo>
                    <a:pt x="4794" y="8867"/>
                    <a:pt x="3451" y="16425"/>
                    <a:pt x="4087" y="16425"/>
                  </a:cubicBezTo>
                  <a:cubicBezTo>
                    <a:pt x="4097" y="16425"/>
                    <a:pt x="4108" y="16423"/>
                    <a:pt x="4120" y="16418"/>
                  </a:cubicBezTo>
                  <a:cubicBezTo>
                    <a:pt x="4817" y="16149"/>
                    <a:pt x="6528" y="13725"/>
                    <a:pt x="6860" y="11998"/>
                  </a:cubicBezTo>
                  <a:cubicBezTo>
                    <a:pt x="7177" y="10256"/>
                    <a:pt x="3945" y="9828"/>
                    <a:pt x="4452" y="8576"/>
                  </a:cubicBezTo>
                  <a:cubicBezTo>
                    <a:pt x="4515" y="8423"/>
                    <a:pt x="4603" y="8358"/>
                    <a:pt x="4709" y="8358"/>
                  </a:cubicBezTo>
                  <a:cubicBezTo>
                    <a:pt x="5368" y="8358"/>
                    <a:pt x="6733" y="10885"/>
                    <a:pt x="7175" y="10885"/>
                  </a:cubicBezTo>
                  <a:cubicBezTo>
                    <a:pt x="7239" y="10885"/>
                    <a:pt x="7283" y="10833"/>
                    <a:pt x="7304" y="10715"/>
                  </a:cubicBezTo>
                  <a:cubicBezTo>
                    <a:pt x="7510" y="9638"/>
                    <a:pt x="6955" y="6897"/>
                    <a:pt x="6575" y="6216"/>
                  </a:cubicBezTo>
                  <a:cubicBezTo>
                    <a:pt x="6195" y="5519"/>
                    <a:pt x="3058" y="4552"/>
                    <a:pt x="3011" y="4045"/>
                  </a:cubicBezTo>
                  <a:cubicBezTo>
                    <a:pt x="3001" y="3972"/>
                    <a:pt x="3063" y="3940"/>
                    <a:pt x="3174" y="3940"/>
                  </a:cubicBezTo>
                  <a:cubicBezTo>
                    <a:pt x="3828" y="3940"/>
                    <a:pt x="6211" y="5028"/>
                    <a:pt x="6211" y="5028"/>
                  </a:cubicBezTo>
                  <a:cubicBezTo>
                    <a:pt x="6005" y="4537"/>
                    <a:pt x="5862" y="4030"/>
                    <a:pt x="5783" y="3507"/>
                  </a:cubicBezTo>
                  <a:cubicBezTo>
                    <a:pt x="5577" y="2461"/>
                    <a:pt x="3185" y="2968"/>
                    <a:pt x="3106" y="2556"/>
                  </a:cubicBezTo>
                  <a:cubicBezTo>
                    <a:pt x="3066" y="2383"/>
                    <a:pt x="3447" y="2333"/>
                    <a:pt x="3902" y="2333"/>
                  </a:cubicBezTo>
                  <a:cubicBezTo>
                    <a:pt x="4533" y="2333"/>
                    <a:pt x="5308" y="2429"/>
                    <a:pt x="5308" y="2429"/>
                  </a:cubicBezTo>
                  <a:cubicBezTo>
                    <a:pt x="5308" y="2429"/>
                    <a:pt x="4389" y="1004"/>
                    <a:pt x="3565" y="354"/>
                  </a:cubicBezTo>
                  <a:cubicBezTo>
                    <a:pt x="3210" y="80"/>
                    <a:pt x="2581" y="0"/>
                    <a:pt x="1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758700" y="2118950"/>
              <a:ext cx="236475" cy="253100"/>
            </a:xfrm>
            <a:custGeom>
              <a:avLst/>
              <a:gdLst/>
              <a:ahLst/>
              <a:cxnLst/>
              <a:rect l="l" t="t" r="r" b="b"/>
              <a:pathLst>
                <a:path w="9459" h="10124" extrusionOk="0">
                  <a:moveTo>
                    <a:pt x="1992" y="1"/>
                  </a:moveTo>
                  <a:cubicBezTo>
                    <a:pt x="638" y="1"/>
                    <a:pt x="1" y="986"/>
                    <a:pt x="1" y="986"/>
                  </a:cubicBezTo>
                  <a:cubicBezTo>
                    <a:pt x="1" y="986"/>
                    <a:pt x="2615" y="2602"/>
                    <a:pt x="4199" y="4091"/>
                  </a:cubicBezTo>
                  <a:cubicBezTo>
                    <a:pt x="5685" y="5501"/>
                    <a:pt x="7398" y="10124"/>
                    <a:pt x="8153" y="10124"/>
                  </a:cubicBezTo>
                  <a:cubicBezTo>
                    <a:pt x="8196" y="10124"/>
                    <a:pt x="8235" y="10110"/>
                    <a:pt x="8271" y="10079"/>
                  </a:cubicBezTo>
                  <a:cubicBezTo>
                    <a:pt x="8936" y="9525"/>
                    <a:pt x="9459" y="6752"/>
                    <a:pt x="8825" y="5992"/>
                  </a:cubicBezTo>
                  <a:cubicBezTo>
                    <a:pt x="8192" y="5232"/>
                    <a:pt x="6465" y="5723"/>
                    <a:pt x="6290" y="5390"/>
                  </a:cubicBezTo>
                  <a:cubicBezTo>
                    <a:pt x="6183" y="5201"/>
                    <a:pt x="6937" y="5160"/>
                    <a:pt x="7610" y="5160"/>
                  </a:cubicBezTo>
                  <a:cubicBezTo>
                    <a:pt x="8123" y="5160"/>
                    <a:pt x="8588" y="5184"/>
                    <a:pt x="8588" y="5184"/>
                  </a:cubicBezTo>
                  <a:cubicBezTo>
                    <a:pt x="8588" y="5184"/>
                    <a:pt x="7732" y="3616"/>
                    <a:pt x="6988" y="3235"/>
                  </a:cubicBezTo>
                  <a:cubicBezTo>
                    <a:pt x="6227" y="2839"/>
                    <a:pt x="4041" y="3220"/>
                    <a:pt x="3993" y="2839"/>
                  </a:cubicBezTo>
                  <a:cubicBezTo>
                    <a:pt x="3943" y="2535"/>
                    <a:pt x="5504" y="2505"/>
                    <a:pt x="6131" y="2505"/>
                  </a:cubicBezTo>
                  <a:cubicBezTo>
                    <a:pt x="6287" y="2505"/>
                    <a:pt x="6386" y="2507"/>
                    <a:pt x="6386" y="2507"/>
                  </a:cubicBezTo>
                  <a:cubicBezTo>
                    <a:pt x="6386" y="2507"/>
                    <a:pt x="6021" y="2237"/>
                    <a:pt x="5324" y="1730"/>
                  </a:cubicBezTo>
                  <a:cubicBezTo>
                    <a:pt x="5200" y="1643"/>
                    <a:pt x="5059" y="1608"/>
                    <a:pt x="4911" y="1608"/>
                  </a:cubicBezTo>
                  <a:cubicBezTo>
                    <a:pt x="4336" y="1608"/>
                    <a:pt x="3654" y="2129"/>
                    <a:pt x="3432" y="2129"/>
                  </a:cubicBezTo>
                  <a:cubicBezTo>
                    <a:pt x="3389" y="2129"/>
                    <a:pt x="3364" y="2109"/>
                    <a:pt x="3360" y="2063"/>
                  </a:cubicBezTo>
                  <a:cubicBezTo>
                    <a:pt x="3328" y="1730"/>
                    <a:pt x="4912" y="1239"/>
                    <a:pt x="4912" y="1239"/>
                  </a:cubicBezTo>
                  <a:cubicBezTo>
                    <a:pt x="3710" y="302"/>
                    <a:pt x="2741" y="1"/>
                    <a:pt x="19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 name="Google Shape;50;p4"/>
          <p:cNvSpPr txBox="1">
            <a:spLocks noGrp="1"/>
          </p:cNvSpPr>
          <p:nvPr>
            <p:ph type="body" idx="1"/>
          </p:nvPr>
        </p:nvSpPr>
        <p:spPr>
          <a:xfrm>
            <a:off x="720000" y="1112625"/>
            <a:ext cx="7704000" cy="34959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dk1"/>
              </a:buClr>
              <a:buSzPts val="1200"/>
              <a:buAutoNum type="arabicPeriod"/>
              <a:defRPr sz="1200">
                <a:solidFill>
                  <a:srgbClr val="434343"/>
                </a:solidFill>
              </a:defRPr>
            </a:lvl1pPr>
            <a:lvl2pPr marL="914400" lvl="1" indent="-304800" rtl="0">
              <a:lnSpc>
                <a:spcPct val="100000"/>
              </a:lnSpc>
              <a:spcBef>
                <a:spcPts val="0"/>
              </a:spcBef>
              <a:spcAft>
                <a:spcPts val="0"/>
              </a:spcAft>
              <a:buClr>
                <a:srgbClr val="EFF8FF"/>
              </a:buClr>
              <a:buSzPts val="1200"/>
              <a:buFont typeface="Open Sans"/>
              <a:buAutoNum type="alphaLcPeriod"/>
              <a:defRPr>
                <a:solidFill>
                  <a:srgbClr val="434343"/>
                </a:solidFill>
              </a:defRPr>
            </a:lvl2pPr>
            <a:lvl3pPr marL="1371600" lvl="2" indent="-304800" rtl="0">
              <a:lnSpc>
                <a:spcPct val="100000"/>
              </a:lnSpc>
              <a:spcBef>
                <a:spcPts val="0"/>
              </a:spcBef>
              <a:spcAft>
                <a:spcPts val="0"/>
              </a:spcAft>
              <a:buClr>
                <a:srgbClr val="EFF8FF"/>
              </a:buClr>
              <a:buSzPts val="1200"/>
              <a:buFont typeface="Open Sans"/>
              <a:buAutoNum type="romanLcPeriod"/>
              <a:defRPr>
                <a:solidFill>
                  <a:srgbClr val="434343"/>
                </a:solidFill>
              </a:defRPr>
            </a:lvl3pPr>
            <a:lvl4pPr marL="1828800" lvl="3" indent="-304800" rtl="0">
              <a:lnSpc>
                <a:spcPct val="100000"/>
              </a:lnSpc>
              <a:spcBef>
                <a:spcPts val="0"/>
              </a:spcBef>
              <a:spcAft>
                <a:spcPts val="0"/>
              </a:spcAft>
              <a:buClr>
                <a:srgbClr val="EFF8FF"/>
              </a:buClr>
              <a:buSzPts val="1200"/>
              <a:buFont typeface="Open Sans"/>
              <a:buAutoNum type="arabicPeriod"/>
              <a:defRPr>
                <a:solidFill>
                  <a:srgbClr val="434343"/>
                </a:solidFill>
              </a:defRPr>
            </a:lvl4pPr>
            <a:lvl5pPr marL="2286000" lvl="4" indent="-304800" rtl="0">
              <a:lnSpc>
                <a:spcPct val="100000"/>
              </a:lnSpc>
              <a:spcBef>
                <a:spcPts val="0"/>
              </a:spcBef>
              <a:spcAft>
                <a:spcPts val="0"/>
              </a:spcAft>
              <a:buClr>
                <a:srgbClr val="EFF8FF"/>
              </a:buClr>
              <a:buSzPts val="1200"/>
              <a:buFont typeface="Open Sans"/>
              <a:buAutoNum type="alphaLcPeriod"/>
              <a:defRPr>
                <a:solidFill>
                  <a:srgbClr val="434343"/>
                </a:solidFill>
              </a:defRPr>
            </a:lvl5pPr>
            <a:lvl6pPr marL="2743200" lvl="5" indent="-304800" rtl="0">
              <a:lnSpc>
                <a:spcPct val="100000"/>
              </a:lnSpc>
              <a:spcBef>
                <a:spcPts val="0"/>
              </a:spcBef>
              <a:spcAft>
                <a:spcPts val="0"/>
              </a:spcAft>
              <a:buClr>
                <a:srgbClr val="EFF8FF"/>
              </a:buClr>
              <a:buSzPts val="1200"/>
              <a:buFont typeface="Open Sans"/>
              <a:buAutoNum type="romanLcPeriod"/>
              <a:defRPr>
                <a:solidFill>
                  <a:srgbClr val="434343"/>
                </a:solidFill>
              </a:defRPr>
            </a:lvl6pPr>
            <a:lvl7pPr marL="3200400" lvl="6" indent="-304800" rtl="0">
              <a:lnSpc>
                <a:spcPct val="100000"/>
              </a:lnSpc>
              <a:spcBef>
                <a:spcPts val="0"/>
              </a:spcBef>
              <a:spcAft>
                <a:spcPts val="0"/>
              </a:spcAft>
              <a:buClr>
                <a:srgbClr val="EFF8FF"/>
              </a:buClr>
              <a:buSzPts val="1200"/>
              <a:buFont typeface="Open Sans"/>
              <a:buAutoNum type="arabicPeriod"/>
              <a:defRPr>
                <a:solidFill>
                  <a:srgbClr val="434343"/>
                </a:solidFill>
              </a:defRPr>
            </a:lvl7pPr>
            <a:lvl8pPr marL="3657600" lvl="7" indent="-304800" rtl="0">
              <a:lnSpc>
                <a:spcPct val="100000"/>
              </a:lnSpc>
              <a:spcBef>
                <a:spcPts val="0"/>
              </a:spcBef>
              <a:spcAft>
                <a:spcPts val="0"/>
              </a:spcAft>
              <a:buClr>
                <a:srgbClr val="EFF8FF"/>
              </a:buClr>
              <a:buSzPts val="1200"/>
              <a:buFont typeface="Open Sans"/>
              <a:buAutoNum type="alphaLcPeriod"/>
              <a:defRPr>
                <a:solidFill>
                  <a:srgbClr val="434343"/>
                </a:solidFill>
              </a:defRPr>
            </a:lvl8pPr>
            <a:lvl9pPr marL="4114800" lvl="8" indent="-304800" rtl="0">
              <a:lnSpc>
                <a:spcPct val="100000"/>
              </a:lnSpc>
              <a:spcBef>
                <a:spcPts val="0"/>
              </a:spcBef>
              <a:spcAft>
                <a:spcPts val="0"/>
              </a:spcAft>
              <a:buClr>
                <a:srgbClr val="EFF8FF"/>
              </a:buClr>
              <a:buSzPts val="1200"/>
              <a:buFont typeface="Open Sans"/>
              <a:buAutoNum type="romanLcPeriod"/>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6"/>
          <p:cNvSpPr/>
          <p:nvPr/>
        </p:nvSpPr>
        <p:spPr>
          <a:xfrm flipH="1">
            <a:off x="6999869" y="-94565"/>
            <a:ext cx="3632400" cy="765349"/>
          </a:xfrm>
          <a:custGeom>
            <a:avLst/>
            <a:gdLst/>
            <a:ahLst/>
            <a:cxnLst/>
            <a:rect l="l" t="t" r="r" b="b"/>
            <a:pathLst>
              <a:path w="25064" h="5281" extrusionOk="0">
                <a:moveTo>
                  <a:pt x="9628" y="1"/>
                </a:moveTo>
                <a:cubicBezTo>
                  <a:pt x="8350" y="1"/>
                  <a:pt x="7652" y="1605"/>
                  <a:pt x="7652" y="1605"/>
                </a:cubicBezTo>
                <a:cubicBezTo>
                  <a:pt x="7652" y="1605"/>
                  <a:pt x="7311" y="1130"/>
                  <a:pt x="6769" y="1130"/>
                </a:cubicBezTo>
                <a:cubicBezTo>
                  <a:pt x="6692" y="1130"/>
                  <a:pt x="6611" y="1140"/>
                  <a:pt x="6527" y="1161"/>
                </a:cubicBezTo>
                <a:cubicBezTo>
                  <a:pt x="5858" y="1317"/>
                  <a:pt x="6121" y="2542"/>
                  <a:pt x="6776" y="2631"/>
                </a:cubicBezTo>
                <a:lnTo>
                  <a:pt x="6776" y="2631"/>
                </a:lnTo>
                <a:cubicBezTo>
                  <a:pt x="6753" y="2629"/>
                  <a:pt x="6720" y="2627"/>
                  <a:pt x="6681" y="2627"/>
                </a:cubicBezTo>
                <a:cubicBezTo>
                  <a:pt x="6434" y="2627"/>
                  <a:pt x="5936" y="2700"/>
                  <a:pt x="6020" y="3300"/>
                </a:cubicBezTo>
                <a:cubicBezTo>
                  <a:pt x="6020" y="3300"/>
                  <a:pt x="5275" y="2921"/>
                  <a:pt x="4725" y="2921"/>
                </a:cubicBezTo>
                <a:cubicBezTo>
                  <a:pt x="4405" y="2921"/>
                  <a:pt x="4151" y="3050"/>
                  <a:pt x="4151" y="3458"/>
                </a:cubicBezTo>
                <a:cubicBezTo>
                  <a:pt x="4151" y="5106"/>
                  <a:pt x="1553" y="4647"/>
                  <a:pt x="539" y="4963"/>
                </a:cubicBezTo>
                <a:cubicBezTo>
                  <a:pt x="0" y="5106"/>
                  <a:pt x="444" y="5264"/>
                  <a:pt x="444" y="5264"/>
                </a:cubicBezTo>
                <a:lnTo>
                  <a:pt x="4547" y="5280"/>
                </a:lnTo>
                <a:lnTo>
                  <a:pt x="25063" y="5280"/>
                </a:lnTo>
                <a:cubicBezTo>
                  <a:pt x="25063" y="5280"/>
                  <a:pt x="24628" y="4242"/>
                  <a:pt x="23696" y="4242"/>
                </a:cubicBezTo>
                <a:cubicBezTo>
                  <a:pt x="23560" y="4242"/>
                  <a:pt x="23414" y="4264"/>
                  <a:pt x="23257" y="4314"/>
                </a:cubicBezTo>
                <a:cubicBezTo>
                  <a:pt x="23167" y="4343"/>
                  <a:pt x="23096" y="4356"/>
                  <a:pt x="23040" y="4356"/>
                </a:cubicBezTo>
                <a:cubicBezTo>
                  <a:pt x="22321" y="4356"/>
                  <a:pt x="24071" y="2175"/>
                  <a:pt x="21514" y="2175"/>
                </a:cubicBezTo>
                <a:cubicBezTo>
                  <a:pt x="20485" y="2175"/>
                  <a:pt x="20104" y="2682"/>
                  <a:pt x="20057" y="3300"/>
                </a:cubicBezTo>
                <a:cubicBezTo>
                  <a:pt x="20057" y="3300"/>
                  <a:pt x="20021" y="3292"/>
                  <a:pt x="19966" y="3292"/>
                </a:cubicBezTo>
                <a:cubicBezTo>
                  <a:pt x="19782" y="3292"/>
                  <a:pt x="19387" y="3386"/>
                  <a:pt x="19423" y="4203"/>
                </a:cubicBezTo>
                <a:cubicBezTo>
                  <a:pt x="19423" y="4203"/>
                  <a:pt x="18856" y="3636"/>
                  <a:pt x="18373" y="3636"/>
                </a:cubicBezTo>
                <a:cubicBezTo>
                  <a:pt x="18268" y="3636"/>
                  <a:pt x="18167" y="3663"/>
                  <a:pt x="18077" y="3728"/>
                </a:cubicBezTo>
                <a:cubicBezTo>
                  <a:pt x="17600" y="4070"/>
                  <a:pt x="17124" y="4943"/>
                  <a:pt x="16228" y="4943"/>
                </a:cubicBezTo>
                <a:cubicBezTo>
                  <a:pt x="16170" y="4943"/>
                  <a:pt x="16110" y="4939"/>
                  <a:pt x="16049" y="4932"/>
                </a:cubicBezTo>
                <a:cubicBezTo>
                  <a:pt x="15194" y="4838"/>
                  <a:pt x="14779" y="3867"/>
                  <a:pt x="14404" y="3867"/>
                </a:cubicBezTo>
                <a:cubicBezTo>
                  <a:pt x="14334" y="3867"/>
                  <a:pt x="14265" y="3901"/>
                  <a:pt x="14195" y="3981"/>
                </a:cubicBezTo>
                <a:cubicBezTo>
                  <a:pt x="14195" y="3981"/>
                  <a:pt x="13851" y="3680"/>
                  <a:pt x="13535" y="3680"/>
                </a:cubicBezTo>
                <a:cubicBezTo>
                  <a:pt x="13468" y="3680"/>
                  <a:pt x="13401" y="3694"/>
                  <a:pt x="13340" y="3728"/>
                </a:cubicBezTo>
                <a:cubicBezTo>
                  <a:pt x="13323" y="3738"/>
                  <a:pt x="13308" y="3743"/>
                  <a:pt x="13295" y="3743"/>
                </a:cubicBezTo>
                <a:cubicBezTo>
                  <a:pt x="13065" y="3743"/>
                  <a:pt x="13429" y="2166"/>
                  <a:pt x="12614" y="2166"/>
                </a:cubicBezTo>
                <a:cubicBezTo>
                  <a:pt x="12578" y="2166"/>
                  <a:pt x="12540" y="2169"/>
                  <a:pt x="12500" y="2175"/>
                </a:cubicBezTo>
                <a:cubicBezTo>
                  <a:pt x="11486" y="2349"/>
                  <a:pt x="11534" y="3411"/>
                  <a:pt x="11534" y="3411"/>
                </a:cubicBezTo>
                <a:cubicBezTo>
                  <a:pt x="11534" y="3411"/>
                  <a:pt x="11486" y="2460"/>
                  <a:pt x="11201" y="2397"/>
                </a:cubicBezTo>
                <a:cubicBezTo>
                  <a:pt x="10916" y="2349"/>
                  <a:pt x="11819" y="654"/>
                  <a:pt x="10187" y="100"/>
                </a:cubicBezTo>
                <a:cubicBezTo>
                  <a:pt x="9990" y="31"/>
                  <a:pt x="9803" y="1"/>
                  <a:pt x="96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flipH="1">
            <a:off x="-89467" y="-97600"/>
            <a:ext cx="2096242" cy="771424"/>
          </a:xfrm>
          <a:custGeom>
            <a:avLst/>
            <a:gdLst/>
            <a:ahLst/>
            <a:cxnLst/>
            <a:rect l="l" t="t" r="r" b="b"/>
            <a:pathLst>
              <a:path w="16297" h="5310" extrusionOk="0">
                <a:moveTo>
                  <a:pt x="15151" y="1"/>
                </a:moveTo>
                <a:cubicBezTo>
                  <a:pt x="15139" y="1"/>
                  <a:pt x="15127" y="1"/>
                  <a:pt x="15115" y="2"/>
                </a:cubicBezTo>
                <a:cubicBezTo>
                  <a:pt x="13895" y="113"/>
                  <a:pt x="12580" y="3646"/>
                  <a:pt x="12580" y="3646"/>
                </a:cubicBezTo>
                <a:cubicBezTo>
                  <a:pt x="12580" y="3646"/>
                  <a:pt x="12152" y="1317"/>
                  <a:pt x="10498" y="1317"/>
                </a:cubicBezTo>
                <a:cubicBezTo>
                  <a:pt x="10297" y="1317"/>
                  <a:pt x="10078" y="1351"/>
                  <a:pt x="9839" y="1428"/>
                </a:cubicBezTo>
                <a:cubicBezTo>
                  <a:pt x="8080" y="1999"/>
                  <a:pt x="6734" y="4201"/>
                  <a:pt x="6734" y="4201"/>
                </a:cubicBezTo>
                <a:cubicBezTo>
                  <a:pt x="6734" y="4201"/>
                  <a:pt x="6562" y="3256"/>
                  <a:pt x="5538" y="3256"/>
                </a:cubicBezTo>
                <a:cubicBezTo>
                  <a:pt x="5399" y="3256"/>
                  <a:pt x="5243" y="3274"/>
                  <a:pt x="5070" y="3314"/>
                </a:cubicBezTo>
                <a:cubicBezTo>
                  <a:pt x="3645" y="3646"/>
                  <a:pt x="2646" y="4977"/>
                  <a:pt x="2646" y="4977"/>
                </a:cubicBezTo>
                <a:lnTo>
                  <a:pt x="1" y="5310"/>
                </a:lnTo>
                <a:lnTo>
                  <a:pt x="14465" y="5310"/>
                </a:lnTo>
                <a:cubicBezTo>
                  <a:pt x="14465" y="5310"/>
                  <a:pt x="16297" y="1"/>
                  <a:pt x="15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1689912" y="209648"/>
            <a:ext cx="555750" cy="296952"/>
          </a:xfrm>
          <a:custGeom>
            <a:avLst/>
            <a:gdLst/>
            <a:ahLst/>
            <a:cxnLst/>
            <a:rect l="l" t="t" r="r" b="b"/>
            <a:pathLst>
              <a:path w="3423" h="1829" extrusionOk="0">
                <a:moveTo>
                  <a:pt x="2273" y="1"/>
                </a:moveTo>
                <a:cubicBezTo>
                  <a:pt x="2133" y="1"/>
                  <a:pt x="2028" y="7"/>
                  <a:pt x="1996" y="23"/>
                </a:cubicBezTo>
                <a:cubicBezTo>
                  <a:pt x="1854" y="149"/>
                  <a:pt x="1743" y="292"/>
                  <a:pt x="1664" y="466"/>
                </a:cubicBezTo>
                <a:cubicBezTo>
                  <a:pt x="1664" y="466"/>
                  <a:pt x="1515" y="346"/>
                  <a:pt x="1354" y="346"/>
                </a:cubicBezTo>
                <a:cubicBezTo>
                  <a:pt x="1304" y="346"/>
                  <a:pt x="1253" y="357"/>
                  <a:pt x="1204" y="387"/>
                </a:cubicBezTo>
                <a:cubicBezTo>
                  <a:pt x="1039" y="489"/>
                  <a:pt x="1047" y="499"/>
                  <a:pt x="1057" y="499"/>
                </a:cubicBezTo>
                <a:cubicBezTo>
                  <a:pt x="1059" y="499"/>
                  <a:pt x="1062" y="498"/>
                  <a:pt x="1062" y="498"/>
                </a:cubicBezTo>
                <a:cubicBezTo>
                  <a:pt x="1141" y="498"/>
                  <a:pt x="1236" y="530"/>
                  <a:pt x="1299" y="593"/>
                </a:cubicBezTo>
                <a:cubicBezTo>
                  <a:pt x="1299" y="593"/>
                  <a:pt x="824" y="625"/>
                  <a:pt x="745" y="704"/>
                </a:cubicBezTo>
                <a:cubicBezTo>
                  <a:pt x="475" y="1068"/>
                  <a:pt x="238" y="1449"/>
                  <a:pt x="0" y="1829"/>
                </a:cubicBezTo>
                <a:cubicBezTo>
                  <a:pt x="317" y="1734"/>
                  <a:pt x="586" y="1544"/>
                  <a:pt x="792" y="1290"/>
                </a:cubicBezTo>
                <a:cubicBezTo>
                  <a:pt x="1077" y="1274"/>
                  <a:pt x="1331" y="1163"/>
                  <a:pt x="1553" y="1005"/>
                </a:cubicBezTo>
                <a:lnTo>
                  <a:pt x="1711" y="1227"/>
                </a:lnTo>
                <a:lnTo>
                  <a:pt x="1616" y="1544"/>
                </a:lnTo>
                <a:cubicBezTo>
                  <a:pt x="1713" y="1571"/>
                  <a:pt x="1814" y="1584"/>
                  <a:pt x="1914" y="1584"/>
                </a:cubicBezTo>
                <a:cubicBezTo>
                  <a:pt x="2043" y="1584"/>
                  <a:pt x="2173" y="1563"/>
                  <a:pt x="2297" y="1528"/>
                </a:cubicBezTo>
                <a:cubicBezTo>
                  <a:pt x="2582" y="1401"/>
                  <a:pt x="2551" y="989"/>
                  <a:pt x="2551" y="989"/>
                </a:cubicBezTo>
                <a:lnTo>
                  <a:pt x="2107" y="973"/>
                </a:lnTo>
                <a:lnTo>
                  <a:pt x="1933" y="767"/>
                </a:lnTo>
                <a:cubicBezTo>
                  <a:pt x="1933" y="767"/>
                  <a:pt x="2472" y="609"/>
                  <a:pt x="2630" y="324"/>
                </a:cubicBezTo>
                <a:lnTo>
                  <a:pt x="3422" y="54"/>
                </a:lnTo>
                <a:cubicBezTo>
                  <a:pt x="3422" y="54"/>
                  <a:pt x="2691" y="1"/>
                  <a:pt x="2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1379400" y="535000"/>
            <a:ext cx="63852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grpSp>
        <p:nvGrpSpPr>
          <p:cNvPr id="70" name="Google Shape;70;p7"/>
          <p:cNvGrpSpPr/>
          <p:nvPr/>
        </p:nvGrpSpPr>
        <p:grpSpPr>
          <a:xfrm flipH="1">
            <a:off x="8055519" y="-30738"/>
            <a:ext cx="1160359" cy="1724372"/>
            <a:chOff x="734550" y="2051650"/>
            <a:chExt cx="341825" cy="507975"/>
          </a:xfrm>
        </p:grpSpPr>
        <p:sp>
          <p:nvSpPr>
            <p:cNvPr id="71" name="Google Shape;71;p7"/>
            <p:cNvSpPr/>
            <p:nvPr/>
          </p:nvSpPr>
          <p:spPr>
            <a:xfrm>
              <a:off x="741075" y="2051650"/>
              <a:ext cx="335300" cy="239300"/>
            </a:xfrm>
            <a:custGeom>
              <a:avLst/>
              <a:gdLst/>
              <a:ahLst/>
              <a:cxnLst/>
              <a:rect l="l" t="t" r="r" b="b"/>
              <a:pathLst>
                <a:path w="13412" h="9572" extrusionOk="0">
                  <a:moveTo>
                    <a:pt x="3730" y="1"/>
                  </a:moveTo>
                  <a:cubicBezTo>
                    <a:pt x="0" y="1"/>
                    <a:pt x="72" y="4311"/>
                    <a:pt x="72" y="4311"/>
                  </a:cubicBezTo>
                  <a:lnTo>
                    <a:pt x="2211" y="3915"/>
                  </a:lnTo>
                  <a:lnTo>
                    <a:pt x="849" y="3678"/>
                  </a:lnTo>
                  <a:cubicBezTo>
                    <a:pt x="849" y="3678"/>
                    <a:pt x="1197" y="3335"/>
                    <a:pt x="2566" y="3335"/>
                  </a:cubicBezTo>
                  <a:cubicBezTo>
                    <a:pt x="3419" y="3335"/>
                    <a:pt x="4667" y="3468"/>
                    <a:pt x="6473" y="3900"/>
                  </a:cubicBezTo>
                  <a:cubicBezTo>
                    <a:pt x="10667" y="4916"/>
                    <a:pt x="12646" y="9572"/>
                    <a:pt x="12891" y="9572"/>
                  </a:cubicBezTo>
                  <a:cubicBezTo>
                    <a:pt x="12921" y="9572"/>
                    <a:pt x="12925" y="9502"/>
                    <a:pt x="12905" y="9349"/>
                  </a:cubicBezTo>
                  <a:cubicBezTo>
                    <a:pt x="12715" y="7955"/>
                    <a:pt x="13412" y="5975"/>
                    <a:pt x="13269" y="5737"/>
                  </a:cubicBezTo>
                  <a:cubicBezTo>
                    <a:pt x="13111" y="5500"/>
                    <a:pt x="11099" y="5294"/>
                    <a:pt x="11130" y="4866"/>
                  </a:cubicBezTo>
                  <a:cubicBezTo>
                    <a:pt x="11148" y="4702"/>
                    <a:pt x="11454" y="4651"/>
                    <a:pt x="11833" y="4651"/>
                  </a:cubicBezTo>
                  <a:cubicBezTo>
                    <a:pt x="12483" y="4651"/>
                    <a:pt x="13348" y="4803"/>
                    <a:pt x="13348" y="4803"/>
                  </a:cubicBezTo>
                  <a:cubicBezTo>
                    <a:pt x="13348" y="4803"/>
                    <a:pt x="12556" y="2791"/>
                    <a:pt x="11891" y="2236"/>
                  </a:cubicBezTo>
                  <a:cubicBezTo>
                    <a:pt x="11806" y="2163"/>
                    <a:pt x="11690" y="2132"/>
                    <a:pt x="11553" y="2132"/>
                  </a:cubicBezTo>
                  <a:cubicBezTo>
                    <a:pt x="10684" y="2132"/>
                    <a:pt x="8932" y="3386"/>
                    <a:pt x="8348" y="3386"/>
                  </a:cubicBezTo>
                  <a:cubicBezTo>
                    <a:pt x="8301" y="3386"/>
                    <a:pt x="8262" y="3378"/>
                    <a:pt x="8231" y="3361"/>
                  </a:cubicBezTo>
                  <a:cubicBezTo>
                    <a:pt x="7772" y="3092"/>
                    <a:pt x="10909" y="1571"/>
                    <a:pt x="10909" y="1571"/>
                  </a:cubicBezTo>
                  <a:cubicBezTo>
                    <a:pt x="10909" y="1571"/>
                    <a:pt x="8279" y="652"/>
                    <a:pt x="7249" y="541"/>
                  </a:cubicBezTo>
                  <a:cubicBezTo>
                    <a:pt x="7228" y="539"/>
                    <a:pt x="7207" y="538"/>
                    <a:pt x="7186" y="538"/>
                  </a:cubicBezTo>
                  <a:cubicBezTo>
                    <a:pt x="6225" y="538"/>
                    <a:pt x="5001" y="2482"/>
                    <a:pt x="4355" y="2482"/>
                  </a:cubicBezTo>
                  <a:cubicBezTo>
                    <a:pt x="4314" y="2482"/>
                    <a:pt x="4275" y="2475"/>
                    <a:pt x="4239" y="2458"/>
                  </a:cubicBezTo>
                  <a:cubicBezTo>
                    <a:pt x="3605" y="2173"/>
                    <a:pt x="6393" y="240"/>
                    <a:pt x="6393" y="240"/>
                  </a:cubicBezTo>
                  <a:cubicBezTo>
                    <a:pt x="6393" y="240"/>
                    <a:pt x="6193" y="140"/>
                    <a:pt x="5603" y="140"/>
                  </a:cubicBezTo>
                  <a:cubicBezTo>
                    <a:pt x="5530" y="140"/>
                    <a:pt x="5450" y="141"/>
                    <a:pt x="5364" y="145"/>
                  </a:cubicBezTo>
                  <a:cubicBezTo>
                    <a:pt x="4578" y="176"/>
                    <a:pt x="3402" y="2126"/>
                    <a:pt x="3121" y="2126"/>
                  </a:cubicBezTo>
                  <a:cubicBezTo>
                    <a:pt x="3118" y="2126"/>
                    <a:pt x="3116" y="2125"/>
                    <a:pt x="3114" y="2125"/>
                  </a:cubicBezTo>
                  <a:cubicBezTo>
                    <a:pt x="2845" y="2109"/>
                    <a:pt x="4318" y="34"/>
                    <a:pt x="4318" y="34"/>
                  </a:cubicBezTo>
                  <a:cubicBezTo>
                    <a:pt x="4112" y="11"/>
                    <a:pt x="3916" y="1"/>
                    <a:pt x="3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734550" y="2149000"/>
              <a:ext cx="187750" cy="410625"/>
            </a:xfrm>
            <a:custGeom>
              <a:avLst/>
              <a:gdLst/>
              <a:ahLst/>
              <a:cxnLst/>
              <a:rect l="l" t="t" r="r" b="b"/>
              <a:pathLst>
                <a:path w="7510" h="16425" extrusionOk="0">
                  <a:moveTo>
                    <a:pt x="1972" y="0"/>
                  </a:moveTo>
                  <a:cubicBezTo>
                    <a:pt x="1141" y="0"/>
                    <a:pt x="349" y="148"/>
                    <a:pt x="349" y="148"/>
                  </a:cubicBezTo>
                  <a:cubicBezTo>
                    <a:pt x="349" y="148"/>
                    <a:pt x="1" y="1764"/>
                    <a:pt x="2424" y="5344"/>
                  </a:cubicBezTo>
                  <a:cubicBezTo>
                    <a:pt x="4794" y="8867"/>
                    <a:pt x="3451" y="16425"/>
                    <a:pt x="4087" y="16425"/>
                  </a:cubicBezTo>
                  <a:cubicBezTo>
                    <a:pt x="4097" y="16425"/>
                    <a:pt x="4108" y="16423"/>
                    <a:pt x="4120" y="16418"/>
                  </a:cubicBezTo>
                  <a:cubicBezTo>
                    <a:pt x="4817" y="16149"/>
                    <a:pt x="6528" y="13725"/>
                    <a:pt x="6860" y="11998"/>
                  </a:cubicBezTo>
                  <a:cubicBezTo>
                    <a:pt x="7177" y="10256"/>
                    <a:pt x="3945" y="9828"/>
                    <a:pt x="4452" y="8576"/>
                  </a:cubicBezTo>
                  <a:cubicBezTo>
                    <a:pt x="4515" y="8423"/>
                    <a:pt x="4603" y="8358"/>
                    <a:pt x="4709" y="8358"/>
                  </a:cubicBezTo>
                  <a:cubicBezTo>
                    <a:pt x="5368" y="8358"/>
                    <a:pt x="6733" y="10885"/>
                    <a:pt x="7175" y="10885"/>
                  </a:cubicBezTo>
                  <a:cubicBezTo>
                    <a:pt x="7239" y="10885"/>
                    <a:pt x="7283" y="10833"/>
                    <a:pt x="7304" y="10715"/>
                  </a:cubicBezTo>
                  <a:cubicBezTo>
                    <a:pt x="7510" y="9638"/>
                    <a:pt x="6955" y="6897"/>
                    <a:pt x="6575" y="6216"/>
                  </a:cubicBezTo>
                  <a:cubicBezTo>
                    <a:pt x="6195" y="5519"/>
                    <a:pt x="3058" y="4552"/>
                    <a:pt x="3011" y="4045"/>
                  </a:cubicBezTo>
                  <a:cubicBezTo>
                    <a:pt x="3001" y="3972"/>
                    <a:pt x="3063" y="3940"/>
                    <a:pt x="3174" y="3940"/>
                  </a:cubicBezTo>
                  <a:cubicBezTo>
                    <a:pt x="3828" y="3940"/>
                    <a:pt x="6211" y="5028"/>
                    <a:pt x="6211" y="5028"/>
                  </a:cubicBezTo>
                  <a:cubicBezTo>
                    <a:pt x="6005" y="4537"/>
                    <a:pt x="5862" y="4030"/>
                    <a:pt x="5783" y="3507"/>
                  </a:cubicBezTo>
                  <a:cubicBezTo>
                    <a:pt x="5577" y="2461"/>
                    <a:pt x="3185" y="2968"/>
                    <a:pt x="3106" y="2556"/>
                  </a:cubicBezTo>
                  <a:cubicBezTo>
                    <a:pt x="3066" y="2383"/>
                    <a:pt x="3447" y="2333"/>
                    <a:pt x="3902" y="2333"/>
                  </a:cubicBezTo>
                  <a:cubicBezTo>
                    <a:pt x="4533" y="2333"/>
                    <a:pt x="5308" y="2429"/>
                    <a:pt x="5308" y="2429"/>
                  </a:cubicBezTo>
                  <a:cubicBezTo>
                    <a:pt x="5308" y="2429"/>
                    <a:pt x="4389" y="1004"/>
                    <a:pt x="3565" y="354"/>
                  </a:cubicBezTo>
                  <a:cubicBezTo>
                    <a:pt x="3210" y="80"/>
                    <a:pt x="2581" y="0"/>
                    <a:pt x="1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758700" y="2118950"/>
              <a:ext cx="236475" cy="253100"/>
            </a:xfrm>
            <a:custGeom>
              <a:avLst/>
              <a:gdLst/>
              <a:ahLst/>
              <a:cxnLst/>
              <a:rect l="l" t="t" r="r" b="b"/>
              <a:pathLst>
                <a:path w="9459" h="10124" extrusionOk="0">
                  <a:moveTo>
                    <a:pt x="1992" y="1"/>
                  </a:moveTo>
                  <a:cubicBezTo>
                    <a:pt x="638" y="1"/>
                    <a:pt x="1" y="986"/>
                    <a:pt x="1" y="986"/>
                  </a:cubicBezTo>
                  <a:cubicBezTo>
                    <a:pt x="1" y="986"/>
                    <a:pt x="2615" y="2602"/>
                    <a:pt x="4199" y="4091"/>
                  </a:cubicBezTo>
                  <a:cubicBezTo>
                    <a:pt x="5685" y="5501"/>
                    <a:pt x="7398" y="10124"/>
                    <a:pt x="8153" y="10124"/>
                  </a:cubicBezTo>
                  <a:cubicBezTo>
                    <a:pt x="8196" y="10124"/>
                    <a:pt x="8235" y="10110"/>
                    <a:pt x="8271" y="10079"/>
                  </a:cubicBezTo>
                  <a:cubicBezTo>
                    <a:pt x="8936" y="9525"/>
                    <a:pt x="9459" y="6752"/>
                    <a:pt x="8825" y="5992"/>
                  </a:cubicBezTo>
                  <a:cubicBezTo>
                    <a:pt x="8192" y="5232"/>
                    <a:pt x="6465" y="5723"/>
                    <a:pt x="6290" y="5390"/>
                  </a:cubicBezTo>
                  <a:cubicBezTo>
                    <a:pt x="6183" y="5201"/>
                    <a:pt x="6937" y="5160"/>
                    <a:pt x="7610" y="5160"/>
                  </a:cubicBezTo>
                  <a:cubicBezTo>
                    <a:pt x="8123" y="5160"/>
                    <a:pt x="8588" y="5184"/>
                    <a:pt x="8588" y="5184"/>
                  </a:cubicBezTo>
                  <a:cubicBezTo>
                    <a:pt x="8588" y="5184"/>
                    <a:pt x="7732" y="3616"/>
                    <a:pt x="6988" y="3235"/>
                  </a:cubicBezTo>
                  <a:cubicBezTo>
                    <a:pt x="6227" y="2839"/>
                    <a:pt x="4041" y="3220"/>
                    <a:pt x="3993" y="2839"/>
                  </a:cubicBezTo>
                  <a:cubicBezTo>
                    <a:pt x="3943" y="2535"/>
                    <a:pt x="5504" y="2505"/>
                    <a:pt x="6131" y="2505"/>
                  </a:cubicBezTo>
                  <a:cubicBezTo>
                    <a:pt x="6287" y="2505"/>
                    <a:pt x="6386" y="2507"/>
                    <a:pt x="6386" y="2507"/>
                  </a:cubicBezTo>
                  <a:cubicBezTo>
                    <a:pt x="6386" y="2507"/>
                    <a:pt x="6021" y="2237"/>
                    <a:pt x="5324" y="1730"/>
                  </a:cubicBezTo>
                  <a:cubicBezTo>
                    <a:pt x="5200" y="1643"/>
                    <a:pt x="5059" y="1608"/>
                    <a:pt x="4911" y="1608"/>
                  </a:cubicBezTo>
                  <a:cubicBezTo>
                    <a:pt x="4336" y="1608"/>
                    <a:pt x="3654" y="2129"/>
                    <a:pt x="3432" y="2129"/>
                  </a:cubicBezTo>
                  <a:cubicBezTo>
                    <a:pt x="3389" y="2129"/>
                    <a:pt x="3364" y="2109"/>
                    <a:pt x="3360" y="2063"/>
                  </a:cubicBezTo>
                  <a:cubicBezTo>
                    <a:pt x="3328" y="1730"/>
                    <a:pt x="4912" y="1239"/>
                    <a:pt x="4912" y="1239"/>
                  </a:cubicBezTo>
                  <a:cubicBezTo>
                    <a:pt x="3710" y="302"/>
                    <a:pt x="2741" y="1"/>
                    <a:pt x="19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7"/>
          <p:cNvSpPr/>
          <p:nvPr/>
        </p:nvSpPr>
        <p:spPr>
          <a:xfrm>
            <a:off x="-526025" y="-30750"/>
            <a:ext cx="2872380" cy="662903"/>
          </a:xfrm>
          <a:custGeom>
            <a:avLst/>
            <a:gdLst/>
            <a:ahLst/>
            <a:cxnLst/>
            <a:rect l="l" t="t" r="r" b="b"/>
            <a:pathLst>
              <a:path w="24161" h="5576" extrusionOk="0">
                <a:moveTo>
                  <a:pt x="3253" y="0"/>
                </a:moveTo>
                <a:cubicBezTo>
                  <a:pt x="2984" y="0"/>
                  <a:pt x="2733" y="49"/>
                  <a:pt x="2504" y="157"/>
                </a:cubicBezTo>
                <a:cubicBezTo>
                  <a:pt x="0" y="1346"/>
                  <a:pt x="2108" y="5576"/>
                  <a:pt x="2108" y="5576"/>
                </a:cubicBezTo>
                <a:lnTo>
                  <a:pt x="24160" y="5576"/>
                </a:lnTo>
                <a:lnTo>
                  <a:pt x="20326" y="4910"/>
                </a:lnTo>
                <a:cubicBezTo>
                  <a:pt x="20326" y="4910"/>
                  <a:pt x="20073" y="3199"/>
                  <a:pt x="19012" y="2930"/>
                </a:cubicBezTo>
                <a:cubicBezTo>
                  <a:pt x="18943" y="2913"/>
                  <a:pt x="18875" y="2906"/>
                  <a:pt x="18808" y="2906"/>
                </a:cubicBezTo>
                <a:cubicBezTo>
                  <a:pt x="17835" y="2906"/>
                  <a:pt x="17031" y="4514"/>
                  <a:pt x="17031" y="4514"/>
                </a:cubicBezTo>
                <a:cubicBezTo>
                  <a:pt x="17031" y="4514"/>
                  <a:pt x="16508" y="3072"/>
                  <a:pt x="15843" y="3072"/>
                </a:cubicBezTo>
                <a:cubicBezTo>
                  <a:pt x="15178" y="3072"/>
                  <a:pt x="14655" y="4657"/>
                  <a:pt x="14655" y="4657"/>
                </a:cubicBezTo>
                <a:cubicBezTo>
                  <a:pt x="14655" y="4657"/>
                  <a:pt x="13392" y="3298"/>
                  <a:pt x="11997" y="3298"/>
                </a:cubicBezTo>
                <a:cubicBezTo>
                  <a:pt x="11886" y="3298"/>
                  <a:pt x="11773" y="3307"/>
                  <a:pt x="11661" y="3326"/>
                </a:cubicBezTo>
                <a:cubicBezTo>
                  <a:pt x="10251" y="3548"/>
                  <a:pt x="10298" y="4910"/>
                  <a:pt x="10298" y="4910"/>
                </a:cubicBezTo>
                <a:cubicBezTo>
                  <a:pt x="10298" y="4910"/>
                  <a:pt x="5938" y="0"/>
                  <a:pt x="3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7"/>
          <p:cNvGrpSpPr/>
          <p:nvPr/>
        </p:nvGrpSpPr>
        <p:grpSpPr>
          <a:xfrm>
            <a:off x="5345149" y="3713986"/>
            <a:ext cx="3798904" cy="1581934"/>
            <a:chOff x="5345149" y="3561586"/>
            <a:chExt cx="3798904" cy="1581934"/>
          </a:xfrm>
        </p:grpSpPr>
        <p:sp>
          <p:nvSpPr>
            <p:cNvPr id="76" name="Google Shape;76;p7"/>
            <p:cNvSpPr/>
            <p:nvPr/>
          </p:nvSpPr>
          <p:spPr>
            <a:xfrm>
              <a:off x="5345149" y="3561586"/>
              <a:ext cx="3798904" cy="1581934"/>
            </a:xfrm>
            <a:custGeom>
              <a:avLst/>
              <a:gdLst/>
              <a:ahLst/>
              <a:cxnLst/>
              <a:rect l="l" t="t" r="r" b="b"/>
              <a:pathLst>
                <a:path w="53074" h="22101" extrusionOk="0">
                  <a:moveTo>
                    <a:pt x="53058" y="0"/>
                  </a:moveTo>
                  <a:cubicBezTo>
                    <a:pt x="52186" y="95"/>
                    <a:pt x="51473" y="792"/>
                    <a:pt x="51347" y="1664"/>
                  </a:cubicBezTo>
                  <a:cubicBezTo>
                    <a:pt x="51347" y="1664"/>
                    <a:pt x="49952" y="260"/>
                    <a:pt x="47703" y="260"/>
                  </a:cubicBezTo>
                  <a:cubicBezTo>
                    <a:pt x="46939" y="260"/>
                    <a:pt x="46076" y="422"/>
                    <a:pt x="45136" y="856"/>
                  </a:cubicBezTo>
                  <a:cubicBezTo>
                    <a:pt x="41445" y="2583"/>
                    <a:pt x="42712" y="7525"/>
                    <a:pt x="42712" y="7525"/>
                  </a:cubicBezTo>
                  <a:cubicBezTo>
                    <a:pt x="42135" y="7304"/>
                    <a:pt x="41530" y="7198"/>
                    <a:pt x="40918" y="7198"/>
                  </a:cubicBezTo>
                  <a:cubicBezTo>
                    <a:pt x="40740" y="7198"/>
                    <a:pt x="40562" y="7207"/>
                    <a:pt x="40384" y="7224"/>
                  </a:cubicBezTo>
                  <a:cubicBezTo>
                    <a:pt x="37548" y="7430"/>
                    <a:pt x="37484" y="9205"/>
                    <a:pt x="37484" y="9205"/>
                  </a:cubicBezTo>
                  <a:cubicBezTo>
                    <a:pt x="37484" y="9205"/>
                    <a:pt x="35948" y="8675"/>
                    <a:pt x="34016" y="8675"/>
                  </a:cubicBezTo>
                  <a:cubicBezTo>
                    <a:pt x="32412" y="8675"/>
                    <a:pt x="30535" y="9040"/>
                    <a:pt x="29040" y="10377"/>
                  </a:cubicBezTo>
                  <a:cubicBezTo>
                    <a:pt x="25745" y="13308"/>
                    <a:pt x="27852" y="15827"/>
                    <a:pt x="27852" y="15827"/>
                  </a:cubicBezTo>
                  <a:cubicBezTo>
                    <a:pt x="27293" y="15703"/>
                    <a:pt x="26811" y="15650"/>
                    <a:pt x="26395" y="15650"/>
                  </a:cubicBezTo>
                  <a:cubicBezTo>
                    <a:pt x="24112" y="15650"/>
                    <a:pt x="23828" y="17237"/>
                    <a:pt x="23828" y="17237"/>
                  </a:cubicBezTo>
                  <a:lnTo>
                    <a:pt x="22893" y="16984"/>
                  </a:lnTo>
                  <a:cubicBezTo>
                    <a:pt x="24051" y="14454"/>
                    <a:pt x="21409" y="14194"/>
                    <a:pt x="20275" y="14194"/>
                  </a:cubicBezTo>
                  <a:cubicBezTo>
                    <a:pt x="19981" y="14194"/>
                    <a:pt x="19788" y="14211"/>
                    <a:pt x="19788" y="14211"/>
                  </a:cubicBezTo>
                  <a:cubicBezTo>
                    <a:pt x="19788" y="14211"/>
                    <a:pt x="23226" y="12912"/>
                    <a:pt x="21515" y="10330"/>
                  </a:cubicBezTo>
                  <a:cubicBezTo>
                    <a:pt x="20388" y="8628"/>
                    <a:pt x="18821" y="8185"/>
                    <a:pt x="17438" y="8185"/>
                  </a:cubicBezTo>
                  <a:cubicBezTo>
                    <a:pt x="16722" y="8185"/>
                    <a:pt x="16056" y="8304"/>
                    <a:pt x="15527" y="8428"/>
                  </a:cubicBezTo>
                  <a:cubicBezTo>
                    <a:pt x="13625" y="8856"/>
                    <a:pt x="9697" y="10963"/>
                    <a:pt x="10964" y="14607"/>
                  </a:cubicBezTo>
                  <a:lnTo>
                    <a:pt x="10964" y="14607"/>
                  </a:lnTo>
                  <a:cubicBezTo>
                    <a:pt x="10964" y="14607"/>
                    <a:pt x="10154" y="13703"/>
                    <a:pt x="8875" y="13703"/>
                  </a:cubicBezTo>
                  <a:cubicBezTo>
                    <a:pt x="8495" y="13703"/>
                    <a:pt x="8074" y="13783"/>
                    <a:pt x="7621" y="13989"/>
                  </a:cubicBezTo>
                  <a:cubicBezTo>
                    <a:pt x="5641" y="14908"/>
                    <a:pt x="6132" y="16572"/>
                    <a:pt x="7130" y="17253"/>
                  </a:cubicBezTo>
                  <a:cubicBezTo>
                    <a:pt x="7130" y="17253"/>
                    <a:pt x="1" y="17332"/>
                    <a:pt x="1" y="22101"/>
                  </a:cubicBezTo>
                  <a:lnTo>
                    <a:pt x="53073" y="22101"/>
                  </a:lnTo>
                  <a:lnTo>
                    <a:pt x="530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8359057" y="4098269"/>
              <a:ext cx="705789" cy="508567"/>
            </a:xfrm>
            <a:custGeom>
              <a:avLst/>
              <a:gdLst/>
              <a:ahLst/>
              <a:cxnLst/>
              <a:rect l="l" t="t" r="r" b="b"/>
              <a:pathLst>
                <a:path w="11899" h="8574" extrusionOk="0">
                  <a:moveTo>
                    <a:pt x="9826" y="0"/>
                  </a:moveTo>
                  <a:cubicBezTo>
                    <a:pt x="7951" y="0"/>
                    <a:pt x="8381" y="2410"/>
                    <a:pt x="8381" y="2410"/>
                  </a:cubicBezTo>
                  <a:cubicBezTo>
                    <a:pt x="8381" y="2410"/>
                    <a:pt x="7994" y="1842"/>
                    <a:pt x="7375" y="1842"/>
                  </a:cubicBezTo>
                  <a:cubicBezTo>
                    <a:pt x="7263" y="1842"/>
                    <a:pt x="7144" y="1860"/>
                    <a:pt x="7019" y="1903"/>
                  </a:cubicBezTo>
                  <a:cubicBezTo>
                    <a:pt x="6195" y="2204"/>
                    <a:pt x="6765" y="3234"/>
                    <a:pt x="6765" y="3234"/>
                  </a:cubicBezTo>
                  <a:cubicBezTo>
                    <a:pt x="6765" y="3234"/>
                    <a:pt x="5233" y="1951"/>
                    <a:pt x="3689" y="1951"/>
                  </a:cubicBezTo>
                  <a:cubicBezTo>
                    <a:pt x="3030" y="1951"/>
                    <a:pt x="2368" y="2185"/>
                    <a:pt x="1822" y="2854"/>
                  </a:cubicBezTo>
                  <a:cubicBezTo>
                    <a:pt x="0" y="5088"/>
                    <a:pt x="2773" y="7528"/>
                    <a:pt x="2773" y="7528"/>
                  </a:cubicBezTo>
                  <a:cubicBezTo>
                    <a:pt x="2773" y="7528"/>
                    <a:pt x="2556" y="7430"/>
                    <a:pt x="2272" y="7430"/>
                  </a:cubicBezTo>
                  <a:cubicBezTo>
                    <a:pt x="1870" y="7430"/>
                    <a:pt x="1335" y="7626"/>
                    <a:pt x="1094" y="8573"/>
                  </a:cubicBezTo>
                  <a:cubicBezTo>
                    <a:pt x="1575" y="8049"/>
                    <a:pt x="2247" y="7753"/>
                    <a:pt x="2951" y="7753"/>
                  </a:cubicBezTo>
                  <a:cubicBezTo>
                    <a:pt x="3034" y="7753"/>
                    <a:pt x="3117" y="7757"/>
                    <a:pt x="3201" y="7765"/>
                  </a:cubicBezTo>
                  <a:cubicBezTo>
                    <a:pt x="3201" y="7765"/>
                    <a:pt x="2123" y="5927"/>
                    <a:pt x="3201" y="4201"/>
                  </a:cubicBezTo>
                  <a:cubicBezTo>
                    <a:pt x="3636" y="3496"/>
                    <a:pt x="4385" y="3286"/>
                    <a:pt x="5123" y="3286"/>
                  </a:cubicBezTo>
                  <a:cubicBezTo>
                    <a:pt x="6210" y="3286"/>
                    <a:pt x="7272" y="3741"/>
                    <a:pt x="7272" y="3741"/>
                  </a:cubicBezTo>
                  <a:cubicBezTo>
                    <a:pt x="7272" y="3741"/>
                    <a:pt x="7114" y="2806"/>
                    <a:pt x="7557" y="2553"/>
                  </a:cubicBezTo>
                  <a:cubicBezTo>
                    <a:pt x="7612" y="2525"/>
                    <a:pt x="7669" y="2513"/>
                    <a:pt x="7728" y="2513"/>
                  </a:cubicBezTo>
                  <a:cubicBezTo>
                    <a:pt x="8168" y="2513"/>
                    <a:pt x="8698" y="3203"/>
                    <a:pt x="8698" y="3203"/>
                  </a:cubicBezTo>
                  <a:cubicBezTo>
                    <a:pt x="8698" y="3203"/>
                    <a:pt x="9142" y="1713"/>
                    <a:pt x="9997" y="1523"/>
                  </a:cubicBezTo>
                  <a:cubicBezTo>
                    <a:pt x="10057" y="1508"/>
                    <a:pt x="10118" y="1502"/>
                    <a:pt x="10178" y="1502"/>
                  </a:cubicBezTo>
                  <a:cubicBezTo>
                    <a:pt x="10957" y="1502"/>
                    <a:pt x="11708" y="2648"/>
                    <a:pt x="11708" y="2648"/>
                  </a:cubicBezTo>
                  <a:cubicBezTo>
                    <a:pt x="11708" y="2648"/>
                    <a:pt x="11898" y="82"/>
                    <a:pt x="9918" y="2"/>
                  </a:cubicBezTo>
                  <a:cubicBezTo>
                    <a:pt x="9887" y="1"/>
                    <a:pt x="9856" y="0"/>
                    <a:pt x="9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7"/>
          <p:cNvSpPr/>
          <p:nvPr/>
        </p:nvSpPr>
        <p:spPr>
          <a:xfrm flipH="1">
            <a:off x="296597" y="4559475"/>
            <a:ext cx="689152" cy="253275"/>
          </a:xfrm>
          <a:custGeom>
            <a:avLst/>
            <a:gdLst/>
            <a:ahLst/>
            <a:cxnLst/>
            <a:rect l="l" t="t" r="r" b="b"/>
            <a:pathLst>
              <a:path w="3882" h="1427" extrusionOk="0">
                <a:moveTo>
                  <a:pt x="2345" y="1"/>
                </a:moveTo>
                <a:cubicBezTo>
                  <a:pt x="1965" y="33"/>
                  <a:pt x="1664" y="492"/>
                  <a:pt x="1664" y="492"/>
                </a:cubicBezTo>
                <a:cubicBezTo>
                  <a:pt x="1479" y="350"/>
                  <a:pt x="1317" y="302"/>
                  <a:pt x="1183" y="302"/>
                </a:cubicBezTo>
                <a:cubicBezTo>
                  <a:pt x="915" y="302"/>
                  <a:pt x="761" y="492"/>
                  <a:pt x="761" y="492"/>
                </a:cubicBezTo>
                <a:lnTo>
                  <a:pt x="1252" y="714"/>
                </a:lnTo>
                <a:cubicBezTo>
                  <a:pt x="1190" y="701"/>
                  <a:pt x="1126" y="696"/>
                  <a:pt x="1063" y="696"/>
                </a:cubicBezTo>
                <a:cubicBezTo>
                  <a:pt x="884" y="696"/>
                  <a:pt x="703" y="743"/>
                  <a:pt x="539" y="825"/>
                </a:cubicBezTo>
                <a:cubicBezTo>
                  <a:pt x="32" y="1126"/>
                  <a:pt x="0" y="1427"/>
                  <a:pt x="0" y="1427"/>
                </a:cubicBezTo>
                <a:lnTo>
                  <a:pt x="1378" y="1031"/>
                </a:lnTo>
                <a:cubicBezTo>
                  <a:pt x="1489" y="1170"/>
                  <a:pt x="1708" y="1208"/>
                  <a:pt x="1911" y="1208"/>
                </a:cubicBezTo>
                <a:cubicBezTo>
                  <a:pt x="2146" y="1208"/>
                  <a:pt x="2361" y="1158"/>
                  <a:pt x="2361" y="1158"/>
                </a:cubicBezTo>
                <a:lnTo>
                  <a:pt x="2899" y="1427"/>
                </a:lnTo>
                <a:cubicBezTo>
                  <a:pt x="3105" y="1379"/>
                  <a:pt x="3264" y="1237"/>
                  <a:pt x="3295" y="1047"/>
                </a:cubicBezTo>
                <a:lnTo>
                  <a:pt x="2598" y="952"/>
                </a:lnTo>
                <a:lnTo>
                  <a:pt x="2329" y="777"/>
                </a:lnTo>
                <a:cubicBezTo>
                  <a:pt x="2376" y="540"/>
                  <a:pt x="3882" y="144"/>
                  <a:pt x="3882" y="144"/>
                </a:cubicBezTo>
                <a:cubicBezTo>
                  <a:pt x="3359" y="64"/>
                  <a:pt x="2852" y="17"/>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txBox="1">
            <a:spLocks noGrp="1"/>
          </p:cNvSpPr>
          <p:nvPr>
            <p:ph type="title"/>
          </p:nvPr>
        </p:nvSpPr>
        <p:spPr>
          <a:xfrm>
            <a:off x="715100" y="929750"/>
            <a:ext cx="3418200" cy="977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 name="Google Shape;80;p7"/>
          <p:cNvSpPr txBox="1">
            <a:spLocks noGrp="1"/>
          </p:cNvSpPr>
          <p:nvPr>
            <p:ph type="body" idx="1"/>
          </p:nvPr>
        </p:nvSpPr>
        <p:spPr>
          <a:xfrm>
            <a:off x="715100" y="1967950"/>
            <a:ext cx="3798900" cy="23220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Clr>
                <a:schemeClr val="dk1"/>
              </a:buClr>
              <a:buSzPts val="1400"/>
              <a:buChar char="●"/>
              <a:defRPr sz="1400">
                <a:solidFill>
                  <a:srgbClr val="434343"/>
                </a:solidFill>
                <a:latin typeface="Roboto"/>
                <a:ea typeface="Roboto"/>
                <a:cs typeface="Roboto"/>
                <a:sym typeface="Roboto"/>
              </a:defRPr>
            </a:lvl1pPr>
            <a:lvl2pPr marL="914400" lvl="1" indent="-317500" rtl="0">
              <a:lnSpc>
                <a:spcPct val="115000"/>
              </a:lnSpc>
              <a:spcBef>
                <a:spcPts val="0"/>
              </a:spcBef>
              <a:spcAft>
                <a:spcPts val="0"/>
              </a:spcAft>
              <a:buClr>
                <a:srgbClr val="EFF8FF"/>
              </a:buClr>
              <a:buSzPts val="1400"/>
              <a:buFont typeface="Roboto"/>
              <a:buChar char="○"/>
              <a:defRPr>
                <a:solidFill>
                  <a:srgbClr val="434343"/>
                </a:solidFill>
              </a:defRPr>
            </a:lvl2pPr>
            <a:lvl3pPr marL="1371600" lvl="2" indent="-317500" rtl="0">
              <a:lnSpc>
                <a:spcPct val="115000"/>
              </a:lnSpc>
              <a:spcBef>
                <a:spcPts val="0"/>
              </a:spcBef>
              <a:spcAft>
                <a:spcPts val="0"/>
              </a:spcAft>
              <a:buClr>
                <a:srgbClr val="EFF8FF"/>
              </a:buClr>
              <a:buSzPts val="1400"/>
              <a:buFont typeface="Roboto"/>
              <a:buChar char="■"/>
              <a:defRPr>
                <a:solidFill>
                  <a:srgbClr val="434343"/>
                </a:solidFill>
              </a:defRPr>
            </a:lvl3pPr>
            <a:lvl4pPr marL="1828800" lvl="3" indent="-317500" rtl="0">
              <a:lnSpc>
                <a:spcPct val="115000"/>
              </a:lnSpc>
              <a:spcBef>
                <a:spcPts val="0"/>
              </a:spcBef>
              <a:spcAft>
                <a:spcPts val="0"/>
              </a:spcAft>
              <a:buClr>
                <a:srgbClr val="EFF8FF"/>
              </a:buClr>
              <a:buSzPts val="1400"/>
              <a:buFont typeface="Roboto"/>
              <a:buChar char="●"/>
              <a:defRPr>
                <a:solidFill>
                  <a:srgbClr val="434343"/>
                </a:solidFill>
              </a:defRPr>
            </a:lvl4pPr>
            <a:lvl5pPr marL="2286000" lvl="4" indent="-317500" rtl="0">
              <a:lnSpc>
                <a:spcPct val="115000"/>
              </a:lnSpc>
              <a:spcBef>
                <a:spcPts val="0"/>
              </a:spcBef>
              <a:spcAft>
                <a:spcPts val="0"/>
              </a:spcAft>
              <a:buClr>
                <a:srgbClr val="EFF8FF"/>
              </a:buClr>
              <a:buSzPts val="1400"/>
              <a:buFont typeface="Roboto"/>
              <a:buChar char="○"/>
              <a:defRPr>
                <a:solidFill>
                  <a:srgbClr val="434343"/>
                </a:solidFill>
              </a:defRPr>
            </a:lvl5pPr>
            <a:lvl6pPr marL="2743200" lvl="5" indent="-317500" rtl="0">
              <a:lnSpc>
                <a:spcPct val="115000"/>
              </a:lnSpc>
              <a:spcBef>
                <a:spcPts val="0"/>
              </a:spcBef>
              <a:spcAft>
                <a:spcPts val="0"/>
              </a:spcAft>
              <a:buClr>
                <a:srgbClr val="EFF8FF"/>
              </a:buClr>
              <a:buSzPts val="1400"/>
              <a:buFont typeface="Roboto"/>
              <a:buChar char="■"/>
              <a:defRPr>
                <a:solidFill>
                  <a:srgbClr val="434343"/>
                </a:solidFill>
              </a:defRPr>
            </a:lvl6pPr>
            <a:lvl7pPr marL="3200400" lvl="6" indent="-317500" rtl="0">
              <a:lnSpc>
                <a:spcPct val="115000"/>
              </a:lnSpc>
              <a:spcBef>
                <a:spcPts val="0"/>
              </a:spcBef>
              <a:spcAft>
                <a:spcPts val="0"/>
              </a:spcAft>
              <a:buClr>
                <a:srgbClr val="EFF8FF"/>
              </a:buClr>
              <a:buSzPts val="1400"/>
              <a:buFont typeface="Roboto"/>
              <a:buChar char="●"/>
              <a:defRPr>
                <a:solidFill>
                  <a:srgbClr val="434343"/>
                </a:solidFill>
              </a:defRPr>
            </a:lvl7pPr>
            <a:lvl8pPr marL="3657600" lvl="7" indent="-317500" rtl="0">
              <a:lnSpc>
                <a:spcPct val="115000"/>
              </a:lnSpc>
              <a:spcBef>
                <a:spcPts val="0"/>
              </a:spcBef>
              <a:spcAft>
                <a:spcPts val="0"/>
              </a:spcAft>
              <a:buClr>
                <a:srgbClr val="EFF8FF"/>
              </a:buClr>
              <a:buSzPts val="1400"/>
              <a:buFont typeface="Roboto"/>
              <a:buChar char="○"/>
              <a:defRPr>
                <a:solidFill>
                  <a:srgbClr val="434343"/>
                </a:solidFill>
              </a:defRPr>
            </a:lvl8pPr>
            <a:lvl9pPr marL="4114800" lvl="8" indent="-317500" rtl="0">
              <a:lnSpc>
                <a:spcPct val="115000"/>
              </a:lnSpc>
              <a:spcBef>
                <a:spcPts val="0"/>
              </a:spcBef>
              <a:spcAft>
                <a:spcPts val="0"/>
              </a:spcAft>
              <a:buClr>
                <a:srgbClr val="EFF8FF"/>
              </a:buClr>
              <a:buSzPts val="1400"/>
              <a:buFont typeface="Roboto"/>
              <a:buChar char="■"/>
              <a:defRPr>
                <a:solidFill>
                  <a:srgbClr val="4343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grpSp>
        <p:nvGrpSpPr>
          <p:cNvPr id="82" name="Google Shape;82;p8"/>
          <p:cNvGrpSpPr/>
          <p:nvPr/>
        </p:nvGrpSpPr>
        <p:grpSpPr>
          <a:xfrm rot="10800000">
            <a:off x="-708891" y="-678506"/>
            <a:ext cx="4316567" cy="2438231"/>
            <a:chOff x="5533491" y="3107351"/>
            <a:chExt cx="4316567" cy="2438231"/>
          </a:xfrm>
        </p:grpSpPr>
        <p:sp>
          <p:nvSpPr>
            <p:cNvPr id="83" name="Google Shape;83;p8"/>
            <p:cNvSpPr/>
            <p:nvPr/>
          </p:nvSpPr>
          <p:spPr>
            <a:xfrm flipH="1">
              <a:off x="5533491" y="3107351"/>
              <a:ext cx="3843000" cy="2188447"/>
            </a:xfrm>
            <a:custGeom>
              <a:avLst/>
              <a:gdLst/>
              <a:ahLst/>
              <a:cxnLst/>
              <a:rect l="l" t="t" r="r" b="b"/>
              <a:pathLst>
                <a:path w="36343" h="20696" extrusionOk="0">
                  <a:moveTo>
                    <a:pt x="5048" y="0"/>
                  </a:moveTo>
                  <a:cubicBezTo>
                    <a:pt x="4983" y="0"/>
                    <a:pt x="4916" y="2"/>
                    <a:pt x="4848" y="5"/>
                  </a:cubicBezTo>
                  <a:cubicBezTo>
                    <a:pt x="1030" y="163"/>
                    <a:pt x="1426" y="5074"/>
                    <a:pt x="1426" y="5074"/>
                  </a:cubicBezTo>
                  <a:cubicBezTo>
                    <a:pt x="1066" y="4534"/>
                    <a:pt x="739" y="4387"/>
                    <a:pt x="489" y="4387"/>
                  </a:cubicBezTo>
                  <a:cubicBezTo>
                    <a:pt x="189" y="4387"/>
                    <a:pt x="0" y="4599"/>
                    <a:pt x="0" y="4599"/>
                  </a:cubicBezTo>
                  <a:lnTo>
                    <a:pt x="0" y="20695"/>
                  </a:lnTo>
                  <a:lnTo>
                    <a:pt x="34774" y="20695"/>
                  </a:lnTo>
                  <a:cubicBezTo>
                    <a:pt x="34774" y="20695"/>
                    <a:pt x="36343" y="18667"/>
                    <a:pt x="34774" y="17226"/>
                  </a:cubicBezTo>
                  <a:cubicBezTo>
                    <a:pt x="34406" y="16884"/>
                    <a:pt x="33993" y="16753"/>
                    <a:pt x="33576" y="16753"/>
                  </a:cubicBezTo>
                  <a:cubicBezTo>
                    <a:pt x="32215" y="16753"/>
                    <a:pt x="30814" y="18145"/>
                    <a:pt x="30814" y="18145"/>
                  </a:cubicBezTo>
                  <a:cubicBezTo>
                    <a:pt x="30814" y="18145"/>
                    <a:pt x="35678" y="10493"/>
                    <a:pt x="29657" y="9700"/>
                  </a:cubicBezTo>
                  <a:cubicBezTo>
                    <a:pt x="29356" y="9661"/>
                    <a:pt x="29066" y="9642"/>
                    <a:pt x="28785" y="9642"/>
                  </a:cubicBezTo>
                  <a:cubicBezTo>
                    <a:pt x="23453" y="9642"/>
                    <a:pt x="21752" y="16434"/>
                    <a:pt x="21752" y="16434"/>
                  </a:cubicBezTo>
                  <a:cubicBezTo>
                    <a:pt x="21300" y="14635"/>
                    <a:pt x="20279" y="14260"/>
                    <a:pt x="19505" y="14260"/>
                  </a:cubicBezTo>
                  <a:cubicBezTo>
                    <a:pt x="18949" y="14260"/>
                    <a:pt x="18520" y="14453"/>
                    <a:pt x="18520" y="14453"/>
                  </a:cubicBezTo>
                  <a:cubicBezTo>
                    <a:pt x="18520" y="14453"/>
                    <a:pt x="23843" y="9748"/>
                    <a:pt x="20358" y="5470"/>
                  </a:cubicBezTo>
                  <a:cubicBezTo>
                    <a:pt x="19312" y="4182"/>
                    <a:pt x="18042" y="3731"/>
                    <a:pt x="16776" y="3731"/>
                  </a:cubicBezTo>
                  <a:cubicBezTo>
                    <a:pt x="13825" y="3731"/>
                    <a:pt x="10900" y="6183"/>
                    <a:pt x="10900" y="6183"/>
                  </a:cubicBezTo>
                  <a:cubicBezTo>
                    <a:pt x="10900" y="6183"/>
                    <a:pt x="11977" y="4203"/>
                    <a:pt x="10393" y="3649"/>
                  </a:cubicBezTo>
                  <a:cubicBezTo>
                    <a:pt x="10146" y="3562"/>
                    <a:pt x="9913" y="3526"/>
                    <a:pt x="9696" y="3526"/>
                  </a:cubicBezTo>
                  <a:cubicBezTo>
                    <a:pt x="8513" y="3526"/>
                    <a:pt x="7779" y="4599"/>
                    <a:pt x="7779" y="4599"/>
                  </a:cubicBezTo>
                  <a:cubicBezTo>
                    <a:pt x="7779" y="4599"/>
                    <a:pt x="8619" y="0"/>
                    <a:pt x="5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3388888" flipH="1">
              <a:off x="7922978" y="3874096"/>
              <a:ext cx="1863989" cy="1152521"/>
            </a:xfrm>
            <a:custGeom>
              <a:avLst/>
              <a:gdLst/>
              <a:ahLst/>
              <a:cxnLst/>
              <a:rect l="l" t="t" r="r" b="b"/>
              <a:pathLst>
                <a:path w="23464" h="14508" extrusionOk="0">
                  <a:moveTo>
                    <a:pt x="22082" y="1"/>
                  </a:moveTo>
                  <a:cubicBezTo>
                    <a:pt x="19735" y="1"/>
                    <a:pt x="19297" y="2530"/>
                    <a:pt x="19297" y="2530"/>
                  </a:cubicBezTo>
                  <a:cubicBezTo>
                    <a:pt x="18986" y="2504"/>
                    <a:pt x="18692" y="2492"/>
                    <a:pt x="18413" y="2492"/>
                  </a:cubicBezTo>
                  <a:cubicBezTo>
                    <a:pt x="13356" y="2492"/>
                    <a:pt x="13356" y="6491"/>
                    <a:pt x="13356" y="6491"/>
                  </a:cubicBezTo>
                  <a:cubicBezTo>
                    <a:pt x="7716" y="7489"/>
                    <a:pt x="9110" y="11339"/>
                    <a:pt x="9110" y="11339"/>
                  </a:cubicBezTo>
                  <a:cubicBezTo>
                    <a:pt x="7422" y="9436"/>
                    <a:pt x="5710" y="8844"/>
                    <a:pt x="4233" y="8844"/>
                  </a:cubicBezTo>
                  <a:cubicBezTo>
                    <a:pt x="1798" y="8844"/>
                    <a:pt x="0" y="10451"/>
                    <a:pt x="0" y="10451"/>
                  </a:cubicBezTo>
                  <a:cubicBezTo>
                    <a:pt x="653" y="10330"/>
                    <a:pt x="1275" y="10276"/>
                    <a:pt x="1864" y="10276"/>
                  </a:cubicBezTo>
                  <a:cubicBezTo>
                    <a:pt x="7068" y="10276"/>
                    <a:pt x="9791" y="14507"/>
                    <a:pt x="9791" y="14507"/>
                  </a:cubicBezTo>
                  <a:cubicBezTo>
                    <a:pt x="10092" y="8281"/>
                    <a:pt x="15051" y="7489"/>
                    <a:pt x="15051" y="7489"/>
                  </a:cubicBezTo>
                  <a:cubicBezTo>
                    <a:pt x="15637" y="3623"/>
                    <a:pt x="20485" y="3322"/>
                    <a:pt x="20485" y="3322"/>
                  </a:cubicBezTo>
                  <a:cubicBezTo>
                    <a:pt x="20691" y="756"/>
                    <a:pt x="23463" y="249"/>
                    <a:pt x="23463" y="249"/>
                  </a:cubicBezTo>
                  <a:cubicBezTo>
                    <a:pt x="22942" y="75"/>
                    <a:pt x="22484" y="1"/>
                    <a:pt x="22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8"/>
          <p:cNvSpPr/>
          <p:nvPr/>
        </p:nvSpPr>
        <p:spPr>
          <a:xfrm flipH="1">
            <a:off x="7391561" y="-184725"/>
            <a:ext cx="1578207" cy="1439473"/>
          </a:xfrm>
          <a:custGeom>
            <a:avLst/>
            <a:gdLst/>
            <a:ahLst/>
            <a:cxnLst/>
            <a:rect l="l" t="t" r="r" b="b"/>
            <a:pathLst>
              <a:path w="14925" h="13613" extrusionOk="0">
                <a:moveTo>
                  <a:pt x="7463" y="0"/>
                </a:moveTo>
                <a:cubicBezTo>
                  <a:pt x="5720" y="0"/>
                  <a:pt x="3977" y="661"/>
                  <a:pt x="2647" y="1984"/>
                </a:cubicBezTo>
                <a:cubicBezTo>
                  <a:pt x="1" y="4646"/>
                  <a:pt x="1" y="8955"/>
                  <a:pt x="2647" y="11617"/>
                </a:cubicBezTo>
                <a:cubicBezTo>
                  <a:pt x="3977" y="12947"/>
                  <a:pt x="5720" y="13613"/>
                  <a:pt x="7463" y="13613"/>
                </a:cubicBezTo>
                <a:cubicBezTo>
                  <a:pt x="9205" y="13613"/>
                  <a:pt x="10948" y="12947"/>
                  <a:pt x="12279" y="11617"/>
                </a:cubicBezTo>
                <a:cubicBezTo>
                  <a:pt x="14924" y="8955"/>
                  <a:pt x="14924" y="4646"/>
                  <a:pt x="12279" y="1984"/>
                </a:cubicBezTo>
                <a:cubicBezTo>
                  <a:pt x="10948" y="661"/>
                  <a:pt x="9205" y="0"/>
                  <a:pt x="7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flipH="1">
            <a:off x="5574533" y="534997"/>
            <a:ext cx="3632400" cy="765349"/>
          </a:xfrm>
          <a:custGeom>
            <a:avLst/>
            <a:gdLst/>
            <a:ahLst/>
            <a:cxnLst/>
            <a:rect l="l" t="t" r="r" b="b"/>
            <a:pathLst>
              <a:path w="25064" h="5281" extrusionOk="0">
                <a:moveTo>
                  <a:pt x="9628" y="1"/>
                </a:moveTo>
                <a:cubicBezTo>
                  <a:pt x="8350" y="1"/>
                  <a:pt x="7652" y="1605"/>
                  <a:pt x="7652" y="1605"/>
                </a:cubicBezTo>
                <a:cubicBezTo>
                  <a:pt x="7652" y="1605"/>
                  <a:pt x="7311" y="1130"/>
                  <a:pt x="6769" y="1130"/>
                </a:cubicBezTo>
                <a:cubicBezTo>
                  <a:pt x="6692" y="1130"/>
                  <a:pt x="6611" y="1140"/>
                  <a:pt x="6527" y="1161"/>
                </a:cubicBezTo>
                <a:cubicBezTo>
                  <a:pt x="5858" y="1317"/>
                  <a:pt x="6121" y="2542"/>
                  <a:pt x="6776" y="2631"/>
                </a:cubicBezTo>
                <a:lnTo>
                  <a:pt x="6776" y="2631"/>
                </a:lnTo>
                <a:cubicBezTo>
                  <a:pt x="6753" y="2629"/>
                  <a:pt x="6720" y="2627"/>
                  <a:pt x="6681" y="2627"/>
                </a:cubicBezTo>
                <a:cubicBezTo>
                  <a:pt x="6434" y="2627"/>
                  <a:pt x="5936" y="2700"/>
                  <a:pt x="6020" y="3300"/>
                </a:cubicBezTo>
                <a:cubicBezTo>
                  <a:pt x="6020" y="3300"/>
                  <a:pt x="5275" y="2921"/>
                  <a:pt x="4725" y="2921"/>
                </a:cubicBezTo>
                <a:cubicBezTo>
                  <a:pt x="4405" y="2921"/>
                  <a:pt x="4151" y="3050"/>
                  <a:pt x="4151" y="3458"/>
                </a:cubicBezTo>
                <a:cubicBezTo>
                  <a:pt x="4151" y="5106"/>
                  <a:pt x="1553" y="4647"/>
                  <a:pt x="539" y="4963"/>
                </a:cubicBezTo>
                <a:cubicBezTo>
                  <a:pt x="0" y="5106"/>
                  <a:pt x="444" y="5264"/>
                  <a:pt x="444" y="5264"/>
                </a:cubicBezTo>
                <a:lnTo>
                  <a:pt x="4547" y="5280"/>
                </a:lnTo>
                <a:lnTo>
                  <a:pt x="25063" y="5280"/>
                </a:lnTo>
                <a:cubicBezTo>
                  <a:pt x="25063" y="5280"/>
                  <a:pt x="24628" y="4242"/>
                  <a:pt x="23696" y="4242"/>
                </a:cubicBezTo>
                <a:cubicBezTo>
                  <a:pt x="23560" y="4242"/>
                  <a:pt x="23414" y="4264"/>
                  <a:pt x="23257" y="4314"/>
                </a:cubicBezTo>
                <a:cubicBezTo>
                  <a:pt x="23167" y="4343"/>
                  <a:pt x="23096" y="4356"/>
                  <a:pt x="23040" y="4356"/>
                </a:cubicBezTo>
                <a:cubicBezTo>
                  <a:pt x="22321" y="4356"/>
                  <a:pt x="24071" y="2175"/>
                  <a:pt x="21514" y="2175"/>
                </a:cubicBezTo>
                <a:cubicBezTo>
                  <a:pt x="20485" y="2175"/>
                  <a:pt x="20104" y="2682"/>
                  <a:pt x="20057" y="3300"/>
                </a:cubicBezTo>
                <a:cubicBezTo>
                  <a:pt x="20057" y="3300"/>
                  <a:pt x="20021" y="3292"/>
                  <a:pt x="19966" y="3292"/>
                </a:cubicBezTo>
                <a:cubicBezTo>
                  <a:pt x="19782" y="3292"/>
                  <a:pt x="19387" y="3386"/>
                  <a:pt x="19423" y="4203"/>
                </a:cubicBezTo>
                <a:cubicBezTo>
                  <a:pt x="19423" y="4203"/>
                  <a:pt x="18856" y="3636"/>
                  <a:pt x="18373" y="3636"/>
                </a:cubicBezTo>
                <a:cubicBezTo>
                  <a:pt x="18268" y="3636"/>
                  <a:pt x="18167" y="3663"/>
                  <a:pt x="18077" y="3728"/>
                </a:cubicBezTo>
                <a:cubicBezTo>
                  <a:pt x="17600" y="4070"/>
                  <a:pt x="17124" y="4943"/>
                  <a:pt x="16228" y="4943"/>
                </a:cubicBezTo>
                <a:cubicBezTo>
                  <a:pt x="16170" y="4943"/>
                  <a:pt x="16110" y="4939"/>
                  <a:pt x="16049" y="4932"/>
                </a:cubicBezTo>
                <a:cubicBezTo>
                  <a:pt x="15194" y="4838"/>
                  <a:pt x="14779" y="3867"/>
                  <a:pt x="14404" y="3867"/>
                </a:cubicBezTo>
                <a:cubicBezTo>
                  <a:pt x="14334" y="3867"/>
                  <a:pt x="14265" y="3901"/>
                  <a:pt x="14195" y="3981"/>
                </a:cubicBezTo>
                <a:cubicBezTo>
                  <a:pt x="14195" y="3981"/>
                  <a:pt x="13851" y="3680"/>
                  <a:pt x="13535" y="3680"/>
                </a:cubicBezTo>
                <a:cubicBezTo>
                  <a:pt x="13468" y="3680"/>
                  <a:pt x="13401" y="3694"/>
                  <a:pt x="13340" y="3728"/>
                </a:cubicBezTo>
                <a:cubicBezTo>
                  <a:pt x="13323" y="3738"/>
                  <a:pt x="13308" y="3743"/>
                  <a:pt x="13295" y="3743"/>
                </a:cubicBezTo>
                <a:cubicBezTo>
                  <a:pt x="13065" y="3743"/>
                  <a:pt x="13429" y="2166"/>
                  <a:pt x="12614" y="2166"/>
                </a:cubicBezTo>
                <a:cubicBezTo>
                  <a:pt x="12578" y="2166"/>
                  <a:pt x="12540" y="2169"/>
                  <a:pt x="12500" y="2175"/>
                </a:cubicBezTo>
                <a:cubicBezTo>
                  <a:pt x="11486" y="2349"/>
                  <a:pt x="11534" y="3411"/>
                  <a:pt x="11534" y="3411"/>
                </a:cubicBezTo>
                <a:cubicBezTo>
                  <a:pt x="11534" y="3411"/>
                  <a:pt x="11486" y="2460"/>
                  <a:pt x="11201" y="2397"/>
                </a:cubicBezTo>
                <a:cubicBezTo>
                  <a:pt x="10916" y="2349"/>
                  <a:pt x="11819" y="654"/>
                  <a:pt x="10187" y="100"/>
                </a:cubicBezTo>
                <a:cubicBezTo>
                  <a:pt x="9990" y="31"/>
                  <a:pt x="9803" y="1"/>
                  <a:pt x="96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4249377" y="991520"/>
            <a:ext cx="555747" cy="204261"/>
          </a:xfrm>
          <a:custGeom>
            <a:avLst/>
            <a:gdLst/>
            <a:ahLst/>
            <a:cxnLst/>
            <a:rect l="l" t="t" r="r" b="b"/>
            <a:pathLst>
              <a:path w="3882" h="1427" extrusionOk="0">
                <a:moveTo>
                  <a:pt x="2345" y="1"/>
                </a:moveTo>
                <a:cubicBezTo>
                  <a:pt x="1965" y="33"/>
                  <a:pt x="1664" y="492"/>
                  <a:pt x="1664" y="492"/>
                </a:cubicBezTo>
                <a:cubicBezTo>
                  <a:pt x="1479" y="350"/>
                  <a:pt x="1317" y="302"/>
                  <a:pt x="1183" y="302"/>
                </a:cubicBezTo>
                <a:cubicBezTo>
                  <a:pt x="915" y="302"/>
                  <a:pt x="761" y="492"/>
                  <a:pt x="761" y="492"/>
                </a:cubicBezTo>
                <a:lnTo>
                  <a:pt x="1252" y="714"/>
                </a:lnTo>
                <a:cubicBezTo>
                  <a:pt x="1190" y="701"/>
                  <a:pt x="1126" y="696"/>
                  <a:pt x="1063" y="696"/>
                </a:cubicBezTo>
                <a:cubicBezTo>
                  <a:pt x="884" y="696"/>
                  <a:pt x="703" y="743"/>
                  <a:pt x="539" y="825"/>
                </a:cubicBezTo>
                <a:cubicBezTo>
                  <a:pt x="32" y="1126"/>
                  <a:pt x="0" y="1427"/>
                  <a:pt x="0" y="1427"/>
                </a:cubicBezTo>
                <a:lnTo>
                  <a:pt x="1378" y="1031"/>
                </a:lnTo>
                <a:cubicBezTo>
                  <a:pt x="1489" y="1170"/>
                  <a:pt x="1708" y="1208"/>
                  <a:pt x="1911" y="1208"/>
                </a:cubicBezTo>
                <a:cubicBezTo>
                  <a:pt x="2146" y="1208"/>
                  <a:pt x="2361" y="1158"/>
                  <a:pt x="2361" y="1158"/>
                </a:cubicBezTo>
                <a:lnTo>
                  <a:pt x="2899" y="1427"/>
                </a:lnTo>
                <a:cubicBezTo>
                  <a:pt x="3105" y="1379"/>
                  <a:pt x="3264" y="1237"/>
                  <a:pt x="3295" y="1047"/>
                </a:cubicBezTo>
                <a:lnTo>
                  <a:pt x="2598" y="952"/>
                </a:lnTo>
                <a:lnTo>
                  <a:pt x="2329" y="777"/>
                </a:lnTo>
                <a:cubicBezTo>
                  <a:pt x="2376" y="540"/>
                  <a:pt x="3882" y="144"/>
                  <a:pt x="3882" y="144"/>
                </a:cubicBezTo>
                <a:cubicBezTo>
                  <a:pt x="3359" y="64"/>
                  <a:pt x="2852" y="17"/>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flipH="1">
            <a:off x="7471324" y="2867748"/>
            <a:ext cx="511651" cy="460401"/>
          </a:xfrm>
          <a:custGeom>
            <a:avLst/>
            <a:gdLst/>
            <a:ahLst/>
            <a:cxnLst/>
            <a:rect l="l" t="t" r="r" b="b"/>
            <a:pathLst>
              <a:path w="1427" h="1284" extrusionOk="0">
                <a:moveTo>
                  <a:pt x="0" y="1"/>
                </a:moveTo>
                <a:lnTo>
                  <a:pt x="476" y="824"/>
                </a:lnTo>
                <a:lnTo>
                  <a:pt x="95" y="1030"/>
                </a:lnTo>
                <a:cubicBezTo>
                  <a:pt x="95" y="1030"/>
                  <a:pt x="238" y="1252"/>
                  <a:pt x="396" y="1268"/>
                </a:cubicBezTo>
                <a:lnTo>
                  <a:pt x="602" y="935"/>
                </a:lnTo>
                <a:lnTo>
                  <a:pt x="1426" y="1284"/>
                </a:lnTo>
                <a:cubicBezTo>
                  <a:pt x="1315" y="1046"/>
                  <a:pt x="1125" y="872"/>
                  <a:pt x="887" y="809"/>
                </a:cubicBezTo>
                <a:lnTo>
                  <a:pt x="967" y="587"/>
                </a:lnTo>
                <a:cubicBezTo>
                  <a:pt x="967" y="587"/>
                  <a:pt x="930" y="577"/>
                  <a:pt x="883" y="577"/>
                </a:cubicBezTo>
                <a:cubicBezTo>
                  <a:pt x="829" y="577"/>
                  <a:pt x="763" y="590"/>
                  <a:pt x="729" y="650"/>
                </a:cubicBezTo>
                <a:cubicBezTo>
                  <a:pt x="729" y="650"/>
                  <a:pt x="491" y="8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22" y="3501134"/>
            <a:ext cx="4088915" cy="1700987"/>
          </a:xfrm>
          <a:custGeom>
            <a:avLst/>
            <a:gdLst/>
            <a:ahLst/>
            <a:cxnLst/>
            <a:rect l="l" t="t" r="r" b="b"/>
            <a:pathLst>
              <a:path w="53089" h="22085" extrusionOk="0">
                <a:moveTo>
                  <a:pt x="53089" y="0"/>
                </a:moveTo>
                <a:lnTo>
                  <a:pt x="53089" y="0"/>
                </a:lnTo>
                <a:cubicBezTo>
                  <a:pt x="52202" y="95"/>
                  <a:pt x="51489" y="776"/>
                  <a:pt x="51362" y="1664"/>
                </a:cubicBezTo>
                <a:cubicBezTo>
                  <a:pt x="51362" y="1664"/>
                  <a:pt x="49969" y="253"/>
                  <a:pt x="47730" y="253"/>
                </a:cubicBezTo>
                <a:cubicBezTo>
                  <a:pt x="46967" y="253"/>
                  <a:pt x="46105" y="417"/>
                  <a:pt x="45168" y="856"/>
                </a:cubicBezTo>
                <a:cubicBezTo>
                  <a:pt x="41460" y="2567"/>
                  <a:pt x="42728" y="7525"/>
                  <a:pt x="42728" y="7525"/>
                </a:cubicBezTo>
                <a:cubicBezTo>
                  <a:pt x="42151" y="7304"/>
                  <a:pt x="41545" y="7198"/>
                  <a:pt x="40940" y="7198"/>
                </a:cubicBezTo>
                <a:cubicBezTo>
                  <a:pt x="40765" y="7198"/>
                  <a:pt x="40589" y="7207"/>
                  <a:pt x="40415" y="7224"/>
                </a:cubicBezTo>
                <a:cubicBezTo>
                  <a:pt x="37563" y="7414"/>
                  <a:pt x="37500" y="9205"/>
                  <a:pt x="37500" y="9205"/>
                </a:cubicBezTo>
                <a:cubicBezTo>
                  <a:pt x="37500" y="9205"/>
                  <a:pt x="35955" y="8672"/>
                  <a:pt x="34017" y="8672"/>
                </a:cubicBezTo>
                <a:cubicBezTo>
                  <a:pt x="32416" y="8672"/>
                  <a:pt x="30546" y="9035"/>
                  <a:pt x="29056" y="10361"/>
                </a:cubicBezTo>
                <a:cubicBezTo>
                  <a:pt x="25745" y="13292"/>
                  <a:pt x="27867" y="15827"/>
                  <a:pt x="27867" y="15827"/>
                </a:cubicBezTo>
                <a:cubicBezTo>
                  <a:pt x="27308" y="15702"/>
                  <a:pt x="26826" y="15650"/>
                  <a:pt x="26410" y="15650"/>
                </a:cubicBezTo>
                <a:cubicBezTo>
                  <a:pt x="24127" y="15650"/>
                  <a:pt x="23843" y="17237"/>
                  <a:pt x="23843" y="17237"/>
                </a:cubicBezTo>
                <a:lnTo>
                  <a:pt x="22909" y="16983"/>
                </a:lnTo>
                <a:cubicBezTo>
                  <a:pt x="24067" y="14454"/>
                  <a:pt x="21435" y="14194"/>
                  <a:pt x="20304" y="14194"/>
                </a:cubicBezTo>
                <a:cubicBezTo>
                  <a:pt x="20012" y="14194"/>
                  <a:pt x="19819" y="14211"/>
                  <a:pt x="19819" y="14211"/>
                </a:cubicBezTo>
                <a:cubicBezTo>
                  <a:pt x="19819" y="14211"/>
                  <a:pt x="23241" y="12880"/>
                  <a:pt x="21530" y="10314"/>
                </a:cubicBezTo>
                <a:cubicBezTo>
                  <a:pt x="20397" y="8604"/>
                  <a:pt x="18820" y="8165"/>
                  <a:pt x="17437" y="8165"/>
                </a:cubicBezTo>
                <a:cubicBezTo>
                  <a:pt x="16731" y="8165"/>
                  <a:pt x="16077" y="8279"/>
                  <a:pt x="15558" y="8397"/>
                </a:cubicBezTo>
                <a:cubicBezTo>
                  <a:pt x="13657" y="8840"/>
                  <a:pt x="9728" y="10932"/>
                  <a:pt x="10995" y="14575"/>
                </a:cubicBezTo>
                <a:cubicBezTo>
                  <a:pt x="10434" y="13993"/>
                  <a:pt x="9668" y="13681"/>
                  <a:pt x="8894" y="13681"/>
                </a:cubicBezTo>
                <a:cubicBezTo>
                  <a:pt x="8466" y="13681"/>
                  <a:pt x="8036" y="13776"/>
                  <a:pt x="7637" y="13973"/>
                </a:cubicBezTo>
                <a:cubicBezTo>
                  <a:pt x="5656" y="14876"/>
                  <a:pt x="6147" y="16540"/>
                  <a:pt x="7130" y="17237"/>
                </a:cubicBezTo>
                <a:cubicBezTo>
                  <a:pt x="7130" y="17237"/>
                  <a:pt x="0" y="17300"/>
                  <a:pt x="0" y="22085"/>
                </a:cubicBezTo>
                <a:lnTo>
                  <a:pt x="53073" y="22085"/>
                </a:lnTo>
                <a:lnTo>
                  <a:pt x="530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8"/>
          <p:cNvGrpSpPr/>
          <p:nvPr/>
        </p:nvGrpSpPr>
        <p:grpSpPr>
          <a:xfrm>
            <a:off x="5059477" y="3501153"/>
            <a:ext cx="4084575" cy="1700948"/>
            <a:chOff x="5059477" y="3501153"/>
            <a:chExt cx="4084575" cy="1700948"/>
          </a:xfrm>
        </p:grpSpPr>
        <p:sp>
          <p:nvSpPr>
            <p:cNvPr id="91" name="Google Shape;91;p8"/>
            <p:cNvSpPr/>
            <p:nvPr/>
          </p:nvSpPr>
          <p:spPr>
            <a:xfrm>
              <a:off x="5059477" y="3501153"/>
              <a:ext cx="4084575" cy="1700948"/>
            </a:xfrm>
            <a:custGeom>
              <a:avLst/>
              <a:gdLst/>
              <a:ahLst/>
              <a:cxnLst/>
              <a:rect l="l" t="t" r="r" b="b"/>
              <a:pathLst>
                <a:path w="53074" h="22101" extrusionOk="0">
                  <a:moveTo>
                    <a:pt x="53058" y="0"/>
                  </a:moveTo>
                  <a:cubicBezTo>
                    <a:pt x="52186" y="95"/>
                    <a:pt x="51473" y="792"/>
                    <a:pt x="51347" y="1664"/>
                  </a:cubicBezTo>
                  <a:cubicBezTo>
                    <a:pt x="51347" y="1664"/>
                    <a:pt x="49952" y="260"/>
                    <a:pt x="47703" y="260"/>
                  </a:cubicBezTo>
                  <a:cubicBezTo>
                    <a:pt x="46939" y="260"/>
                    <a:pt x="46076" y="422"/>
                    <a:pt x="45136" y="856"/>
                  </a:cubicBezTo>
                  <a:cubicBezTo>
                    <a:pt x="41445" y="2583"/>
                    <a:pt x="42712" y="7525"/>
                    <a:pt x="42712" y="7525"/>
                  </a:cubicBezTo>
                  <a:cubicBezTo>
                    <a:pt x="42135" y="7304"/>
                    <a:pt x="41530" y="7198"/>
                    <a:pt x="40918" y="7198"/>
                  </a:cubicBezTo>
                  <a:cubicBezTo>
                    <a:pt x="40740" y="7198"/>
                    <a:pt x="40562" y="7207"/>
                    <a:pt x="40384" y="7224"/>
                  </a:cubicBezTo>
                  <a:cubicBezTo>
                    <a:pt x="37548" y="7430"/>
                    <a:pt x="37484" y="9205"/>
                    <a:pt x="37484" y="9205"/>
                  </a:cubicBezTo>
                  <a:cubicBezTo>
                    <a:pt x="37484" y="9205"/>
                    <a:pt x="35948" y="8675"/>
                    <a:pt x="34016" y="8675"/>
                  </a:cubicBezTo>
                  <a:cubicBezTo>
                    <a:pt x="32412" y="8675"/>
                    <a:pt x="30535" y="9040"/>
                    <a:pt x="29040" y="10377"/>
                  </a:cubicBezTo>
                  <a:cubicBezTo>
                    <a:pt x="25745" y="13308"/>
                    <a:pt x="27852" y="15827"/>
                    <a:pt x="27852" y="15827"/>
                  </a:cubicBezTo>
                  <a:cubicBezTo>
                    <a:pt x="27293" y="15703"/>
                    <a:pt x="26811" y="15650"/>
                    <a:pt x="26395" y="15650"/>
                  </a:cubicBezTo>
                  <a:cubicBezTo>
                    <a:pt x="24112" y="15650"/>
                    <a:pt x="23828" y="17237"/>
                    <a:pt x="23828" y="17237"/>
                  </a:cubicBezTo>
                  <a:lnTo>
                    <a:pt x="22893" y="16984"/>
                  </a:lnTo>
                  <a:cubicBezTo>
                    <a:pt x="24051" y="14454"/>
                    <a:pt x="21409" y="14194"/>
                    <a:pt x="20275" y="14194"/>
                  </a:cubicBezTo>
                  <a:cubicBezTo>
                    <a:pt x="19981" y="14194"/>
                    <a:pt x="19788" y="14211"/>
                    <a:pt x="19788" y="14211"/>
                  </a:cubicBezTo>
                  <a:cubicBezTo>
                    <a:pt x="19788" y="14211"/>
                    <a:pt x="23226" y="12912"/>
                    <a:pt x="21515" y="10330"/>
                  </a:cubicBezTo>
                  <a:cubicBezTo>
                    <a:pt x="20388" y="8628"/>
                    <a:pt x="18821" y="8185"/>
                    <a:pt x="17438" y="8185"/>
                  </a:cubicBezTo>
                  <a:cubicBezTo>
                    <a:pt x="16722" y="8185"/>
                    <a:pt x="16056" y="8304"/>
                    <a:pt x="15527" y="8428"/>
                  </a:cubicBezTo>
                  <a:cubicBezTo>
                    <a:pt x="13625" y="8856"/>
                    <a:pt x="9697" y="10963"/>
                    <a:pt x="10964" y="14607"/>
                  </a:cubicBezTo>
                  <a:lnTo>
                    <a:pt x="10964" y="14607"/>
                  </a:lnTo>
                  <a:cubicBezTo>
                    <a:pt x="10964" y="14607"/>
                    <a:pt x="10154" y="13703"/>
                    <a:pt x="8875" y="13703"/>
                  </a:cubicBezTo>
                  <a:cubicBezTo>
                    <a:pt x="8495" y="13703"/>
                    <a:pt x="8074" y="13783"/>
                    <a:pt x="7621" y="13989"/>
                  </a:cubicBezTo>
                  <a:cubicBezTo>
                    <a:pt x="5641" y="14908"/>
                    <a:pt x="6132" y="16572"/>
                    <a:pt x="7130" y="17253"/>
                  </a:cubicBezTo>
                  <a:cubicBezTo>
                    <a:pt x="7130" y="17253"/>
                    <a:pt x="1" y="17332"/>
                    <a:pt x="1" y="22101"/>
                  </a:cubicBezTo>
                  <a:lnTo>
                    <a:pt x="53073" y="22101"/>
                  </a:lnTo>
                  <a:lnTo>
                    <a:pt x="530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7391552" y="4351448"/>
              <a:ext cx="916461" cy="660369"/>
            </a:xfrm>
            <a:custGeom>
              <a:avLst/>
              <a:gdLst/>
              <a:ahLst/>
              <a:cxnLst/>
              <a:rect l="l" t="t" r="r" b="b"/>
              <a:pathLst>
                <a:path w="11899" h="8574" extrusionOk="0">
                  <a:moveTo>
                    <a:pt x="9826" y="0"/>
                  </a:moveTo>
                  <a:cubicBezTo>
                    <a:pt x="7951" y="0"/>
                    <a:pt x="8381" y="2410"/>
                    <a:pt x="8381" y="2410"/>
                  </a:cubicBezTo>
                  <a:cubicBezTo>
                    <a:pt x="8381" y="2410"/>
                    <a:pt x="7994" y="1842"/>
                    <a:pt x="7375" y="1842"/>
                  </a:cubicBezTo>
                  <a:cubicBezTo>
                    <a:pt x="7263" y="1842"/>
                    <a:pt x="7144" y="1860"/>
                    <a:pt x="7019" y="1903"/>
                  </a:cubicBezTo>
                  <a:cubicBezTo>
                    <a:pt x="6195" y="2204"/>
                    <a:pt x="6765" y="3234"/>
                    <a:pt x="6765" y="3234"/>
                  </a:cubicBezTo>
                  <a:cubicBezTo>
                    <a:pt x="6765" y="3234"/>
                    <a:pt x="5233" y="1951"/>
                    <a:pt x="3689" y="1951"/>
                  </a:cubicBezTo>
                  <a:cubicBezTo>
                    <a:pt x="3030" y="1951"/>
                    <a:pt x="2368" y="2185"/>
                    <a:pt x="1822" y="2854"/>
                  </a:cubicBezTo>
                  <a:cubicBezTo>
                    <a:pt x="0" y="5088"/>
                    <a:pt x="2773" y="7528"/>
                    <a:pt x="2773" y="7528"/>
                  </a:cubicBezTo>
                  <a:cubicBezTo>
                    <a:pt x="2773" y="7528"/>
                    <a:pt x="2556" y="7430"/>
                    <a:pt x="2272" y="7430"/>
                  </a:cubicBezTo>
                  <a:cubicBezTo>
                    <a:pt x="1870" y="7430"/>
                    <a:pt x="1335" y="7626"/>
                    <a:pt x="1094" y="8573"/>
                  </a:cubicBezTo>
                  <a:cubicBezTo>
                    <a:pt x="1575" y="8049"/>
                    <a:pt x="2247" y="7753"/>
                    <a:pt x="2951" y="7753"/>
                  </a:cubicBezTo>
                  <a:cubicBezTo>
                    <a:pt x="3034" y="7753"/>
                    <a:pt x="3117" y="7757"/>
                    <a:pt x="3201" y="7765"/>
                  </a:cubicBezTo>
                  <a:cubicBezTo>
                    <a:pt x="3201" y="7765"/>
                    <a:pt x="2123" y="5927"/>
                    <a:pt x="3201" y="4201"/>
                  </a:cubicBezTo>
                  <a:cubicBezTo>
                    <a:pt x="3636" y="3496"/>
                    <a:pt x="4385" y="3286"/>
                    <a:pt x="5123" y="3286"/>
                  </a:cubicBezTo>
                  <a:cubicBezTo>
                    <a:pt x="6210" y="3286"/>
                    <a:pt x="7272" y="3741"/>
                    <a:pt x="7272" y="3741"/>
                  </a:cubicBezTo>
                  <a:cubicBezTo>
                    <a:pt x="7272" y="3741"/>
                    <a:pt x="7114" y="2806"/>
                    <a:pt x="7557" y="2553"/>
                  </a:cubicBezTo>
                  <a:cubicBezTo>
                    <a:pt x="7612" y="2525"/>
                    <a:pt x="7669" y="2513"/>
                    <a:pt x="7728" y="2513"/>
                  </a:cubicBezTo>
                  <a:cubicBezTo>
                    <a:pt x="8168" y="2513"/>
                    <a:pt x="8698" y="3203"/>
                    <a:pt x="8698" y="3203"/>
                  </a:cubicBezTo>
                  <a:cubicBezTo>
                    <a:pt x="8698" y="3203"/>
                    <a:pt x="9142" y="1713"/>
                    <a:pt x="9997" y="1523"/>
                  </a:cubicBezTo>
                  <a:cubicBezTo>
                    <a:pt x="10057" y="1508"/>
                    <a:pt x="10118" y="1502"/>
                    <a:pt x="10178" y="1502"/>
                  </a:cubicBezTo>
                  <a:cubicBezTo>
                    <a:pt x="10957" y="1502"/>
                    <a:pt x="11708" y="2648"/>
                    <a:pt x="11708" y="2648"/>
                  </a:cubicBezTo>
                  <a:cubicBezTo>
                    <a:pt x="11708" y="2648"/>
                    <a:pt x="11898" y="82"/>
                    <a:pt x="9918" y="2"/>
                  </a:cubicBezTo>
                  <a:cubicBezTo>
                    <a:pt x="9887" y="1"/>
                    <a:pt x="9856" y="0"/>
                    <a:pt x="9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p:nvPr/>
        </p:nvSpPr>
        <p:spPr>
          <a:xfrm flipH="1">
            <a:off x="960774" y="2571752"/>
            <a:ext cx="555751" cy="355842"/>
          </a:xfrm>
          <a:custGeom>
            <a:avLst/>
            <a:gdLst/>
            <a:ahLst/>
            <a:cxnLst/>
            <a:rect l="l" t="t" r="r" b="b"/>
            <a:pathLst>
              <a:path w="2599" h="1664" extrusionOk="0">
                <a:moveTo>
                  <a:pt x="1" y="0"/>
                </a:moveTo>
                <a:lnTo>
                  <a:pt x="1" y="0"/>
                </a:lnTo>
                <a:cubicBezTo>
                  <a:pt x="112" y="269"/>
                  <a:pt x="254" y="523"/>
                  <a:pt x="429" y="745"/>
                </a:cubicBezTo>
                <a:cubicBezTo>
                  <a:pt x="539" y="887"/>
                  <a:pt x="666" y="1014"/>
                  <a:pt x="825" y="1125"/>
                </a:cubicBezTo>
                <a:lnTo>
                  <a:pt x="318" y="1125"/>
                </a:lnTo>
                <a:cubicBezTo>
                  <a:pt x="318" y="1125"/>
                  <a:pt x="191" y="1553"/>
                  <a:pt x="856" y="1664"/>
                </a:cubicBezTo>
                <a:lnTo>
                  <a:pt x="1189" y="1410"/>
                </a:lnTo>
                <a:cubicBezTo>
                  <a:pt x="1189" y="1410"/>
                  <a:pt x="1650" y="1584"/>
                  <a:pt x="2120" y="1584"/>
                </a:cubicBezTo>
                <a:cubicBezTo>
                  <a:pt x="2285" y="1584"/>
                  <a:pt x="2451" y="1563"/>
                  <a:pt x="2599" y="1505"/>
                </a:cubicBezTo>
                <a:cubicBezTo>
                  <a:pt x="2282" y="1315"/>
                  <a:pt x="1918" y="1188"/>
                  <a:pt x="1537" y="1141"/>
                </a:cubicBezTo>
                <a:lnTo>
                  <a:pt x="1807" y="982"/>
                </a:lnTo>
                <a:cubicBezTo>
                  <a:pt x="1743" y="903"/>
                  <a:pt x="1652" y="864"/>
                  <a:pt x="1563" y="864"/>
                </a:cubicBezTo>
                <a:cubicBezTo>
                  <a:pt x="1474" y="864"/>
                  <a:pt x="1387" y="903"/>
                  <a:pt x="1332" y="982"/>
                </a:cubicBezTo>
                <a:cubicBezTo>
                  <a:pt x="1268" y="761"/>
                  <a:pt x="1110" y="570"/>
                  <a:pt x="904" y="475"/>
                </a:cubicBezTo>
                <a:cubicBezTo>
                  <a:pt x="587" y="333"/>
                  <a:pt x="286" y="19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txBox="1">
            <a:spLocks noGrp="1"/>
          </p:cNvSpPr>
          <p:nvPr>
            <p:ph type="title"/>
          </p:nvPr>
        </p:nvSpPr>
        <p:spPr>
          <a:xfrm>
            <a:off x="1752450" y="1405050"/>
            <a:ext cx="5639100" cy="2333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7017457" y="98431"/>
            <a:ext cx="2513890" cy="2854154"/>
            <a:chOff x="652975" y="879525"/>
            <a:chExt cx="838075" cy="951575"/>
          </a:xfrm>
        </p:grpSpPr>
        <p:sp>
          <p:nvSpPr>
            <p:cNvPr id="97" name="Google Shape;97;p9"/>
            <p:cNvSpPr/>
            <p:nvPr/>
          </p:nvSpPr>
          <p:spPr>
            <a:xfrm>
              <a:off x="653750" y="1109175"/>
              <a:ext cx="361625" cy="332250"/>
            </a:xfrm>
            <a:custGeom>
              <a:avLst/>
              <a:gdLst/>
              <a:ahLst/>
              <a:cxnLst/>
              <a:rect l="l" t="t" r="r" b="b"/>
              <a:pathLst>
                <a:path w="14465" h="13290" extrusionOk="0">
                  <a:moveTo>
                    <a:pt x="10359" y="0"/>
                  </a:moveTo>
                  <a:cubicBezTo>
                    <a:pt x="9828" y="0"/>
                    <a:pt x="9234" y="108"/>
                    <a:pt x="8572" y="360"/>
                  </a:cubicBezTo>
                  <a:cubicBezTo>
                    <a:pt x="8572" y="360"/>
                    <a:pt x="10789" y="2214"/>
                    <a:pt x="10504" y="2325"/>
                  </a:cubicBezTo>
                  <a:cubicBezTo>
                    <a:pt x="10497" y="2327"/>
                    <a:pt x="10488" y="2328"/>
                    <a:pt x="10479" y="2328"/>
                  </a:cubicBezTo>
                  <a:cubicBezTo>
                    <a:pt x="10127" y="2328"/>
                    <a:pt x="8476" y="758"/>
                    <a:pt x="7596" y="758"/>
                  </a:cubicBezTo>
                  <a:cubicBezTo>
                    <a:pt x="7549" y="758"/>
                    <a:pt x="7505" y="763"/>
                    <a:pt x="7463" y="772"/>
                  </a:cubicBezTo>
                  <a:cubicBezTo>
                    <a:pt x="6607" y="946"/>
                    <a:pt x="6354" y="1184"/>
                    <a:pt x="6354" y="1184"/>
                  </a:cubicBezTo>
                  <a:cubicBezTo>
                    <a:pt x="6354" y="1184"/>
                    <a:pt x="9966" y="2515"/>
                    <a:pt x="9348" y="3006"/>
                  </a:cubicBezTo>
                  <a:cubicBezTo>
                    <a:pt x="9284" y="3057"/>
                    <a:pt x="9204" y="3079"/>
                    <a:pt x="9111" y="3079"/>
                  </a:cubicBezTo>
                  <a:cubicBezTo>
                    <a:pt x="8382" y="3079"/>
                    <a:pt x="6839" y="1702"/>
                    <a:pt x="5813" y="1702"/>
                  </a:cubicBezTo>
                  <a:cubicBezTo>
                    <a:pt x="5701" y="1702"/>
                    <a:pt x="5596" y="1718"/>
                    <a:pt x="5498" y="1754"/>
                  </a:cubicBezTo>
                  <a:cubicBezTo>
                    <a:pt x="4389" y="2166"/>
                    <a:pt x="1759" y="3941"/>
                    <a:pt x="1759" y="3941"/>
                  </a:cubicBezTo>
                  <a:cubicBezTo>
                    <a:pt x="1759" y="3941"/>
                    <a:pt x="5641" y="4701"/>
                    <a:pt x="5213" y="5145"/>
                  </a:cubicBezTo>
                  <a:cubicBezTo>
                    <a:pt x="5153" y="5202"/>
                    <a:pt x="5042" y="5226"/>
                    <a:pt x="4892" y="5226"/>
                  </a:cubicBezTo>
                  <a:cubicBezTo>
                    <a:pt x="4179" y="5226"/>
                    <a:pt x="2597" y="4688"/>
                    <a:pt x="1619" y="4688"/>
                  </a:cubicBezTo>
                  <a:cubicBezTo>
                    <a:pt x="1272" y="4688"/>
                    <a:pt x="1001" y="4756"/>
                    <a:pt x="872" y="4939"/>
                  </a:cubicBezTo>
                  <a:cubicBezTo>
                    <a:pt x="286" y="5747"/>
                    <a:pt x="1" y="8186"/>
                    <a:pt x="1" y="8186"/>
                  </a:cubicBezTo>
                  <a:cubicBezTo>
                    <a:pt x="1" y="8186"/>
                    <a:pt x="1515" y="7492"/>
                    <a:pt x="2171" y="7492"/>
                  </a:cubicBezTo>
                  <a:cubicBezTo>
                    <a:pt x="2319" y="7492"/>
                    <a:pt x="2424" y="7528"/>
                    <a:pt x="2456" y="7616"/>
                  </a:cubicBezTo>
                  <a:cubicBezTo>
                    <a:pt x="2631" y="8076"/>
                    <a:pt x="460" y="8884"/>
                    <a:pt x="365" y="9185"/>
                  </a:cubicBezTo>
                  <a:cubicBezTo>
                    <a:pt x="286" y="9470"/>
                    <a:pt x="1601" y="11450"/>
                    <a:pt x="1791" y="13050"/>
                  </a:cubicBezTo>
                  <a:cubicBezTo>
                    <a:pt x="1810" y="13214"/>
                    <a:pt x="1833" y="13290"/>
                    <a:pt x="1863" y="13290"/>
                  </a:cubicBezTo>
                  <a:cubicBezTo>
                    <a:pt x="2125" y="13290"/>
                    <a:pt x="2954" y="7541"/>
                    <a:pt x="7304" y="5224"/>
                  </a:cubicBezTo>
                  <a:cubicBezTo>
                    <a:pt x="10379" y="3586"/>
                    <a:pt x="12013" y="3287"/>
                    <a:pt x="12798" y="3287"/>
                  </a:cubicBezTo>
                  <a:cubicBezTo>
                    <a:pt x="13250" y="3287"/>
                    <a:pt x="13419" y="3386"/>
                    <a:pt x="13419" y="3386"/>
                  </a:cubicBezTo>
                  <a:lnTo>
                    <a:pt x="11994" y="4036"/>
                  </a:lnTo>
                  <a:lnTo>
                    <a:pt x="14465" y="3861"/>
                  </a:lnTo>
                  <a:cubicBezTo>
                    <a:pt x="14465" y="3861"/>
                    <a:pt x="13535" y="0"/>
                    <a:pt x="103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871200" y="1180350"/>
              <a:ext cx="172300" cy="472975"/>
            </a:xfrm>
            <a:custGeom>
              <a:avLst/>
              <a:gdLst/>
              <a:ahLst/>
              <a:cxnLst/>
              <a:rect l="l" t="t" r="r" b="b"/>
              <a:pathLst>
                <a:path w="6892" h="18919" extrusionOk="0">
                  <a:moveTo>
                    <a:pt x="6106" y="0"/>
                  </a:moveTo>
                  <a:cubicBezTo>
                    <a:pt x="5666" y="0"/>
                    <a:pt x="3360" y="39"/>
                    <a:pt x="2630" y="840"/>
                  </a:cubicBezTo>
                  <a:cubicBezTo>
                    <a:pt x="1822" y="1727"/>
                    <a:pt x="1078" y="3502"/>
                    <a:pt x="1078" y="3502"/>
                  </a:cubicBezTo>
                  <a:cubicBezTo>
                    <a:pt x="1078" y="3502"/>
                    <a:pt x="2540" y="3060"/>
                    <a:pt x="3222" y="3060"/>
                  </a:cubicBezTo>
                  <a:cubicBezTo>
                    <a:pt x="3435" y="3060"/>
                    <a:pt x="3572" y="3103"/>
                    <a:pt x="3565" y="3217"/>
                  </a:cubicBezTo>
                  <a:cubicBezTo>
                    <a:pt x="3549" y="3692"/>
                    <a:pt x="777" y="3581"/>
                    <a:pt x="745" y="4801"/>
                  </a:cubicBezTo>
                  <a:cubicBezTo>
                    <a:pt x="761" y="5403"/>
                    <a:pt x="697" y="6005"/>
                    <a:pt x="571" y="6591"/>
                  </a:cubicBezTo>
                  <a:cubicBezTo>
                    <a:pt x="571" y="6591"/>
                    <a:pt x="3212" y="4784"/>
                    <a:pt x="3832" y="4784"/>
                  </a:cubicBezTo>
                  <a:cubicBezTo>
                    <a:pt x="3911" y="4784"/>
                    <a:pt x="3957" y="4814"/>
                    <a:pt x="3961" y="4880"/>
                  </a:cubicBezTo>
                  <a:cubicBezTo>
                    <a:pt x="3993" y="5466"/>
                    <a:pt x="681" y="7146"/>
                    <a:pt x="396" y="7985"/>
                  </a:cubicBezTo>
                  <a:cubicBezTo>
                    <a:pt x="111" y="8825"/>
                    <a:pt x="0" y="11993"/>
                    <a:pt x="444" y="13166"/>
                  </a:cubicBezTo>
                  <a:cubicBezTo>
                    <a:pt x="486" y="13282"/>
                    <a:pt x="539" y="13333"/>
                    <a:pt x="601" y="13333"/>
                  </a:cubicBezTo>
                  <a:cubicBezTo>
                    <a:pt x="1100" y="13333"/>
                    <a:pt x="2182" y="10016"/>
                    <a:pt x="2930" y="10016"/>
                  </a:cubicBezTo>
                  <a:cubicBezTo>
                    <a:pt x="3033" y="10016"/>
                    <a:pt x="3129" y="10078"/>
                    <a:pt x="3216" y="10219"/>
                  </a:cubicBezTo>
                  <a:cubicBezTo>
                    <a:pt x="4024" y="11518"/>
                    <a:pt x="507" y="12611"/>
                    <a:pt x="1188" y="14497"/>
                  </a:cubicBezTo>
                  <a:cubicBezTo>
                    <a:pt x="1886" y="16366"/>
                    <a:pt x="4278" y="18758"/>
                    <a:pt x="5117" y="18917"/>
                  </a:cubicBezTo>
                  <a:cubicBezTo>
                    <a:pt x="5125" y="18918"/>
                    <a:pt x="5132" y="18919"/>
                    <a:pt x="5139" y="18919"/>
                  </a:cubicBezTo>
                  <a:cubicBezTo>
                    <a:pt x="5884" y="18919"/>
                    <a:pt x="2871" y="10637"/>
                    <a:pt x="4864" y="6211"/>
                  </a:cubicBezTo>
                  <a:cubicBezTo>
                    <a:pt x="6892" y="1727"/>
                    <a:pt x="6179" y="1"/>
                    <a:pt x="6179" y="1"/>
                  </a:cubicBezTo>
                  <a:cubicBezTo>
                    <a:pt x="6179" y="1"/>
                    <a:pt x="6153" y="0"/>
                    <a:pt x="6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974175" y="1171250"/>
              <a:ext cx="207950" cy="334625"/>
            </a:xfrm>
            <a:custGeom>
              <a:avLst/>
              <a:gdLst/>
              <a:ahLst/>
              <a:cxnLst/>
              <a:rect l="l" t="t" r="r" b="b"/>
              <a:pathLst>
                <a:path w="8318" h="13385" extrusionOk="0">
                  <a:moveTo>
                    <a:pt x="3216" y="0"/>
                  </a:moveTo>
                  <a:cubicBezTo>
                    <a:pt x="3216" y="0"/>
                    <a:pt x="0" y="143"/>
                    <a:pt x="634" y="4959"/>
                  </a:cubicBezTo>
                  <a:cubicBezTo>
                    <a:pt x="634" y="4959"/>
                    <a:pt x="1813" y="3887"/>
                    <a:pt x="2249" y="3887"/>
                  </a:cubicBezTo>
                  <a:cubicBezTo>
                    <a:pt x="2287" y="3887"/>
                    <a:pt x="2320" y="3895"/>
                    <a:pt x="2345" y="3913"/>
                  </a:cubicBezTo>
                  <a:cubicBezTo>
                    <a:pt x="2662" y="4135"/>
                    <a:pt x="808" y="4674"/>
                    <a:pt x="888" y="5640"/>
                  </a:cubicBezTo>
                  <a:cubicBezTo>
                    <a:pt x="983" y="6607"/>
                    <a:pt x="1030" y="7129"/>
                    <a:pt x="1030" y="7129"/>
                  </a:cubicBezTo>
                  <a:cubicBezTo>
                    <a:pt x="1030" y="7129"/>
                    <a:pt x="2246" y="4952"/>
                    <a:pt x="2661" y="4952"/>
                  </a:cubicBezTo>
                  <a:cubicBezTo>
                    <a:pt x="2685" y="4952"/>
                    <a:pt x="2707" y="4959"/>
                    <a:pt x="2725" y="4975"/>
                  </a:cubicBezTo>
                  <a:cubicBezTo>
                    <a:pt x="3074" y="5244"/>
                    <a:pt x="1442" y="7177"/>
                    <a:pt x="1394" y="8127"/>
                  </a:cubicBezTo>
                  <a:cubicBezTo>
                    <a:pt x="1347" y="9078"/>
                    <a:pt x="2393" y="10821"/>
                    <a:pt x="2393" y="10821"/>
                  </a:cubicBezTo>
                  <a:cubicBezTo>
                    <a:pt x="2393" y="10821"/>
                    <a:pt x="3521" y="8646"/>
                    <a:pt x="3854" y="8646"/>
                  </a:cubicBezTo>
                  <a:cubicBezTo>
                    <a:pt x="3878" y="8646"/>
                    <a:pt x="3898" y="8657"/>
                    <a:pt x="3913" y="8682"/>
                  </a:cubicBezTo>
                  <a:cubicBezTo>
                    <a:pt x="4135" y="9046"/>
                    <a:pt x="2662" y="10456"/>
                    <a:pt x="3042" y="11518"/>
                  </a:cubicBezTo>
                  <a:cubicBezTo>
                    <a:pt x="3389" y="12433"/>
                    <a:pt x="5726" y="13385"/>
                    <a:pt x="6930" y="13385"/>
                  </a:cubicBezTo>
                  <a:cubicBezTo>
                    <a:pt x="7102" y="13385"/>
                    <a:pt x="7251" y="13365"/>
                    <a:pt x="7367" y="13324"/>
                  </a:cubicBezTo>
                  <a:cubicBezTo>
                    <a:pt x="8318" y="12975"/>
                    <a:pt x="4389" y="8286"/>
                    <a:pt x="3834" y="5894"/>
                  </a:cubicBezTo>
                  <a:cubicBezTo>
                    <a:pt x="3296" y="3501"/>
                    <a:pt x="3216" y="0"/>
                    <a:pt x="3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652975" y="1026200"/>
              <a:ext cx="389350" cy="176350"/>
            </a:xfrm>
            <a:custGeom>
              <a:avLst/>
              <a:gdLst/>
              <a:ahLst/>
              <a:cxnLst/>
              <a:rect l="l" t="t" r="r" b="b"/>
              <a:pathLst>
                <a:path w="15574" h="7054" extrusionOk="0">
                  <a:moveTo>
                    <a:pt x="5673" y="0"/>
                  </a:moveTo>
                  <a:cubicBezTo>
                    <a:pt x="5394" y="0"/>
                    <a:pt x="5116" y="66"/>
                    <a:pt x="4848" y="226"/>
                  </a:cubicBezTo>
                  <a:cubicBezTo>
                    <a:pt x="4848" y="226"/>
                    <a:pt x="6844" y="1445"/>
                    <a:pt x="6305" y="1794"/>
                  </a:cubicBezTo>
                  <a:cubicBezTo>
                    <a:pt x="6262" y="1821"/>
                    <a:pt x="6212" y="1834"/>
                    <a:pt x="6155" y="1834"/>
                  </a:cubicBezTo>
                  <a:cubicBezTo>
                    <a:pt x="5653" y="1834"/>
                    <a:pt x="4666" y="855"/>
                    <a:pt x="3904" y="855"/>
                  </a:cubicBezTo>
                  <a:cubicBezTo>
                    <a:pt x="3715" y="855"/>
                    <a:pt x="3540" y="915"/>
                    <a:pt x="3390" y="1065"/>
                  </a:cubicBezTo>
                  <a:cubicBezTo>
                    <a:pt x="2551" y="1873"/>
                    <a:pt x="1980" y="2570"/>
                    <a:pt x="1980" y="2570"/>
                  </a:cubicBezTo>
                  <a:cubicBezTo>
                    <a:pt x="1980" y="2570"/>
                    <a:pt x="2473" y="2513"/>
                    <a:pt x="2896" y="2513"/>
                  </a:cubicBezTo>
                  <a:cubicBezTo>
                    <a:pt x="3304" y="2513"/>
                    <a:pt x="3648" y="2566"/>
                    <a:pt x="3422" y="2776"/>
                  </a:cubicBezTo>
                  <a:cubicBezTo>
                    <a:pt x="2978" y="3220"/>
                    <a:pt x="1584" y="2966"/>
                    <a:pt x="1046" y="3378"/>
                  </a:cubicBezTo>
                  <a:cubicBezTo>
                    <a:pt x="491" y="3806"/>
                    <a:pt x="0" y="5311"/>
                    <a:pt x="0" y="5311"/>
                  </a:cubicBezTo>
                  <a:cubicBezTo>
                    <a:pt x="0" y="5311"/>
                    <a:pt x="3543" y="2892"/>
                    <a:pt x="7141" y="2892"/>
                  </a:cubicBezTo>
                  <a:cubicBezTo>
                    <a:pt x="8045" y="2892"/>
                    <a:pt x="8951" y="3044"/>
                    <a:pt x="9807" y="3426"/>
                  </a:cubicBezTo>
                  <a:cubicBezTo>
                    <a:pt x="14068" y="5311"/>
                    <a:pt x="14448" y="7054"/>
                    <a:pt x="14448" y="7054"/>
                  </a:cubicBezTo>
                  <a:cubicBezTo>
                    <a:pt x="14448" y="7054"/>
                    <a:pt x="15573" y="4677"/>
                    <a:pt x="14971" y="4218"/>
                  </a:cubicBezTo>
                  <a:cubicBezTo>
                    <a:pt x="14866" y="4137"/>
                    <a:pt x="14799" y="4104"/>
                    <a:pt x="14758" y="4104"/>
                  </a:cubicBezTo>
                  <a:cubicBezTo>
                    <a:pt x="14577" y="4104"/>
                    <a:pt x="14865" y="4713"/>
                    <a:pt x="14602" y="4713"/>
                  </a:cubicBezTo>
                  <a:cubicBezTo>
                    <a:pt x="14567" y="4713"/>
                    <a:pt x="14522" y="4702"/>
                    <a:pt x="14464" y="4677"/>
                  </a:cubicBezTo>
                  <a:cubicBezTo>
                    <a:pt x="13862" y="4440"/>
                    <a:pt x="14955" y="3743"/>
                    <a:pt x="13656" y="2539"/>
                  </a:cubicBezTo>
                  <a:lnTo>
                    <a:pt x="12373" y="1319"/>
                  </a:lnTo>
                  <a:lnTo>
                    <a:pt x="12373" y="1319"/>
                  </a:lnTo>
                  <a:cubicBezTo>
                    <a:pt x="12373" y="1319"/>
                    <a:pt x="13450" y="3093"/>
                    <a:pt x="12928" y="3426"/>
                  </a:cubicBezTo>
                  <a:cubicBezTo>
                    <a:pt x="12885" y="3452"/>
                    <a:pt x="12848" y="3465"/>
                    <a:pt x="12817" y="3465"/>
                  </a:cubicBezTo>
                  <a:cubicBezTo>
                    <a:pt x="12455" y="3465"/>
                    <a:pt x="12762" y="1801"/>
                    <a:pt x="11391" y="970"/>
                  </a:cubicBezTo>
                  <a:cubicBezTo>
                    <a:pt x="10871" y="664"/>
                    <a:pt x="10572" y="525"/>
                    <a:pt x="10433" y="525"/>
                  </a:cubicBezTo>
                  <a:cubicBezTo>
                    <a:pt x="10168" y="525"/>
                    <a:pt x="10475" y="1022"/>
                    <a:pt x="10931" y="1810"/>
                  </a:cubicBezTo>
                  <a:cubicBezTo>
                    <a:pt x="11247" y="2356"/>
                    <a:pt x="11261" y="2618"/>
                    <a:pt x="11110" y="2618"/>
                  </a:cubicBezTo>
                  <a:cubicBezTo>
                    <a:pt x="10928" y="2618"/>
                    <a:pt x="10507" y="2236"/>
                    <a:pt x="10092" y="1509"/>
                  </a:cubicBezTo>
                  <a:cubicBezTo>
                    <a:pt x="9347" y="194"/>
                    <a:pt x="8571" y="321"/>
                    <a:pt x="7921" y="210"/>
                  </a:cubicBezTo>
                  <a:cubicBezTo>
                    <a:pt x="7885" y="203"/>
                    <a:pt x="7856" y="199"/>
                    <a:pt x="7834" y="199"/>
                  </a:cubicBezTo>
                  <a:cubicBezTo>
                    <a:pt x="7457" y="199"/>
                    <a:pt x="9126" y="1180"/>
                    <a:pt x="8872" y="1525"/>
                  </a:cubicBezTo>
                  <a:cubicBezTo>
                    <a:pt x="8854" y="1548"/>
                    <a:pt x="8829" y="1559"/>
                    <a:pt x="8797" y="1559"/>
                  </a:cubicBezTo>
                  <a:cubicBezTo>
                    <a:pt x="8414" y="1559"/>
                    <a:pt x="7030" y="0"/>
                    <a:pt x="5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995175" y="879525"/>
              <a:ext cx="217825" cy="311725"/>
            </a:xfrm>
            <a:custGeom>
              <a:avLst/>
              <a:gdLst/>
              <a:ahLst/>
              <a:cxnLst/>
              <a:rect l="l" t="t" r="r" b="b"/>
              <a:pathLst>
                <a:path w="8713" h="12469" extrusionOk="0">
                  <a:moveTo>
                    <a:pt x="5512" y="0"/>
                  </a:moveTo>
                  <a:cubicBezTo>
                    <a:pt x="4929" y="0"/>
                    <a:pt x="3795" y="345"/>
                    <a:pt x="3580" y="1055"/>
                  </a:cubicBezTo>
                  <a:cubicBezTo>
                    <a:pt x="3279" y="2100"/>
                    <a:pt x="3834" y="3098"/>
                    <a:pt x="3533" y="3146"/>
                  </a:cubicBezTo>
                  <a:cubicBezTo>
                    <a:pt x="3528" y="3147"/>
                    <a:pt x="3523" y="3147"/>
                    <a:pt x="3518" y="3147"/>
                  </a:cubicBezTo>
                  <a:cubicBezTo>
                    <a:pt x="3210" y="3147"/>
                    <a:pt x="3028" y="1698"/>
                    <a:pt x="3137" y="1324"/>
                  </a:cubicBezTo>
                  <a:cubicBezTo>
                    <a:pt x="3144" y="1298"/>
                    <a:pt x="3139" y="1285"/>
                    <a:pt x="3125" y="1285"/>
                  </a:cubicBezTo>
                  <a:cubicBezTo>
                    <a:pt x="2944" y="1285"/>
                    <a:pt x="1183" y="3319"/>
                    <a:pt x="1521" y="4112"/>
                  </a:cubicBezTo>
                  <a:cubicBezTo>
                    <a:pt x="1901" y="4984"/>
                    <a:pt x="2361" y="5839"/>
                    <a:pt x="2250" y="5982"/>
                  </a:cubicBezTo>
                  <a:cubicBezTo>
                    <a:pt x="2237" y="5996"/>
                    <a:pt x="2218" y="6003"/>
                    <a:pt x="2195" y="6003"/>
                  </a:cubicBezTo>
                  <a:cubicBezTo>
                    <a:pt x="1982" y="6003"/>
                    <a:pt x="1370" y="5425"/>
                    <a:pt x="1299" y="4397"/>
                  </a:cubicBezTo>
                  <a:cubicBezTo>
                    <a:pt x="1279" y="4166"/>
                    <a:pt x="1238" y="4072"/>
                    <a:pt x="1187" y="4072"/>
                  </a:cubicBezTo>
                  <a:cubicBezTo>
                    <a:pt x="993" y="4072"/>
                    <a:pt x="668" y="5467"/>
                    <a:pt x="982" y="5744"/>
                  </a:cubicBezTo>
                  <a:cubicBezTo>
                    <a:pt x="1378" y="6093"/>
                    <a:pt x="2028" y="6679"/>
                    <a:pt x="1774" y="6901"/>
                  </a:cubicBezTo>
                  <a:cubicBezTo>
                    <a:pt x="1757" y="6916"/>
                    <a:pt x="1738" y="6924"/>
                    <a:pt x="1717" y="6924"/>
                  </a:cubicBezTo>
                  <a:cubicBezTo>
                    <a:pt x="1473" y="6924"/>
                    <a:pt x="976" y="5948"/>
                    <a:pt x="796" y="5948"/>
                  </a:cubicBezTo>
                  <a:cubicBezTo>
                    <a:pt x="774" y="5948"/>
                    <a:pt x="756" y="5963"/>
                    <a:pt x="745" y="5998"/>
                  </a:cubicBezTo>
                  <a:cubicBezTo>
                    <a:pt x="650" y="6346"/>
                    <a:pt x="523" y="8025"/>
                    <a:pt x="1267" y="8612"/>
                  </a:cubicBezTo>
                  <a:cubicBezTo>
                    <a:pt x="1892" y="9080"/>
                    <a:pt x="1811" y="9517"/>
                    <a:pt x="1586" y="9517"/>
                  </a:cubicBezTo>
                  <a:cubicBezTo>
                    <a:pt x="1538" y="9517"/>
                    <a:pt x="1482" y="9496"/>
                    <a:pt x="1426" y="9451"/>
                  </a:cubicBezTo>
                  <a:cubicBezTo>
                    <a:pt x="1204" y="9265"/>
                    <a:pt x="803" y="8419"/>
                    <a:pt x="550" y="8419"/>
                  </a:cubicBezTo>
                  <a:cubicBezTo>
                    <a:pt x="458" y="8419"/>
                    <a:pt x="386" y="8528"/>
                    <a:pt x="349" y="8817"/>
                  </a:cubicBezTo>
                  <a:cubicBezTo>
                    <a:pt x="222" y="9895"/>
                    <a:pt x="1473" y="10275"/>
                    <a:pt x="1347" y="10560"/>
                  </a:cubicBezTo>
                  <a:cubicBezTo>
                    <a:pt x="1265" y="10723"/>
                    <a:pt x="1153" y="10880"/>
                    <a:pt x="978" y="10880"/>
                  </a:cubicBezTo>
                  <a:cubicBezTo>
                    <a:pt x="846" y="10880"/>
                    <a:pt x="678" y="10790"/>
                    <a:pt x="459" y="10544"/>
                  </a:cubicBezTo>
                  <a:cubicBezTo>
                    <a:pt x="414" y="10493"/>
                    <a:pt x="372" y="10470"/>
                    <a:pt x="336" y="10470"/>
                  </a:cubicBezTo>
                  <a:cubicBezTo>
                    <a:pt x="0" y="10470"/>
                    <a:pt x="130" y="12469"/>
                    <a:pt x="1766" y="12469"/>
                  </a:cubicBezTo>
                  <a:cubicBezTo>
                    <a:pt x="1971" y="12469"/>
                    <a:pt x="2201" y="12437"/>
                    <a:pt x="2456" y="12366"/>
                  </a:cubicBezTo>
                  <a:cubicBezTo>
                    <a:pt x="2456" y="12366"/>
                    <a:pt x="1521" y="8215"/>
                    <a:pt x="3374" y="5332"/>
                  </a:cubicBezTo>
                  <a:cubicBezTo>
                    <a:pt x="5212" y="2465"/>
                    <a:pt x="8539" y="1007"/>
                    <a:pt x="8650" y="516"/>
                  </a:cubicBezTo>
                  <a:cubicBezTo>
                    <a:pt x="8713" y="281"/>
                    <a:pt x="8275" y="189"/>
                    <a:pt x="7760" y="189"/>
                  </a:cubicBezTo>
                  <a:cubicBezTo>
                    <a:pt x="7233" y="189"/>
                    <a:pt x="6625" y="285"/>
                    <a:pt x="6385" y="421"/>
                  </a:cubicBezTo>
                  <a:cubicBezTo>
                    <a:pt x="5925" y="690"/>
                    <a:pt x="6036" y="1752"/>
                    <a:pt x="5545" y="1863"/>
                  </a:cubicBezTo>
                  <a:cubicBezTo>
                    <a:pt x="5524" y="1867"/>
                    <a:pt x="5506" y="1869"/>
                    <a:pt x="5488" y="1869"/>
                  </a:cubicBezTo>
                  <a:cubicBezTo>
                    <a:pt x="5085" y="1869"/>
                    <a:pt x="5450" y="686"/>
                    <a:pt x="5814" y="231"/>
                  </a:cubicBezTo>
                  <a:cubicBezTo>
                    <a:pt x="5942" y="78"/>
                    <a:pt x="5789" y="0"/>
                    <a:pt x="5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1018350" y="939575"/>
              <a:ext cx="396875" cy="253875"/>
            </a:xfrm>
            <a:custGeom>
              <a:avLst/>
              <a:gdLst/>
              <a:ahLst/>
              <a:cxnLst/>
              <a:rect l="l" t="t" r="r" b="b"/>
              <a:pathLst>
                <a:path w="15875" h="10155" extrusionOk="0">
                  <a:moveTo>
                    <a:pt x="9919" y="0"/>
                  </a:moveTo>
                  <a:cubicBezTo>
                    <a:pt x="9109" y="0"/>
                    <a:pt x="6517" y="983"/>
                    <a:pt x="6234" y="1774"/>
                  </a:cubicBezTo>
                  <a:cubicBezTo>
                    <a:pt x="5854" y="2819"/>
                    <a:pt x="6170" y="3833"/>
                    <a:pt x="5727" y="3992"/>
                  </a:cubicBezTo>
                  <a:cubicBezTo>
                    <a:pt x="5707" y="3999"/>
                    <a:pt x="5690" y="4002"/>
                    <a:pt x="5673" y="4002"/>
                  </a:cubicBezTo>
                  <a:cubicBezTo>
                    <a:pt x="5319" y="4002"/>
                    <a:pt x="5701" y="2412"/>
                    <a:pt x="5822" y="1821"/>
                  </a:cubicBezTo>
                  <a:cubicBezTo>
                    <a:pt x="5860" y="1652"/>
                    <a:pt x="5781" y="1580"/>
                    <a:pt x="5646" y="1580"/>
                  </a:cubicBezTo>
                  <a:cubicBezTo>
                    <a:pt x="5276" y="1580"/>
                    <a:pt x="4485" y="2127"/>
                    <a:pt x="4555" y="2708"/>
                  </a:cubicBezTo>
                  <a:cubicBezTo>
                    <a:pt x="4650" y="3516"/>
                    <a:pt x="5093" y="4245"/>
                    <a:pt x="4650" y="4419"/>
                  </a:cubicBezTo>
                  <a:cubicBezTo>
                    <a:pt x="4623" y="4429"/>
                    <a:pt x="4598" y="4433"/>
                    <a:pt x="4574" y="4433"/>
                  </a:cubicBezTo>
                  <a:cubicBezTo>
                    <a:pt x="4201" y="4433"/>
                    <a:pt x="4165" y="3322"/>
                    <a:pt x="4269" y="2756"/>
                  </a:cubicBezTo>
                  <a:cubicBezTo>
                    <a:pt x="4283" y="2681"/>
                    <a:pt x="4260" y="2648"/>
                    <a:pt x="4208" y="2648"/>
                  </a:cubicBezTo>
                  <a:cubicBezTo>
                    <a:pt x="3845" y="2648"/>
                    <a:pt x="2085" y="4335"/>
                    <a:pt x="2321" y="5085"/>
                  </a:cubicBezTo>
                  <a:cubicBezTo>
                    <a:pt x="2606" y="5940"/>
                    <a:pt x="2717" y="6526"/>
                    <a:pt x="2558" y="6606"/>
                  </a:cubicBezTo>
                  <a:cubicBezTo>
                    <a:pt x="2552" y="6608"/>
                    <a:pt x="2545" y="6609"/>
                    <a:pt x="2538" y="6609"/>
                  </a:cubicBezTo>
                  <a:cubicBezTo>
                    <a:pt x="2362" y="6609"/>
                    <a:pt x="2100" y="5871"/>
                    <a:pt x="2115" y="5322"/>
                  </a:cubicBezTo>
                  <a:cubicBezTo>
                    <a:pt x="2118" y="5256"/>
                    <a:pt x="2107" y="5225"/>
                    <a:pt x="2084" y="5225"/>
                  </a:cubicBezTo>
                  <a:cubicBezTo>
                    <a:pt x="1915" y="5225"/>
                    <a:pt x="1123" y="6944"/>
                    <a:pt x="1529" y="7699"/>
                  </a:cubicBezTo>
                  <a:cubicBezTo>
                    <a:pt x="1734" y="8103"/>
                    <a:pt x="1684" y="8316"/>
                    <a:pt x="1578" y="8316"/>
                  </a:cubicBezTo>
                  <a:cubicBezTo>
                    <a:pt x="1455" y="8316"/>
                    <a:pt x="1257" y="8032"/>
                    <a:pt x="1291" y="7429"/>
                  </a:cubicBezTo>
                  <a:cubicBezTo>
                    <a:pt x="1303" y="7209"/>
                    <a:pt x="1247" y="7112"/>
                    <a:pt x="1163" y="7112"/>
                  </a:cubicBezTo>
                  <a:cubicBezTo>
                    <a:pt x="817" y="7112"/>
                    <a:pt x="0" y="8741"/>
                    <a:pt x="1529" y="10154"/>
                  </a:cubicBezTo>
                  <a:cubicBezTo>
                    <a:pt x="1529" y="10154"/>
                    <a:pt x="3350" y="5940"/>
                    <a:pt x="6788" y="4879"/>
                  </a:cubicBezTo>
                  <a:cubicBezTo>
                    <a:pt x="7880" y="4537"/>
                    <a:pt x="9210" y="4428"/>
                    <a:pt x="10512" y="4428"/>
                  </a:cubicBezTo>
                  <a:cubicBezTo>
                    <a:pt x="12797" y="4428"/>
                    <a:pt x="14994" y="4763"/>
                    <a:pt x="15654" y="4763"/>
                  </a:cubicBezTo>
                  <a:cubicBezTo>
                    <a:pt x="15803" y="4763"/>
                    <a:pt x="15874" y="4746"/>
                    <a:pt x="15850" y="4704"/>
                  </a:cubicBezTo>
                  <a:cubicBezTo>
                    <a:pt x="15664" y="4378"/>
                    <a:pt x="14380" y="1675"/>
                    <a:pt x="13778" y="1675"/>
                  </a:cubicBezTo>
                  <a:cubicBezTo>
                    <a:pt x="13766" y="1675"/>
                    <a:pt x="13755" y="1676"/>
                    <a:pt x="13743" y="1679"/>
                  </a:cubicBezTo>
                  <a:cubicBezTo>
                    <a:pt x="13248" y="1770"/>
                    <a:pt x="12496" y="2471"/>
                    <a:pt x="12095" y="2471"/>
                  </a:cubicBezTo>
                  <a:cubicBezTo>
                    <a:pt x="12008" y="2471"/>
                    <a:pt x="11937" y="2439"/>
                    <a:pt x="11890" y="2360"/>
                  </a:cubicBezTo>
                  <a:cubicBezTo>
                    <a:pt x="11627" y="1942"/>
                    <a:pt x="13206" y="1313"/>
                    <a:pt x="13546" y="1313"/>
                  </a:cubicBezTo>
                  <a:cubicBezTo>
                    <a:pt x="13555" y="1313"/>
                    <a:pt x="13562" y="1313"/>
                    <a:pt x="13569" y="1314"/>
                  </a:cubicBezTo>
                  <a:cubicBezTo>
                    <a:pt x="13572" y="1314"/>
                    <a:pt x="13574" y="1315"/>
                    <a:pt x="13576" y="1315"/>
                  </a:cubicBezTo>
                  <a:cubicBezTo>
                    <a:pt x="13763" y="1315"/>
                    <a:pt x="11811" y="86"/>
                    <a:pt x="10906" y="86"/>
                  </a:cubicBezTo>
                  <a:cubicBezTo>
                    <a:pt x="10785" y="86"/>
                    <a:pt x="10682" y="108"/>
                    <a:pt x="10606" y="158"/>
                  </a:cubicBezTo>
                  <a:cubicBezTo>
                    <a:pt x="9973" y="601"/>
                    <a:pt x="9703" y="2170"/>
                    <a:pt x="9276" y="2217"/>
                  </a:cubicBezTo>
                  <a:cubicBezTo>
                    <a:pt x="9259" y="2220"/>
                    <a:pt x="9243" y="2221"/>
                    <a:pt x="9227" y="2221"/>
                  </a:cubicBezTo>
                  <a:cubicBezTo>
                    <a:pt x="8829" y="2221"/>
                    <a:pt x="8813" y="1447"/>
                    <a:pt x="9957" y="395"/>
                  </a:cubicBezTo>
                  <a:cubicBezTo>
                    <a:pt x="10265" y="116"/>
                    <a:pt x="10197" y="0"/>
                    <a:pt x="99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1051725" y="1108700"/>
              <a:ext cx="423275" cy="261100"/>
            </a:xfrm>
            <a:custGeom>
              <a:avLst/>
              <a:gdLst/>
              <a:ahLst/>
              <a:cxnLst/>
              <a:rect l="l" t="t" r="r" b="b"/>
              <a:pathLst>
                <a:path w="16931" h="10444" extrusionOk="0">
                  <a:moveTo>
                    <a:pt x="5607" y="1"/>
                  </a:moveTo>
                  <a:cubicBezTo>
                    <a:pt x="5103" y="1"/>
                    <a:pt x="4650" y="141"/>
                    <a:pt x="4408" y="522"/>
                  </a:cubicBezTo>
                  <a:cubicBezTo>
                    <a:pt x="3772" y="1520"/>
                    <a:pt x="3806" y="2041"/>
                    <a:pt x="3561" y="2041"/>
                  </a:cubicBezTo>
                  <a:cubicBezTo>
                    <a:pt x="3506" y="2041"/>
                    <a:pt x="3438" y="2015"/>
                    <a:pt x="3346" y="1964"/>
                  </a:cubicBezTo>
                  <a:cubicBezTo>
                    <a:pt x="2839" y="1678"/>
                    <a:pt x="3552" y="649"/>
                    <a:pt x="4043" y="253"/>
                  </a:cubicBezTo>
                  <a:cubicBezTo>
                    <a:pt x="4160" y="162"/>
                    <a:pt x="3991" y="98"/>
                    <a:pt x="3669" y="98"/>
                  </a:cubicBezTo>
                  <a:cubicBezTo>
                    <a:pt x="2630" y="98"/>
                    <a:pt x="0" y="766"/>
                    <a:pt x="194" y="3389"/>
                  </a:cubicBezTo>
                  <a:cubicBezTo>
                    <a:pt x="1068" y="3185"/>
                    <a:pt x="1955" y="3084"/>
                    <a:pt x="2839" y="3084"/>
                  </a:cubicBezTo>
                  <a:cubicBezTo>
                    <a:pt x="4967" y="3084"/>
                    <a:pt x="7071" y="3669"/>
                    <a:pt x="8907" y="4799"/>
                  </a:cubicBezTo>
                  <a:cubicBezTo>
                    <a:pt x="13264" y="7493"/>
                    <a:pt x="15466" y="10281"/>
                    <a:pt x="16210" y="10439"/>
                  </a:cubicBezTo>
                  <a:cubicBezTo>
                    <a:pt x="16224" y="10442"/>
                    <a:pt x="16238" y="10444"/>
                    <a:pt x="16251" y="10444"/>
                  </a:cubicBezTo>
                  <a:cubicBezTo>
                    <a:pt x="16931" y="10444"/>
                    <a:pt x="15865" y="6367"/>
                    <a:pt x="14325" y="4657"/>
                  </a:cubicBezTo>
                  <a:cubicBezTo>
                    <a:pt x="14325" y="4657"/>
                    <a:pt x="12374" y="5172"/>
                    <a:pt x="11572" y="5172"/>
                  </a:cubicBezTo>
                  <a:cubicBezTo>
                    <a:pt x="11409" y="5172"/>
                    <a:pt x="11294" y="5151"/>
                    <a:pt x="11252" y="5100"/>
                  </a:cubicBezTo>
                  <a:cubicBezTo>
                    <a:pt x="11014" y="4783"/>
                    <a:pt x="13977" y="4229"/>
                    <a:pt x="13977" y="4229"/>
                  </a:cubicBezTo>
                  <a:cubicBezTo>
                    <a:pt x="13977" y="4229"/>
                    <a:pt x="12472" y="3041"/>
                    <a:pt x="9826" y="2296"/>
                  </a:cubicBezTo>
                  <a:cubicBezTo>
                    <a:pt x="9826" y="2296"/>
                    <a:pt x="8124" y="3078"/>
                    <a:pt x="7576" y="3078"/>
                  </a:cubicBezTo>
                  <a:cubicBezTo>
                    <a:pt x="7510" y="3078"/>
                    <a:pt x="7461" y="3066"/>
                    <a:pt x="7434" y="3041"/>
                  </a:cubicBezTo>
                  <a:cubicBezTo>
                    <a:pt x="7180" y="2803"/>
                    <a:pt x="9382" y="1932"/>
                    <a:pt x="9382" y="1932"/>
                  </a:cubicBezTo>
                  <a:cubicBezTo>
                    <a:pt x="9382" y="1932"/>
                    <a:pt x="8777" y="1368"/>
                    <a:pt x="8348" y="1368"/>
                  </a:cubicBezTo>
                  <a:cubicBezTo>
                    <a:pt x="8317" y="1368"/>
                    <a:pt x="8287" y="1371"/>
                    <a:pt x="8257" y="1377"/>
                  </a:cubicBezTo>
                  <a:cubicBezTo>
                    <a:pt x="7890" y="1459"/>
                    <a:pt x="7018" y="2255"/>
                    <a:pt x="6459" y="2255"/>
                  </a:cubicBezTo>
                  <a:cubicBezTo>
                    <a:pt x="6368" y="2255"/>
                    <a:pt x="6285" y="2234"/>
                    <a:pt x="6214" y="2185"/>
                  </a:cubicBezTo>
                  <a:cubicBezTo>
                    <a:pt x="5723" y="1837"/>
                    <a:pt x="7798" y="1346"/>
                    <a:pt x="7956" y="950"/>
                  </a:cubicBezTo>
                  <a:cubicBezTo>
                    <a:pt x="8065" y="677"/>
                    <a:pt x="6714" y="1"/>
                    <a:pt x="5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1056550" y="1167875"/>
              <a:ext cx="272125" cy="283425"/>
            </a:xfrm>
            <a:custGeom>
              <a:avLst/>
              <a:gdLst/>
              <a:ahLst/>
              <a:cxnLst/>
              <a:rect l="l" t="t" r="r" b="b"/>
              <a:pathLst>
                <a:path w="10885" h="11337" extrusionOk="0">
                  <a:moveTo>
                    <a:pt x="1586" y="1"/>
                  </a:moveTo>
                  <a:cubicBezTo>
                    <a:pt x="897" y="1"/>
                    <a:pt x="50" y="242"/>
                    <a:pt x="1" y="1022"/>
                  </a:cubicBezTo>
                  <a:cubicBezTo>
                    <a:pt x="1" y="1022"/>
                    <a:pt x="2931" y="1292"/>
                    <a:pt x="6195" y="4920"/>
                  </a:cubicBezTo>
                  <a:cubicBezTo>
                    <a:pt x="9456" y="8527"/>
                    <a:pt x="9756" y="11336"/>
                    <a:pt x="10320" y="11336"/>
                  </a:cubicBezTo>
                  <a:cubicBezTo>
                    <a:pt x="10324" y="11336"/>
                    <a:pt x="10327" y="11336"/>
                    <a:pt x="10330" y="11336"/>
                  </a:cubicBezTo>
                  <a:cubicBezTo>
                    <a:pt x="10884" y="11288"/>
                    <a:pt x="10774" y="6932"/>
                    <a:pt x="10377" y="6314"/>
                  </a:cubicBezTo>
                  <a:cubicBezTo>
                    <a:pt x="9981" y="5696"/>
                    <a:pt x="8445" y="6219"/>
                    <a:pt x="8255" y="5633"/>
                  </a:cubicBezTo>
                  <a:cubicBezTo>
                    <a:pt x="8204" y="5474"/>
                    <a:pt x="8310" y="5419"/>
                    <a:pt x="8494" y="5419"/>
                  </a:cubicBezTo>
                  <a:cubicBezTo>
                    <a:pt x="8917" y="5419"/>
                    <a:pt x="9752" y="5711"/>
                    <a:pt x="10049" y="5711"/>
                  </a:cubicBezTo>
                  <a:cubicBezTo>
                    <a:pt x="10113" y="5711"/>
                    <a:pt x="10152" y="5697"/>
                    <a:pt x="10156" y="5664"/>
                  </a:cubicBezTo>
                  <a:cubicBezTo>
                    <a:pt x="10187" y="5427"/>
                    <a:pt x="9506" y="3304"/>
                    <a:pt x="7827" y="3019"/>
                  </a:cubicBezTo>
                  <a:cubicBezTo>
                    <a:pt x="6163" y="2733"/>
                    <a:pt x="5609" y="2670"/>
                    <a:pt x="5704" y="2480"/>
                  </a:cubicBezTo>
                  <a:cubicBezTo>
                    <a:pt x="5738" y="2406"/>
                    <a:pt x="5906" y="2381"/>
                    <a:pt x="6130" y="2381"/>
                  </a:cubicBezTo>
                  <a:cubicBezTo>
                    <a:pt x="6529" y="2381"/>
                    <a:pt x="7106" y="2460"/>
                    <a:pt x="7431" y="2480"/>
                  </a:cubicBezTo>
                  <a:cubicBezTo>
                    <a:pt x="7434" y="2480"/>
                    <a:pt x="7438" y="2480"/>
                    <a:pt x="7441" y="2480"/>
                  </a:cubicBezTo>
                  <a:cubicBezTo>
                    <a:pt x="7850" y="2480"/>
                    <a:pt x="7215" y="1677"/>
                    <a:pt x="6400" y="1677"/>
                  </a:cubicBezTo>
                  <a:cubicBezTo>
                    <a:pt x="6251" y="1677"/>
                    <a:pt x="6097" y="1704"/>
                    <a:pt x="5942" y="1767"/>
                  </a:cubicBezTo>
                  <a:cubicBezTo>
                    <a:pt x="5385" y="1981"/>
                    <a:pt x="5023" y="2112"/>
                    <a:pt x="4840" y="2112"/>
                  </a:cubicBezTo>
                  <a:cubicBezTo>
                    <a:pt x="4685" y="2112"/>
                    <a:pt x="4659" y="2017"/>
                    <a:pt x="4753" y="1799"/>
                  </a:cubicBezTo>
                  <a:cubicBezTo>
                    <a:pt x="4943" y="1323"/>
                    <a:pt x="6971" y="1403"/>
                    <a:pt x="6813" y="1133"/>
                  </a:cubicBezTo>
                  <a:cubicBezTo>
                    <a:pt x="6681" y="942"/>
                    <a:pt x="5158" y="235"/>
                    <a:pt x="4113" y="235"/>
                  </a:cubicBezTo>
                  <a:cubicBezTo>
                    <a:pt x="3775" y="235"/>
                    <a:pt x="3486" y="310"/>
                    <a:pt x="3312" y="500"/>
                  </a:cubicBezTo>
                  <a:cubicBezTo>
                    <a:pt x="3046" y="782"/>
                    <a:pt x="2746" y="886"/>
                    <a:pt x="2511" y="886"/>
                  </a:cubicBezTo>
                  <a:cubicBezTo>
                    <a:pt x="2114" y="886"/>
                    <a:pt x="1903" y="592"/>
                    <a:pt x="2361" y="373"/>
                  </a:cubicBezTo>
                  <a:cubicBezTo>
                    <a:pt x="2708" y="199"/>
                    <a:pt x="2212" y="1"/>
                    <a:pt x="15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1045450" y="1185100"/>
              <a:ext cx="445600" cy="646000"/>
            </a:xfrm>
            <a:custGeom>
              <a:avLst/>
              <a:gdLst/>
              <a:ahLst/>
              <a:cxnLst/>
              <a:rect l="l" t="t" r="r" b="b"/>
              <a:pathLst>
                <a:path w="17824" h="25840" extrusionOk="0">
                  <a:moveTo>
                    <a:pt x="904" y="1"/>
                  </a:moveTo>
                  <a:lnTo>
                    <a:pt x="1" y="333"/>
                  </a:lnTo>
                  <a:cubicBezTo>
                    <a:pt x="1" y="333"/>
                    <a:pt x="1015" y="3233"/>
                    <a:pt x="6180" y="9237"/>
                  </a:cubicBezTo>
                  <a:cubicBezTo>
                    <a:pt x="12184" y="16192"/>
                    <a:pt x="14085" y="25840"/>
                    <a:pt x="14085" y="25840"/>
                  </a:cubicBezTo>
                  <a:lnTo>
                    <a:pt x="17824" y="24462"/>
                  </a:lnTo>
                  <a:cubicBezTo>
                    <a:pt x="16461" y="21166"/>
                    <a:pt x="13198" y="13277"/>
                    <a:pt x="7590" y="8191"/>
                  </a:cubicBezTo>
                  <a:cubicBezTo>
                    <a:pt x="1284" y="2456"/>
                    <a:pt x="904" y="1"/>
                    <a:pt x="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9"/>
          <p:cNvGrpSpPr/>
          <p:nvPr/>
        </p:nvGrpSpPr>
        <p:grpSpPr>
          <a:xfrm>
            <a:off x="5304891" y="2954951"/>
            <a:ext cx="3843000" cy="2188548"/>
            <a:chOff x="5304891" y="2954951"/>
            <a:chExt cx="3843000" cy="2188548"/>
          </a:xfrm>
        </p:grpSpPr>
        <p:sp>
          <p:nvSpPr>
            <p:cNvPr id="107" name="Google Shape;107;p9"/>
            <p:cNvSpPr/>
            <p:nvPr/>
          </p:nvSpPr>
          <p:spPr>
            <a:xfrm flipH="1">
              <a:off x="5304891" y="2954951"/>
              <a:ext cx="3843000" cy="2188447"/>
            </a:xfrm>
            <a:custGeom>
              <a:avLst/>
              <a:gdLst/>
              <a:ahLst/>
              <a:cxnLst/>
              <a:rect l="l" t="t" r="r" b="b"/>
              <a:pathLst>
                <a:path w="36343" h="20696" extrusionOk="0">
                  <a:moveTo>
                    <a:pt x="5048" y="0"/>
                  </a:moveTo>
                  <a:cubicBezTo>
                    <a:pt x="4983" y="0"/>
                    <a:pt x="4916" y="2"/>
                    <a:pt x="4848" y="5"/>
                  </a:cubicBezTo>
                  <a:cubicBezTo>
                    <a:pt x="1030" y="163"/>
                    <a:pt x="1426" y="5074"/>
                    <a:pt x="1426" y="5074"/>
                  </a:cubicBezTo>
                  <a:cubicBezTo>
                    <a:pt x="1066" y="4534"/>
                    <a:pt x="739" y="4387"/>
                    <a:pt x="489" y="4387"/>
                  </a:cubicBezTo>
                  <a:cubicBezTo>
                    <a:pt x="189" y="4387"/>
                    <a:pt x="0" y="4599"/>
                    <a:pt x="0" y="4599"/>
                  </a:cubicBezTo>
                  <a:lnTo>
                    <a:pt x="0" y="20695"/>
                  </a:lnTo>
                  <a:lnTo>
                    <a:pt x="34774" y="20695"/>
                  </a:lnTo>
                  <a:cubicBezTo>
                    <a:pt x="34774" y="20695"/>
                    <a:pt x="36343" y="18667"/>
                    <a:pt x="34774" y="17226"/>
                  </a:cubicBezTo>
                  <a:cubicBezTo>
                    <a:pt x="34406" y="16884"/>
                    <a:pt x="33993" y="16753"/>
                    <a:pt x="33576" y="16753"/>
                  </a:cubicBezTo>
                  <a:cubicBezTo>
                    <a:pt x="32215" y="16753"/>
                    <a:pt x="30814" y="18145"/>
                    <a:pt x="30814" y="18145"/>
                  </a:cubicBezTo>
                  <a:cubicBezTo>
                    <a:pt x="30814" y="18145"/>
                    <a:pt x="35678" y="10493"/>
                    <a:pt x="29657" y="9700"/>
                  </a:cubicBezTo>
                  <a:cubicBezTo>
                    <a:pt x="29356" y="9661"/>
                    <a:pt x="29066" y="9642"/>
                    <a:pt x="28785" y="9642"/>
                  </a:cubicBezTo>
                  <a:cubicBezTo>
                    <a:pt x="23453" y="9642"/>
                    <a:pt x="21752" y="16434"/>
                    <a:pt x="21752" y="16434"/>
                  </a:cubicBezTo>
                  <a:cubicBezTo>
                    <a:pt x="21300" y="14635"/>
                    <a:pt x="20279" y="14260"/>
                    <a:pt x="19505" y="14260"/>
                  </a:cubicBezTo>
                  <a:cubicBezTo>
                    <a:pt x="18949" y="14260"/>
                    <a:pt x="18520" y="14453"/>
                    <a:pt x="18520" y="14453"/>
                  </a:cubicBezTo>
                  <a:cubicBezTo>
                    <a:pt x="18520" y="14453"/>
                    <a:pt x="23843" y="9748"/>
                    <a:pt x="20358" y="5470"/>
                  </a:cubicBezTo>
                  <a:cubicBezTo>
                    <a:pt x="19312" y="4182"/>
                    <a:pt x="18042" y="3731"/>
                    <a:pt x="16776" y="3731"/>
                  </a:cubicBezTo>
                  <a:cubicBezTo>
                    <a:pt x="13825" y="3731"/>
                    <a:pt x="10900" y="6183"/>
                    <a:pt x="10900" y="6183"/>
                  </a:cubicBezTo>
                  <a:cubicBezTo>
                    <a:pt x="10900" y="6183"/>
                    <a:pt x="11977" y="4203"/>
                    <a:pt x="10393" y="3649"/>
                  </a:cubicBezTo>
                  <a:cubicBezTo>
                    <a:pt x="10146" y="3562"/>
                    <a:pt x="9913" y="3526"/>
                    <a:pt x="9696" y="3526"/>
                  </a:cubicBezTo>
                  <a:cubicBezTo>
                    <a:pt x="8513" y="3526"/>
                    <a:pt x="7779" y="4599"/>
                    <a:pt x="7779" y="4599"/>
                  </a:cubicBezTo>
                  <a:cubicBezTo>
                    <a:pt x="7779" y="4599"/>
                    <a:pt x="8619" y="0"/>
                    <a:pt x="5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7989252" y="4352790"/>
              <a:ext cx="1097475" cy="790709"/>
            </a:xfrm>
            <a:custGeom>
              <a:avLst/>
              <a:gdLst/>
              <a:ahLst/>
              <a:cxnLst/>
              <a:rect l="l" t="t" r="r" b="b"/>
              <a:pathLst>
                <a:path w="11899" h="8573" extrusionOk="0">
                  <a:moveTo>
                    <a:pt x="9844" y="0"/>
                  </a:moveTo>
                  <a:cubicBezTo>
                    <a:pt x="7949" y="0"/>
                    <a:pt x="8381" y="2409"/>
                    <a:pt x="8381" y="2409"/>
                  </a:cubicBezTo>
                  <a:cubicBezTo>
                    <a:pt x="8381" y="2409"/>
                    <a:pt x="8001" y="1850"/>
                    <a:pt x="7390" y="1850"/>
                  </a:cubicBezTo>
                  <a:cubicBezTo>
                    <a:pt x="7274" y="1850"/>
                    <a:pt x="7150" y="1870"/>
                    <a:pt x="7019" y="1918"/>
                  </a:cubicBezTo>
                  <a:cubicBezTo>
                    <a:pt x="6195" y="2203"/>
                    <a:pt x="6749" y="3233"/>
                    <a:pt x="6749" y="3233"/>
                  </a:cubicBezTo>
                  <a:cubicBezTo>
                    <a:pt x="6749" y="3233"/>
                    <a:pt x="5225" y="1950"/>
                    <a:pt x="3686" y="1950"/>
                  </a:cubicBezTo>
                  <a:cubicBezTo>
                    <a:pt x="3028" y="1950"/>
                    <a:pt x="2368" y="2184"/>
                    <a:pt x="1822" y="2853"/>
                  </a:cubicBezTo>
                  <a:cubicBezTo>
                    <a:pt x="0" y="5087"/>
                    <a:pt x="2773" y="7542"/>
                    <a:pt x="2773" y="7542"/>
                  </a:cubicBezTo>
                  <a:cubicBezTo>
                    <a:pt x="2773" y="7542"/>
                    <a:pt x="2546" y="7439"/>
                    <a:pt x="2254" y="7439"/>
                  </a:cubicBezTo>
                  <a:cubicBezTo>
                    <a:pt x="1850" y="7439"/>
                    <a:pt x="1323" y="7636"/>
                    <a:pt x="1093" y="8572"/>
                  </a:cubicBezTo>
                  <a:cubicBezTo>
                    <a:pt x="1583" y="8040"/>
                    <a:pt x="2268" y="7756"/>
                    <a:pt x="2972" y="7756"/>
                  </a:cubicBezTo>
                  <a:cubicBezTo>
                    <a:pt x="3043" y="7756"/>
                    <a:pt x="3114" y="7758"/>
                    <a:pt x="3185" y="7764"/>
                  </a:cubicBezTo>
                  <a:cubicBezTo>
                    <a:pt x="3185" y="7764"/>
                    <a:pt x="2107" y="5926"/>
                    <a:pt x="3185" y="4200"/>
                  </a:cubicBezTo>
                  <a:cubicBezTo>
                    <a:pt x="3624" y="3500"/>
                    <a:pt x="4369" y="3291"/>
                    <a:pt x="5104" y="3291"/>
                  </a:cubicBezTo>
                  <a:cubicBezTo>
                    <a:pt x="6199" y="3291"/>
                    <a:pt x="7272" y="3756"/>
                    <a:pt x="7272" y="3756"/>
                  </a:cubicBezTo>
                  <a:cubicBezTo>
                    <a:pt x="7272" y="3756"/>
                    <a:pt x="7114" y="2805"/>
                    <a:pt x="7557" y="2568"/>
                  </a:cubicBezTo>
                  <a:cubicBezTo>
                    <a:pt x="7613" y="2536"/>
                    <a:pt x="7672" y="2522"/>
                    <a:pt x="7734" y="2522"/>
                  </a:cubicBezTo>
                  <a:cubicBezTo>
                    <a:pt x="8164" y="2522"/>
                    <a:pt x="8698" y="3202"/>
                    <a:pt x="8698" y="3202"/>
                  </a:cubicBezTo>
                  <a:cubicBezTo>
                    <a:pt x="8698" y="3202"/>
                    <a:pt x="9141" y="1712"/>
                    <a:pt x="9981" y="1522"/>
                  </a:cubicBezTo>
                  <a:cubicBezTo>
                    <a:pt x="10042" y="1508"/>
                    <a:pt x="10103" y="1501"/>
                    <a:pt x="10163" y="1501"/>
                  </a:cubicBezTo>
                  <a:cubicBezTo>
                    <a:pt x="10954" y="1501"/>
                    <a:pt x="11692" y="2663"/>
                    <a:pt x="11692" y="2663"/>
                  </a:cubicBezTo>
                  <a:cubicBezTo>
                    <a:pt x="11692" y="2663"/>
                    <a:pt x="11898" y="81"/>
                    <a:pt x="9918" y="1"/>
                  </a:cubicBezTo>
                  <a:cubicBezTo>
                    <a:pt x="9893" y="1"/>
                    <a:pt x="9868" y="0"/>
                    <a:pt x="98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9"/>
          <p:cNvSpPr/>
          <p:nvPr/>
        </p:nvSpPr>
        <p:spPr>
          <a:xfrm flipH="1">
            <a:off x="-271098" y="-151575"/>
            <a:ext cx="2096242" cy="771424"/>
          </a:xfrm>
          <a:custGeom>
            <a:avLst/>
            <a:gdLst/>
            <a:ahLst/>
            <a:cxnLst/>
            <a:rect l="l" t="t" r="r" b="b"/>
            <a:pathLst>
              <a:path w="16297" h="5310" extrusionOk="0">
                <a:moveTo>
                  <a:pt x="15151" y="1"/>
                </a:moveTo>
                <a:cubicBezTo>
                  <a:pt x="15139" y="1"/>
                  <a:pt x="15127" y="1"/>
                  <a:pt x="15115" y="2"/>
                </a:cubicBezTo>
                <a:cubicBezTo>
                  <a:pt x="13895" y="113"/>
                  <a:pt x="12580" y="3646"/>
                  <a:pt x="12580" y="3646"/>
                </a:cubicBezTo>
                <a:cubicBezTo>
                  <a:pt x="12580" y="3646"/>
                  <a:pt x="12152" y="1317"/>
                  <a:pt x="10498" y="1317"/>
                </a:cubicBezTo>
                <a:cubicBezTo>
                  <a:pt x="10297" y="1317"/>
                  <a:pt x="10078" y="1351"/>
                  <a:pt x="9839" y="1428"/>
                </a:cubicBezTo>
                <a:cubicBezTo>
                  <a:pt x="8080" y="1999"/>
                  <a:pt x="6734" y="4201"/>
                  <a:pt x="6734" y="4201"/>
                </a:cubicBezTo>
                <a:cubicBezTo>
                  <a:pt x="6734" y="4201"/>
                  <a:pt x="6562" y="3256"/>
                  <a:pt x="5538" y="3256"/>
                </a:cubicBezTo>
                <a:cubicBezTo>
                  <a:pt x="5399" y="3256"/>
                  <a:pt x="5243" y="3274"/>
                  <a:pt x="5070" y="3314"/>
                </a:cubicBezTo>
                <a:cubicBezTo>
                  <a:pt x="3645" y="3646"/>
                  <a:pt x="2646" y="4977"/>
                  <a:pt x="2646" y="4977"/>
                </a:cubicBezTo>
                <a:lnTo>
                  <a:pt x="1" y="5310"/>
                </a:lnTo>
                <a:lnTo>
                  <a:pt x="14465" y="5310"/>
                </a:lnTo>
                <a:cubicBezTo>
                  <a:pt x="14465" y="5310"/>
                  <a:pt x="16297" y="1"/>
                  <a:pt x="15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3563375" y="263525"/>
            <a:ext cx="2872380" cy="662903"/>
          </a:xfrm>
          <a:custGeom>
            <a:avLst/>
            <a:gdLst/>
            <a:ahLst/>
            <a:cxnLst/>
            <a:rect l="l" t="t" r="r" b="b"/>
            <a:pathLst>
              <a:path w="24161" h="5576" extrusionOk="0">
                <a:moveTo>
                  <a:pt x="3253" y="0"/>
                </a:moveTo>
                <a:cubicBezTo>
                  <a:pt x="2984" y="0"/>
                  <a:pt x="2733" y="49"/>
                  <a:pt x="2504" y="157"/>
                </a:cubicBezTo>
                <a:cubicBezTo>
                  <a:pt x="0" y="1346"/>
                  <a:pt x="2108" y="5576"/>
                  <a:pt x="2108" y="5576"/>
                </a:cubicBezTo>
                <a:lnTo>
                  <a:pt x="24160" y="5576"/>
                </a:lnTo>
                <a:lnTo>
                  <a:pt x="20326" y="4910"/>
                </a:lnTo>
                <a:cubicBezTo>
                  <a:pt x="20326" y="4910"/>
                  <a:pt x="20073" y="3199"/>
                  <a:pt x="19012" y="2930"/>
                </a:cubicBezTo>
                <a:cubicBezTo>
                  <a:pt x="18943" y="2913"/>
                  <a:pt x="18875" y="2906"/>
                  <a:pt x="18808" y="2906"/>
                </a:cubicBezTo>
                <a:cubicBezTo>
                  <a:pt x="17835" y="2906"/>
                  <a:pt x="17031" y="4514"/>
                  <a:pt x="17031" y="4514"/>
                </a:cubicBezTo>
                <a:cubicBezTo>
                  <a:pt x="17031" y="4514"/>
                  <a:pt x="16508" y="3072"/>
                  <a:pt x="15843" y="3072"/>
                </a:cubicBezTo>
                <a:cubicBezTo>
                  <a:pt x="15178" y="3072"/>
                  <a:pt x="14655" y="4657"/>
                  <a:pt x="14655" y="4657"/>
                </a:cubicBezTo>
                <a:cubicBezTo>
                  <a:pt x="14655" y="4657"/>
                  <a:pt x="13392" y="3298"/>
                  <a:pt x="11997" y="3298"/>
                </a:cubicBezTo>
                <a:cubicBezTo>
                  <a:pt x="11886" y="3298"/>
                  <a:pt x="11773" y="3307"/>
                  <a:pt x="11661" y="3326"/>
                </a:cubicBezTo>
                <a:cubicBezTo>
                  <a:pt x="10251" y="3548"/>
                  <a:pt x="10298" y="4910"/>
                  <a:pt x="10298" y="4910"/>
                </a:cubicBezTo>
                <a:cubicBezTo>
                  <a:pt x="10298" y="4910"/>
                  <a:pt x="5938" y="0"/>
                  <a:pt x="3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9"/>
          <p:cNvGrpSpPr/>
          <p:nvPr/>
        </p:nvGrpSpPr>
        <p:grpSpPr>
          <a:xfrm>
            <a:off x="-32" y="3833549"/>
            <a:ext cx="3148974" cy="1309972"/>
            <a:chOff x="-32" y="3833549"/>
            <a:chExt cx="3148974" cy="1309972"/>
          </a:xfrm>
        </p:grpSpPr>
        <p:sp>
          <p:nvSpPr>
            <p:cNvPr id="112" name="Google Shape;112;p9"/>
            <p:cNvSpPr/>
            <p:nvPr/>
          </p:nvSpPr>
          <p:spPr>
            <a:xfrm flipH="1">
              <a:off x="-32" y="3833549"/>
              <a:ext cx="3148974" cy="1309972"/>
            </a:xfrm>
            <a:custGeom>
              <a:avLst/>
              <a:gdLst/>
              <a:ahLst/>
              <a:cxnLst/>
              <a:rect l="l" t="t" r="r" b="b"/>
              <a:pathLst>
                <a:path w="53089" h="22085" extrusionOk="0">
                  <a:moveTo>
                    <a:pt x="53089" y="0"/>
                  </a:moveTo>
                  <a:lnTo>
                    <a:pt x="53089" y="0"/>
                  </a:lnTo>
                  <a:cubicBezTo>
                    <a:pt x="52202" y="95"/>
                    <a:pt x="51489" y="776"/>
                    <a:pt x="51362" y="1664"/>
                  </a:cubicBezTo>
                  <a:cubicBezTo>
                    <a:pt x="51362" y="1664"/>
                    <a:pt x="49969" y="253"/>
                    <a:pt x="47730" y="253"/>
                  </a:cubicBezTo>
                  <a:cubicBezTo>
                    <a:pt x="46967" y="253"/>
                    <a:pt x="46105" y="417"/>
                    <a:pt x="45168" y="856"/>
                  </a:cubicBezTo>
                  <a:cubicBezTo>
                    <a:pt x="41460" y="2567"/>
                    <a:pt x="42728" y="7525"/>
                    <a:pt x="42728" y="7525"/>
                  </a:cubicBezTo>
                  <a:cubicBezTo>
                    <a:pt x="42151" y="7304"/>
                    <a:pt x="41545" y="7198"/>
                    <a:pt x="40940" y="7198"/>
                  </a:cubicBezTo>
                  <a:cubicBezTo>
                    <a:pt x="40765" y="7198"/>
                    <a:pt x="40589" y="7207"/>
                    <a:pt x="40415" y="7224"/>
                  </a:cubicBezTo>
                  <a:cubicBezTo>
                    <a:pt x="37563" y="7414"/>
                    <a:pt x="37500" y="9205"/>
                    <a:pt x="37500" y="9205"/>
                  </a:cubicBezTo>
                  <a:cubicBezTo>
                    <a:pt x="37500" y="9205"/>
                    <a:pt x="35955" y="8672"/>
                    <a:pt x="34017" y="8672"/>
                  </a:cubicBezTo>
                  <a:cubicBezTo>
                    <a:pt x="32416" y="8672"/>
                    <a:pt x="30546" y="9035"/>
                    <a:pt x="29056" y="10361"/>
                  </a:cubicBezTo>
                  <a:cubicBezTo>
                    <a:pt x="25745" y="13292"/>
                    <a:pt x="27867" y="15827"/>
                    <a:pt x="27867" y="15827"/>
                  </a:cubicBezTo>
                  <a:cubicBezTo>
                    <a:pt x="27308" y="15702"/>
                    <a:pt x="26826" y="15650"/>
                    <a:pt x="26410" y="15650"/>
                  </a:cubicBezTo>
                  <a:cubicBezTo>
                    <a:pt x="24127" y="15650"/>
                    <a:pt x="23843" y="17237"/>
                    <a:pt x="23843" y="17237"/>
                  </a:cubicBezTo>
                  <a:lnTo>
                    <a:pt x="22909" y="16983"/>
                  </a:lnTo>
                  <a:cubicBezTo>
                    <a:pt x="24067" y="14454"/>
                    <a:pt x="21435" y="14194"/>
                    <a:pt x="20304" y="14194"/>
                  </a:cubicBezTo>
                  <a:cubicBezTo>
                    <a:pt x="20012" y="14194"/>
                    <a:pt x="19819" y="14211"/>
                    <a:pt x="19819" y="14211"/>
                  </a:cubicBezTo>
                  <a:cubicBezTo>
                    <a:pt x="19819" y="14211"/>
                    <a:pt x="23241" y="12880"/>
                    <a:pt x="21530" y="10314"/>
                  </a:cubicBezTo>
                  <a:cubicBezTo>
                    <a:pt x="20397" y="8604"/>
                    <a:pt x="18820" y="8165"/>
                    <a:pt x="17437" y="8165"/>
                  </a:cubicBezTo>
                  <a:cubicBezTo>
                    <a:pt x="16731" y="8165"/>
                    <a:pt x="16077" y="8279"/>
                    <a:pt x="15558" y="8397"/>
                  </a:cubicBezTo>
                  <a:cubicBezTo>
                    <a:pt x="13657" y="8840"/>
                    <a:pt x="9728" y="10932"/>
                    <a:pt x="10995" y="14575"/>
                  </a:cubicBezTo>
                  <a:cubicBezTo>
                    <a:pt x="10434" y="13993"/>
                    <a:pt x="9668" y="13681"/>
                    <a:pt x="8894" y="13681"/>
                  </a:cubicBezTo>
                  <a:cubicBezTo>
                    <a:pt x="8466" y="13681"/>
                    <a:pt x="8036" y="13776"/>
                    <a:pt x="7637" y="13973"/>
                  </a:cubicBezTo>
                  <a:cubicBezTo>
                    <a:pt x="5656" y="14876"/>
                    <a:pt x="6147" y="16540"/>
                    <a:pt x="7130" y="17237"/>
                  </a:cubicBezTo>
                  <a:cubicBezTo>
                    <a:pt x="7130" y="17237"/>
                    <a:pt x="0" y="17300"/>
                    <a:pt x="0" y="22085"/>
                  </a:cubicBezTo>
                  <a:lnTo>
                    <a:pt x="53073" y="22085"/>
                  </a:lnTo>
                  <a:lnTo>
                    <a:pt x="530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832257" y="4608506"/>
              <a:ext cx="705789" cy="508567"/>
            </a:xfrm>
            <a:custGeom>
              <a:avLst/>
              <a:gdLst/>
              <a:ahLst/>
              <a:cxnLst/>
              <a:rect l="l" t="t" r="r" b="b"/>
              <a:pathLst>
                <a:path w="11899" h="8574" extrusionOk="0">
                  <a:moveTo>
                    <a:pt x="9826" y="0"/>
                  </a:moveTo>
                  <a:cubicBezTo>
                    <a:pt x="7951" y="0"/>
                    <a:pt x="8381" y="2410"/>
                    <a:pt x="8381" y="2410"/>
                  </a:cubicBezTo>
                  <a:cubicBezTo>
                    <a:pt x="8381" y="2410"/>
                    <a:pt x="7994" y="1842"/>
                    <a:pt x="7375" y="1842"/>
                  </a:cubicBezTo>
                  <a:cubicBezTo>
                    <a:pt x="7263" y="1842"/>
                    <a:pt x="7144" y="1860"/>
                    <a:pt x="7019" y="1903"/>
                  </a:cubicBezTo>
                  <a:cubicBezTo>
                    <a:pt x="6195" y="2204"/>
                    <a:pt x="6765" y="3234"/>
                    <a:pt x="6765" y="3234"/>
                  </a:cubicBezTo>
                  <a:cubicBezTo>
                    <a:pt x="6765" y="3234"/>
                    <a:pt x="5233" y="1951"/>
                    <a:pt x="3689" y="1951"/>
                  </a:cubicBezTo>
                  <a:cubicBezTo>
                    <a:pt x="3030" y="1951"/>
                    <a:pt x="2368" y="2185"/>
                    <a:pt x="1822" y="2854"/>
                  </a:cubicBezTo>
                  <a:cubicBezTo>
                    <a:pt x="0" y="5088"/>
                    <a:pt x="2773" y="7528"/>
                    <a:pt x="2773" y="7528"/>
                  </a:cubicBezTo>
                  <a:cubicBezTo>
                    <a:pt x="2773" y="7528"/>
                    <a:pt x="2556" y="7430"/>
                    <a:pt x="2272" y="7430"/>
                  </a:cubicBezTo>
                  <a:cubicBezTo>
                    <a:pt x="1870" y="7430"/>
                    <a:pt x="1335" y="7626"/>
                    <a:pt x="1094" y="8573"/>
                  </a:cubicBezTo>
                  <a:cubicBezTo>
                    <a:pt x="1575" y="8049"/>
                    <a:pt x="2247" y="7753"/>
                    <a:pt x="2951" y="7753"/>
                  </a:cubicBezTo>
                  <a:cubicBezTo>
                    <a:pt x="3034" y="7753"/>
                    <a:pt x="3117" y="7757"/>
                    <a:pt x="3201" y="7765"/>
                  </a:cubicBezTo>
                  <a:cubicBezTo>
                    <a:pt x="3201" y="7765"/>
                    <a:pt x="2123" y="5927"/>
                    <a:pt x="3201" y="4201"/>
                  </a:cubicBezTo>
                  <a:cubicBezTo>
                    <a:pt x="3636" y="3496"/>
                    <a:pt x="4385" y="3286"/>
                    <a:pt x="5123" y="3286"/>
                  </a:cubicBezTo>
                  <a:cubicBezTo>
                    <a:pt x="6210" y="3286"/>
                    <a:pt x="7272" y="3741"/>
                    <a:pt x="7272" y="3741"/>
                  </a:cubicBezTo>
                  <a:cubicBezTo>
                    <a:pt x="7272" y="3741"/>
                    <a:pt x="7114" y="2806"/>
                    <a:pt x="7557" y="2553"/>
                  </a:cubicBezTo>
                  <a:cubicBezTo>
                    <a:pt x="7612" y="2525"/>
                    <a:pt x="7669" y="2513"/>
                    <a:pt x="7728" y="2513"/>
                  </a:cubicBezTo>
                  <a:cubicBezTo>
                    <a:pt x="8168" y="2513"/>
                    <a:pt x="8698" y="3203"/>
                    <a:pt x="8698" y="3203"/>
                  </a:cubicBezTo>
                  <a:cubicBezTo>
                    <a:pt x="8698" y="3203"/>
                    <a:pt x="9142" y="1713"/>
                    <a:pt x="9997" y="1523"/>
                  </a:cubicBezTo>
                  <a:cubicBezTo>
                    <a:pt x="10057" y="1508"/>
                    <a:pt x="10118" y="1502"/>
                    <a:pt x="10178" y="1502"/>
                  </a:cubicBezTo>
                  <a:cubicBezTo>
                    <a:pt x="10957" y="1502"/>
                    <a:pt x="11708" y="2648"/>
                    <a:pt x="11708" y="2648"/>
                  </a:cubicBezTo>
                  <a:cubicBezTo>
                    <a:pt x="11708" y="2648"/>
                    <a:pt x="11898" y="82"/>
                    <a:pt x="9918" y="2"/>
                  </a:cubicBezTo>
                  <a:cubicBezTo>
                    <a:pt x="9887" y="1"/>
                    <a:pt x="9856" y="0"/>
                    <a:pt x="9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9"/>
          <p:cNvSpPr/>
          <p:nvPr/>
        </p:nvSpPr>
        <p:spPr>
          <a:xfrm flipH="1">
            <a:off x="2156774" y="726777"/>
            <a:ext cx="555751" cy="355842"/>
          </a:xfrm>
          <a:custGeom>
            <a:avLst/>
            <a:gdLst/>
            <a:ahLst/>
            <a:cxnLst/>
            <a:rect l="l" t="t" r="r" b="b"/>
            <a:pathLst>
              <a:path w="2599" h="1664" extrusionOk="0">
                <a:moveTo>
                  <a:pt x="1" y="0"/>
                </a:moveTo>
                <a:lnTo>
                  <a:pt x="1" y="0"/>
                </a:lnTo>
                <a:cubicBezTo>
                  <a:pt x="112" y="269"/>
                  <a:pt x="254" y="523"/>
                  <a:pt x="429" y="745"/>
                </a:cubicBezTo>
                <a:cubicBezTo>
                  <a:pt x="539" y="887"/>
                  <a:pt x="666" y="1014"/>
                  <a:pt x="825" y="1125"/>
                </a:cubicBezTo>
                <a:lnTo>
                  <a:pt x="318" y="1125"/>
                </a:lnTo>
                <a:cubicBezTo>
                  <a:pt x="318" y="1125"/>
                  <a:pt x="191" y="1553"/>
                  <a:pt x="856" y="1664"/>
                </a:cubicBezTo>
                <a:lnTo>
                  <a:pt x="1189" y="1410"/>
                </a:lnTo>
                <a:cubicBezTo>
                  <a:pt x="1189" y="1410"/>
                  <a:pt x="1650" y="1584"/>
                  <a:pt x="2120" y="1584"/>
                </a:cubicBezTo>
                <a:cubicBezTo>
                  <a:pt x="2285" y="1584"/>
                  <a:pt x="2451" y="1563"/>
                  <a:pt x="2599" y="1505"/>
                </a:cubicBezTo>
                <a:cubicBezTo>
                  <a:pt x="2282" y="1315"/>
                  <a:pt x="1918" y="1188"/>
                  <a:pt x="1537" y="1141"/>
                </a:cubicBezTo>
                <a:lnTo>
                  <a:pt x="1807" y="982"/>
                </a:lnTo>
                <a:cubicBezTo>
                  <a:pt x="1743" y="903"/>
                  <a:pt x="1652" y="864"/>
                  <a:pt x="1563" y="864"/>
                </a:cubicBezTo>
                <a:cubicBezTo>
                  <a:pt x="1474" y="864"/>
                  <a:pt x="1387" y="903"/>
                  <a:pt x="1332" y="982"/>
                </a:cubicBezTo>
                <a:cubicBezTo>
                  <a:pt x="1268" y="761"/>
                  <a:pt x="1110" y="570"/>
                  <a:pt x="904" y="475"/>
                </a:cubicBezTo>
                <a:cubicBezTo>
                  <a:pt x="587" y="333"/>
                  <a:pt x="286" y="19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a:off x="6307687" y="2571761"/>
            <a:ext cx="555750" cy="296952"/>
          </a:xfrm>
          <a:custGeom>
            <a:avLst/>
            <a:gdLst/>
            <a:ahLst/>
            <a:cxnLst/>
            <a:rect l="l" t="t" r="r" b="b"/>
            <a:pathLst>
              <a:path w="3423" h="1829" extrusionOk="0">
                <a:moveTo>
                  <a:pt x="2273" y="1"/>
                </a:moveTo>
                <a:cubicBezTo>
                  <a:pt x="2133" y="1"/>
                  <a:pt x="2028" y="7"/>
                  <a:pt x="1996" y="23"/>
                </a:cubicBezTo>
                <a:cubicBezTo>
                  <a:pt x="1854" y="149"/>
                  <a:pt x="1743" y="292"/>
                  <a:pt x="1664" y="466"/>
                </a:cubicBezTo>
                <a:cubicBezTo>
                  <a:pt x="1664" y="466"/>
                  <a:pt x="1515" y="346"/>
                  <a:pt x="1354" y="346"/>
                </a:cubicBezTo>
                <a:cubicBezTo>
                  <a:pt x="1304" y="346"/>
                  <a:pt x="1253" y="357"/>
                  <a:pt x="1204" y="387"/>
                </a:cubicBezTo>
                <a:cubicBezTo>
                  <a:pt x="1039" y="489"/>
                  <a:pt x="1047" y="499"/>
                  <a:pt x="1057" y="499"/>
                </a:cubicBezTo>
                <a:cubicBezTo>
                  <a:pt x="1059" y="499"/>
                  <a:pt x="1062" y="498"/>
                  <a:pt x="1062" y="498"/>
                </a:cubicBezTo>
                <a:cubicBezTo>
                  <a:pt x="1141" y="498"/>
                  <a:pt x="1236" y="530"/>
                  <a:pt x="1299" y="593"/>
                </a:cubicBezTo>
                <a:cubicBezTo>
                  <a:pt x="1299" y="593"/>
                  <a:pt x="824" y="625"/>
                  <a:pt x="745" y="704"/>
                </a:cubicBezTo>
                <a:cubicBezTo>
                  <a:pt x="475" y="1068"/>
                  <a:pt x="238" y="1449"/>
                  <a:pt x="0" y="1829"/>
                </a:cubicBezTo>
                <a:cubicBezTo>
                  <a:pt x="317" y="1734"/>
                  <a:pt x="586" y="1544"/>
                  <a:pt x="792" y="1290"/>
                </a:cubicBezTo>
                <a:cubicBezTo>
                  <a:pt x="1077" y="1274"/>
                  <a:pt x="1331" y="1163"/>
                  <a:pt x="1553" y="1005"/>
                </a:cubicBezTo>
                <a:lnTo>
                  <a:pt x="1711" y="1227"/>
                </a:lnTo>
                <a:lnTo>
                  <a:pt x="1616" y="1544"/>
                </a:lnTo>
                <a:cubicBezTo>
                  <a:pt x="1713" y="1571"/>
                  <a:pt x="1814" y="1584"/>
                  <a:pt x="1914" y="1584"/>
                </a:cubicBezTo>
                <a:cubicBezTo>
                  <a:pt x="2043" y="1584"/>
                  <a:pt x="2173" y="1563"/>
                  <a:pt x="2297" y="1528"/>
                </a:cubicBezTo>
                <a:cubicBezTo>
                  <a:pt x="2582" y="1401"/>
                  <a:pt x="2551" y="989"/>
                  <a:pt x="2551" y="989"/>
                </a:cubicBezTo>
                <a:lnTo>
                  <a:pt x="2107" y="973"/>
                </a:lnTo>
                <a:lnTo>
                  <a:pt x="1933" y="767"/>
                </a:lnTo>
                <a:cubicBezTo>
                  <a:pt x="1933" y="767"/>
                  <a:pt x="2472" y="609"/>
                  <a:pt x="2630" y="324"/>
                </a:cubicBezTo>
                <a:lnTo>
                  <a:pt x="3422" y="54"/>
                </a:lnTo>
                <a:cubicBezTo>
                  <a:pt x="3422" y="54"/>
                  <a:pt x="2691" y="1"/>
                  <a:pt x="2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txBox="1">
            <a:spLocks noGrp="1"/>
          </p:cNvSpPr>
          <p:nvPr>
            <p:ph type="title"/>
          </p:nvPr>
        </p:nvSpPr>
        <p:spPr>
          <a:xfrm>
            <a:off x="720000" y="1426725"/>
            <a:ext cx="4418700" cy="725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7" name="Google Shape;117;p9"/>
          <p:cNvSpPr txBox="1">
            <a:spLocks noGrp="1"/>
          </p:cNvSpPr>
          <p:nvPr>
            <p:ph type="subTitle" idx="1"/>
          </p:nvPr>
        </p:nvSpPr>
        <p:spPr>
          <a:xfrm>
            <a:off x="715100" y="2151675"/>
            <a:ext cx="4904100" cy="156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5"/>
        <p:cNvGrpSpPr/>
        <p:nvPr/>
      </p:nvGrpSpPr>
      <p:grpSpPr>
        <a:xfrm>
          <a:off x="0" y="0"/>
          <a:ext cx="0" cy="0"/>
          <a:chOff x="0" y="0"/>
          <a:chExt cx="0" cy="0"/>
        </a:xfrm>
      </p:grpSpPr>
      <p:sp>
        <p:nvSpPr>
          <p:cNvPr id="156" name="Google Shape;156;p13"/>
          <p:cNvSpPr/>
          <p:nvPr/>
        </p:nvSpPr>
        <p:spPr>
          <a:xfrm flipH="1">
            <a:off x="7778411" y="-339013"/>
            <a:ext cx="1578207" cy="1439473"/>
          </a:xfrm>
          <a:custGeom>
            <a:avLst/>
            <a:gdLst/>
            <a:ahLst/>
            <a:cxnLst/>
            <a:rect l="l" t="t" r="r" b="b"/>
            <a:pathLst>
              <a:path w="14925" h="13613" extrusionOk="0">
                <a:moveTo>
                  <a:pt x="7463" y="0"/>
                </a:moveTo>
                <a:cubicBezTo>
                  <a:pt x="5720" y="0"/>
                  <a:pt x="3977" y="661"/>
                  <a:pt x="2647" y="1984"/>
                </a:cubicBezTo>
                <a:cubicBezTo>
                  <a:pt x="1" y="4646"/>
                  <a:pt x="1" y="8955"/>
                  <a:pt x="2647" y="11617"/>
                </a:cubicBezTo>
                <a:cubicBezTo>
                  <a:pt x="3977" y="12947"/>
                  <a:pt x="5720" y="13613"/>
                  <a:pt x="7463" y="13613"/>
                </a:cubicBezTo>
                <a:cubicBezTo>
                  <a:pt x="9205" y="13613"/>
                  <a:pt x="10948" y="12947"/>
                  <a:pt x="12279" y="11617"/>
                </a:cubicBezTo>
                <a:cubicBezTo>
                  <a:pt x="14924" y="8955"/>
                  <a:pt x="14924" y="4646"/>
                  <a:pt x="12279" y="1984"/>
                </a:cubicBezTo>
                <a:cubicBezTo>
                  <a:pt x="10948" y="661"/>
                  <a:pt x="9205" y="0"/>
                  <a:pt x="7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flipH="1">
            <a:off x="-1231392" y="152322"/>
            <a:ext cx="3632400" cy="765349"/>
          </a:xfrm>
          <a:custGeom>
            <a:avLst/>
            <a:gdLst/>
            <a:ahLst/>
            <a:cxnLst/>
            <a:rect l="l" t="t" r="r" b="b"/>
            <a:pathLst>
              <a:path w="25064" h="5281" extrusionOk="0">
                <a:moveTo>
                  <a:pt x="9628" y="1"/>
                </a:moveTo>
                <a:cubicBezTo>
                  <a:pt x="8350" y="1"/>
                  <a:pt x="7652" y="1605"/>
                  <a:pt x="7652" y="1605"/>
                </a:cubicBezTo>
                <a:cubicBezTo>
                  <a:pt x="7652" y="1605"/>
                  <a:pt x="7311" y="1130"/>
                  <a:pt x="6769" y="1130"/>
                </a:cubicBezTo>
                <a:cubicBezTo>
                  <a:pt x="6692" y="1130"/>
                  <a:pt x="6611" y="1140"/>
                  <a:pt x="6527" y="1161"/>
                </a:cubicBezTo>
                <a:cubicBezTo>
                  <a:pt x="5858" y="1317"/>
                  <a:pt x="6121" y="2542"/>
                  <a:pt x="6776" y="2631"/>
                </a:cubicBezTo>
                <a:lnTo>
                  <a:pt x="6776" y="2631"/>
                </a:lnTo>
                <a:cubicBezTo>
                  <a:pt x="6753" y="2629"/>
                  <a:pt x="6720" y="2627"/>
                  <a:pt x="6681" y="2627"/>
                </a:cubicBezTo>
                <a:cubicBezTo>
                  <a:pt x="6434" y="2627"/>
                  <a:pt x="5936" y="2700"/>
                  <a:pt x="6020" y="3300"/>
                </a:cubicBezTo>
                <a:cubicBezTo>
                  <a:pt x="6020" y="3300"/>
                  <a:pt x="5275" y="2921"/>
                  <a:pt x="4725" y="2921"/>
                </a:cubicBezTo>
                <a:cubicBezTo>
                  <a:pt x="4405" y="2921"/>
                  <a:pt x="4151" y="3050"/>
                  <a:pt x="4151" y="3458"/>
                </a:cubicBezTo>
                <a:cubicBezTo>
                  <a:pt x="4151" y="5106"/>
                  <a:pt x="1553" y="4647"/>
                  <a:pt x="539" y="4963"/>
                </a:cubicBezTo>
                <a:cubicBezTo>
                  <a:pt x="0" y="5106"/>
                  <a:pt x="444" y="5264"/>
                  <a:pt x="444" y="5264"/>
                </a:cubicBezTo>
                <a:lnTo>
                  <a:pt x="4547" y="5280"/>
                </a:lnTo>
                <a:lnTo>
                  <a:pt x="25063" y="5280"/>
                </a:lnTo>
                <a:cubicBezTo>
                  <a:pt x="25063" y="5280"/>
                  <a:pt x="24628" y="4242"/>
                  <a:pt x="23696" y="4242"/>
                </a:cubicBezTo>
                <a:cubicBezTo>
                  <a:pt x="23560" y="4242"/>
                  <a:pt x="23414" y="4264"/>
                  <a:pt x="23257" y="4314"/>
                </a:cubicBezTo>
                <a:cubicBezTo>
                  <a:pt x="23167" y="4343"/>
                  <a:pt x="23096" y="4356"/>
                  <a:pt x="23040" y="4356"/>
                </a:cubicBezTo>
                <a:cubicBezTo>
                  <a:pt x="22321" y="4356"/>
                  <a:pt x="24071" y="2175"/>
                  <a:pt x="21514" y="2175"/>
                </a:cubicBezTo>
                <a:cubicBezTo>
                  <a:pt x="20485" y="2175"/>
                  <a:pt x="20104" y="2682"/>
                  <a:pt x="20057" y="3300"/>
                </a:cubicBezTo>
                <a:cubicBezTo>
                  <a:pt x="20057" y="3300"/>
                  <a:pt x="20021" y="3292"/>
                  <a:pt x="19966" y="3292"/>
                </a:cubicBezTo>
                <a:cubicBezTo>
                  <a:pt x="19782" y="3292"/>
                  <a:pt x="19387" y="3386"/>
                  <a:pt x="19423" y="4203"/>
                </a:cubicBezTo>
                <a:cubicBezTo>
                  <a:pt x="19423" y="4203"/>
                  <a:pt x="18856" y="3636"/>
                  <a:pt x="18373" y="3636"/>
                </a:cubicBezTo>
                <a:cubicBezTo>
                  <a:pt x="18268" y="3636"/>
                  <a:pt x="18167" y="3663"/>
                  <a:pt x="18077" y="3728"/>
                </a:cubicBezTo>
                <a:cubicBezTo>
                  <a:pt x="17600" y="4070"/>
                  <a:pt x="17124" y="4943"/>
                  <a:pt x="16228" y="4943"/>
                </a:cubicBezTo>
                <a:cubicBezTo>
                  <a:pt x="16170" y="4943"/>
                  <a:pt x="16110" y="4939"/>
                  <a:pt x="16049" y="4932"/>
                </a:cubicBezTo>
                <a:cubicBezTo>
                  <a:pt x="15194" y="4838"/>
                  <a:pt x="14779" y="3867"/>
                  <a:pt x="14404" y="3867"/>
                </a:cubicBezTo>
                <a:cubicBezTo>
                  <a:pt x="14334" y="3867"/>
                  <a:pt x="14265" y="3901"/>
                  <a:pt x="14195" y="3981"/>
                </a:cubicBezTo>
                <a:cubicBezTo>
                  <a:pt x="14195" y="3981"/>
                  <a:pt x="13851" y="3680"/>
                  <a:pt x="13535" y="3680"/>
                </a:cubicBezTo>
                <a:cubicBezTo>
                  <a:pt x="13468" y="3680"/>
                  <a:pt x="13401" y="3694"/>
                  <a:pt x="13340" y="3728"/>
                </a:cubicBezTo>
                <a:cubicBezTo>
                  <a:pt x="13323" y="3738"/>
                  <a:pt x="13308" y="3743"/>
                  <a:pt x="13295" y="3743"/>
                </a:cubicBezTo>
                <a:cubicBezTo>
                  <a:pt x="13065" y="3743"/>
                  <a:pt x="13429" y="2166"/>
                  <a:pt x="12614" y="2166"/>
                </a:cubicBezTo>
                <a:cubicBezTo>
                  <a:pt x="12578" y="2166"/>
                  <a:pt x="12540" y="2169"/>
                  <a:pt x="12500" y="2175"/>
                </a:cubicBezTo>
                <a:cubicBezTo>
                  <a:pt x="11486" y="2349"/>
                  <a:pt x="11534" y="3411"/>
                  <a:pt x="11534" y="3411"/>
                </a:cubicBezTo>
                <a:cubicBezTo>
                  <a:pt x="11534" y="3411"/>
                  <a:pt x="11486" y="2460"/>
                  <a:pt x="11201" y="2397"/>
                </a:cubicBezTo>
                <a:cubicBezTo>
                  <a:pt x="10916" y="2349"/>
                  <a:pt x="11819" y="654"/>
                  <a:pt x="10187" y="100"/>
                </a:cubicBezTo>
                <a:cubicBezTo>
                  <a:pt x="9990" y="31"/>
                  <a:pt x="9803" y="1"/>
                  <a:pt x="96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flipH="1">
            <a:off x="6774425" y="4480600"/>
            <a:ext cx="2872380" cy="662903"/>
          </a:xfrm>
          <a:custGeom>
            <a:avLst/>
            <a:gdLst/>
            <a:ahLst/>
            <a:cxnLst/>
            <a:rect l="l" t="t" r="r" b="b"/>
            <a:pathLst>
              <a:path w="24161" h="5576" extrusionOk="0">
                <a:moveTo>
                  <a:pt x="3253" y="0"/>
                </a:moveTo>
                <a:cubicBezTo>
                  <a:pt x="2984" y="0"/>
                  <a:pt x="2733" y="49"/>
                  <a:pt x="2504" y="157"/>
                </a:cubicBezTo>
                <a:cubicBezTo>
                  <a:pt x="0" y="1346"/>
                  <a:pt x="2108" y="5576"/>
                  <a:pt x="2108" y="5576"/>
                </a:cubicBezTo>
                <a:lnTo>
                  <a:pt x="24160" y="5576"/>
                </a:lnTo>
                <a:lnTo>
                  <a:pt x="20326" y="4910"/>
                </a:lnTo>
                <a:cubicBezTo>
                  <a:pt x="20326" y="4910"/>
                  <a:pt x="20073" y="3199"/>
                  <a:pt x="19012" y="2930"/>
                </a:cubicBezTo>
                <a:cubicBezTo>
                  <a:pt x="18943" y="2913"/>
                  <a:pt x="18875" y="2906"/>
                  <a:pt x="18808" y="2906"/>
                </a:cubicBezTo>
                <a:cubicBezTo>
                  <a:pt x="17835" y="2906"/>
                  <a:pt x="17031" y="4514"/>
                  <a:pt x="17031" y="4514"/>
                </a:cubicBezTo>
                <a:cubicBezTo>
                  <a:pt x="17031" y="4514"/>
                  <a:pt x="16508" y="3072"/>
                  <a:pt x="15843" y="3072"/>
                </a:cubicBezTo>
                <a:cubicBezTo>
                  <a:pt x="15178" y="3072"/>
                  <a:pt x="14655" y="4657"/>
                  <a:pt x="14655" y="4657"/>
                </a:cubicBezTo>
                <a:cubicBezTo>
                  <a:pt x="14655" y="4657"/>
                  <a:pt x="13392" y="3298"/>
                  <a:pt x="11997" y="3298"/>
                </a:cubicBezTo>
                <a:cubicBezTo>
                  <a:pt x="11886" y="3298"/>
                  <a:pt x="11773" y="3307"/>
                  <a:pt x="11661" y="3326"/>
                </a:cubicBezTo>
                <a:cubicBezTo>
                  <a:pt x="10251" y="3548"/>
                  <a:pt x="10298" y="4910"/>
                  <a:pt x="10298" y="4910"/>
                </a:cubicBezTo>
                <a:cubicBezTo>
                  <a:pt x="10298" y="4910"/>
                  <a:pt x="5938" y="0"/>
                  <a:pt x="3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flipH="1">
            <a:off x="4294027" y="1761370"/>
            <a:ext cx="555747" cy="204261"/>
          </a:xfrm>
          <a:custGeom>
            <a:avLst/>
            <a:gdLst/>
            <a:ahLst/>
            <a:cxnLst/>
            <a:rect l="l" t="t" r="r" b="b"/>
            <a:pathLst>
              <a:path w="3882" h="1427" extrusionOk="0">
                <a:moveTo>
                  <a:pt x="2345" y="1"/>
                </a:moveTo>
                <a:cubicBezTo>
                  <a:pt x="1965" y="33"/>
                  <a:pt x="1664" y="492"/>
                  <a:pt x="1664" y="492"/>
                </a:cubicBezTo>
                <a:cubicBezTo>
                  <a:pt x="1479" y="350"/>
                  <a:pt x="1317" y="302"/>
                  <a:pt x="1183" y="302"/>
                </a:cubicBezTo>
                <a:cubicBezTo>
                  <a:pt x="915" y="302"/>
                  <a:pt x="761" y="492"/>
                  <a:pt x="761" y="492"/>
                </a:cubicBezTo>
                <a:lnTo>
                  <a:pt x="1252" y="714"/>
                </a:lnTo>
                <a:cubicBezTo>
                  <a:pt x="1190" y="701"/>
                  <a:pt x="1126" y="696"/>
                  <a:pt x="1063" y="696"/>
                </a:cubicBezTo>
                <a:cubicBezTo>
                  <a:pt x="884" y="696"/>
                  <a:pt x="703" y="743"/>
                  <a:pt x="539" y="825"/>
                </a:cubicBezTo>
                <a:cubicBezTo>
                  <a:pt x="32" y="1126"/>
                  <a:pt x="0" y="1427"/>
                  <a:pt x="0" y="1427"/>
                </a:cubicBezTo>
                <a:lnTo>
                  <a:pt x="1378" y="1031"/>
                </a:lnTo>
                <a:cubicBezTo>
                  <a:pt x="1489" y="1170"/>
                  <a:pt x="1708" y="1208"/>
                  <a:pt x="1911" y="1208"/>
                </a:cubicBezTo>
                <a:cubicBezTo>
                  <a:pt x="2146" y="1208"/>
                  <a:pt x="2361" y="1158"/>
                  <a:pt x="2361" y="1158"/>
                </a:cubicBezTo>
                <a:lnTo>
                  <a:pt x="2899" y="1427"/>
                </a:lnTo>
                <a:cubicBezTo>
                  <a:pt x="3105" y="1379"/>
                  <a:pt x="3264" y="1237"/>
                  <a:pt x="3295" y="1047"/>
                </a:cubicBezTo>
                <a:lnTo>
                  <a:pt x="2598" y="952"/>
                </a:lnTo>
                <a:lnTo>
                  <a:pt x="2329" y="777"/>
                </a:lnTo>
                <a:cubicBezTo>
                  <a:pt x="2376" y="540"/>
                  <a:pt x="3882" y="144"/>
                  <a:pt x="3882" y="144"/>
                </a:cubicBezTo>
                <a:cubicBezTo>
                  <a:pt x="3359" y="64"/>
                  <a:pt x="2852" y="17"/>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6774427" y="-169200"/>
            <a:ext cx="2096242" cy="771424"/>
          </a:xfrm>
          <a:custGeom>
            <a:avLst/>
            <a:gdLst/>
            <a:ahLst/>
            <a:cxnLst/>
            <a:rect l="l" t="t" r="r" b="b"/>
            <a:pathLst>
              <a:path w="16297" h="5310" extrusionOk="0">
                <a:moveTo>
                  <a:pt x="15151" y="1"/>
                </a:moveTo>
                <a:cubicBezTo>
                  <a:pt x="15139" y="1"/>
                  <a:pt x="15127" y="1"/>
                  <a:pt x="15115" y="2"/>
                </a:cubicBezTo>
                <a:cubicBezTo>
                  <a:pt x="13895" y="113"/>
                  <a:pt x="12580" y="3646"/>
                  <a:pt x="12580" y="3646"/>
                </a:cubicBezTo>
                <a:cubicBezTo>
                  <a:pt x="12580" y="3646"/>
                  <a:pt x="12152" y="1317"/>
                  <a:pt x="10498" y="1317"/>
                </a:cubicBezTo>
                <a:cubicBezTo>
                  <a:pt x="10297" y="1317"/>
                  <a:pt x="10078" y="1351"/>
                  <a:pt x="9839" y="1428"/>
                </a:cubicBezTo>
                <a:cubicBezTo>
                  <a:pt x="8080" y="1999"/>
                  <a:pt x="6734" y="4201"/>
                  <a:pt x="6734" y="4201"/>
                </a:cubicBezTo>
                <a:cubicBezTo>
                  <a:pt x="6734" y="4201"/>
                  <a:pt x="6562" y="3256"/>
                  <a:pt x="5538" y="3256"/>
                </a:cubicBezTo>
                <a:cubicBezTo>
                  <a:pt x="5399" y="3256"/>
                  <a:pt x="5243" y="3274"/>
                  <a:pt x="5070" y="3314"/>
                </a:cubicBezTo>
                <a:cubicBezTo>
                  <a:pt x="3645" y="3646"/>
                  <a:pt x="2646" y="4977"/>
                  <a:pt x="2646" y="4977"/>
                </a:cubicBezTo>
                <a:lnTo>
                  <a:pt x="1" y="5310"/>
                </a:lnTo>
                <a:lnTo>
                  <a:pt x="14465" y="5310"/>
                </a:lnTo>
                <a:cubicBezTo>
                  <a:pt x="14465" y="5310"/>
                  <a:pt x="16297" y="1"/>
                  <a:pt x="15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flipH="1">
            <a:off x="7873049" y="702527"/>
            <a:ext cx="555751" cy="355842"/>
          </a:xfrm>
          <a:custGeom>
            <a:avLst/>
            <a:gdLst/>
            <a:ahLst/>
            <a:cxnLst/>
            <a:rect l="l" t="t" r="r" b="b"/>
            <a:pathLst>
              <a:path w="2599" h="1664" extrusionOk="0">
                <a:moveTo>
                  <a:pt x="1" y="0"/>
                </a:moveTo>
                <a:lnTo>
                  <a:pt x="1" y="0"/>
                </a:lnTo>
                <a:cubicBezTo>
                  <a:pt x="112" y="269"/>
                  <a:pt x="254" y="523"/>
                  <a:pt x="429" y="745"/>
                </a:cubicBezTo>
                <a:cubicBezTo>
                  <a:pt x="539" y="887"/>
                  <a:pt x="666" y="1014"/>
                  <a:pt x="825" y="1125"/>
                </a:cubicBezTo>
                <a:lnTo>
                  <a:pt x="318" y="1125"/>
                </a:lnTo>
                <a:cubicBezTo>
                  <a:pt x="318" y="1125"/>
                  <a:pt x="191" y="1553"/>
                  <a:pt x="856" y="1664"/>
                </a:cubicBezTo>
                <a:lnTo>
                  <a:pt x="1189" y="1410"/>
                </a:lnTo>
                <a:cubicBezTo>
                  <a:pt x="1189" y="1410"/>
                  <a:pt x="1650" y="1584"/>
                  <a:pt x="2120" y="1584"/>
                </a:cubicBezTo>
                <a:cubicBezTo>
                  <a:pt x="2285" y="1584"/>
                  <a:pt x="2451" y="1563"/>
                  <a:pt x="2599" y="1505"/>
                </a:cubicBezTo>
                <a:cubicBezTo>
                  <a:pt x="2282" y="1315"/>
                  <a:pt x="1918" y="1188"/>
                  <a:pt x="1537" y="1141"/>
                </a:cubicBezTo>
                <a:lnTo>
                  <a:pt x="1807" y="982"/>
                </a:lnTo>
                <a:cubicBezTo>
                  <a:pt x="1743" y="903"/>
                  <a:pt x="1652" y="864"/>
                  <a:pt x="1563" y="864"/>
                </a:cubicBezTo>
                <a:cubicBezTo>
                  <a:pt x="1474" y="864"/>
                  <a:pt x="1387" y="903"/>
                  <a:pt x="1332" y="982"/>
                </a:cubicBezTo>
                <a:cubicBezTo>
                  <a:pt x="1268" y="761"/>
                  <a:pt x="1110" y="570"/>
                  <a:pt x="904" y="475"/>
                </a:cubicBezTo>
                <a:cubicBezTo>
                  <a:pt x="587" y="333"/>
                  <a:pt x="286" y="19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flipH="1">
            <a:off x="319524" y="1258956"/>
            <a:ext cx="395468" cy="355851"/>
          </a:xfrm>
          <a:custGeom>
            <a:avLst/>
            <a:gdLst/>
            <a:ahLst/>
            <a:cxnLst/>
            <a:rect l="l" t="t" r="r" b="b"/>
            <a:pathLst>
              <a:path w="1427" h="1284" extrusionOk="0">
                <a:moveTo>
                  <a:pt x="0" y="1"/>
                </a:moveTo>
                <a:lnTo>
                  <a:pt x="476" y="824"/>
                </a:lnTo>
                <a:lnTo>
                  <a:pt x="95" y="1030"/>
                </a:lnTo>
                <a:cubicBezTo>
                  <a:pt x="95" y="1030"/>
                  <a:pt x="238" y="1252"/>
                  <a:pt x="396" y="1268"/>
                </a:cubicBezTo>
                <a:lnTo>
                  <a:pt x="602" y="935"/>
                </a:lnTo>
                <a:lnTo>
                  <a:pt x="1426" y="1284"/>
                </a:lnTo>
                <a:cubicBezTo>
                  <a:pt x="1315" y="1046"/>
                  <a:pt x="1125" y="872"/>
                  <a:pt x="887" y="809"/>
                </a:cubicBezTo>
                <a:lnTo>
                  <a:pt x="967" y="587"/>
                </a:lnTo>
                <a:cubicBezTo>
                  <a:pt x="967" y="587"/>
                  <a:pt x="930" y="577"/>
                  <a:pt x="883" y="577"/>
                </a:cubicBezTo>
                <a:cubicBezTo>
                  <a:pt x="829" y="577"/>
                  <a:pt x="763" y="590"/>
                  <a:pt x="729" y="650"/>
                </a:cubicBezTo>
                <a:cubicBezTo>
                  <a:pt x="729" y="650"/>
                  <a:pt x="491" y="8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13"/>
          <p:cNvGrpSpPr/>
          <p:nvPr/>
        </p:nvGrpSpPr>
        <p:grpSpPr>
          <a:xfrm>
            <a:off x="-2" y="3870726"/>
            <a:ext cx="3197045" cy="1331364"/>
            <a:chOff x="-2" y="3870726"/>
            <a:chExt cx="3197045" cy="1331364"/>
          </a:xfrm>
        </p:grpSpPr>
        <p:sp>
          <p:nvSpPr>
            <p:cNvPr id="164" name="Google Shape;164;p13"/>
            <p:cNvSpPr/>
            <p:nvPr/>
          </p:nvSpPr>
          <p:spPr>
            <a:xfrm flipH="1">
              <a:off x="-2" y="3870726"/>
              <a:ext cx="3197045" cy="1331364"/>
            </a:xfrm>
            <a:custGeom>
              <a:avLst/>
              <a:gdLst/>
              <a:ahLst/>
              <a:cxnLst/>
              <a:rect l="l" t="t" r="r" b="b"/>
              <a:pathLst>
                <a:path w="53074" h="22101" extrusionOk="0">
                  <a:moveTo>
                    <a:pt x="53058" y="0"/>
                  </a:moveTo>
                  <a:cubicBezTo>
                    <a:pt x="52186" y="95"/>
                    <a:pt x="51473" y="792"/>
                    <a:pt x="51347" y="1664"/>
                  </a:cubicBezTo>
                  <a:cubicBezTo>
                    <a:pt x="51347" y="1664"/>
                    <a:pt x="49952" y="260"/>
                    <a:pt x="47703" y="260"/>
                  </a:cubicBezTo>
                  <a:cubicBezTo>
                    <a:pt x="46939" y="260"/>
                    <a:pt x="46076" y="422"/>
                    <a:pt x="45136" y="856"/>
                  </a:cubicBezTo>
                  <a:cubicBezTo>
                    <a:pt x="41445" y="2583"/>
                    <a:pt x="42712" y="7525"/>
                    <a:pt x="42712" y="7525"/>
                  </a:cubicBezTo>
                  <a:cubicBezTo>
                    <a:pt x="42135" y="7304"/>
                    <a:pt x="41530" y="7198"/>
                    <a:pt x="40918" y="7198"/>
                  </a:cubicBezTo>
                  <a:cubicBezTo>
                    <a:pt x="40740" y="7198"/>
                    <a:pt x="40562" y="7207"/>
                    <a:pt x="40384" y="7224"/>
                  </a:cubicBezTo>
                  <a:cubicBezTo>
                    <a:pt x="37548" y="7430"/>
                    <a:pt x="37484" y="9205"/>
                    <a:pt x="37484" y="9205"/>
                  </a:cubicBezTo>
                  <a:cubicBezTo>
                    <a:pt x="37484" y="9205"/>
                    <a:pt x="35948" y="8675"/>
                    <a:pt x="34016" y="8675"/>
                  </a:cubicBezTo>
                  <a:cubicBezTo>
                    <a:pt x="32412" y="8675"/>
                    <a:pt x="30535" y="9040"/>
                    <a:pt x="29040" y="10377"/>
                  </a:cubicBezTo>
                  <a:cubicBezTo>
                    <a:pt x="25745" y="13308"/>
                    <a:pt x="27852" y="15827"/>
                    <a:pt x="27852" y="15827"/>
                  </a:cubicBezTo>
                  <a:cubicBezTo>
                    <a:pt x="27293" y="15703"/>
                    <a:pt x="26811" y="15650"/>
                    <a:pt x="26395" y="15650"/>
                  </a:cubicBezTo>
                  <a:cubicBezTo>
                    <a:pt x="24112" y="15650"/>
                    <a:pt x="23828" y="17237"/>
                    <a:pt x="23828" y="17237"/>
                  </a:cubicBezTo>
                  <a:lnTo>
                    <a:pt x="22893" y="16984"/>
                  </a:lnTo>
                  <a:cubicBezTo>
                    <a:pt x="24051" y="14454"/>
                    <a:pt x="21409" y="14194"/>
                    <a:pt x="20275" y="14194"/>
                  </a:cubicBezTo>
                  <a:cubicBezTo>
                    <a:pt x="19981" y="14194"/>
                    <a:pt x="19788" y="14211"/>
                    <a:pt x="19788" y="14211"/>
                  </a:cubicBezTo>
                  <a:cubicBezTo>
                    <a:pt x="19788" y="14211"/>
                    <a:pt x="23226" y="12912"/>
                    <a:pt x="21515" y="10330"/>
                  </a:cubicBezTo>
                  <a:cubicBezTo>
                    <a:pt x="20388" y="8628"/>
                    <a:pt x="18821" y="8185"/>
                    <a:pt x="17438" y="8185"/>
                  </a:cubicBezTo>
                  <a:cubicBezTo>
                    <a:pt x="16722" y="8185"/>
                    <a:pt x="16056" y="8304"/>
                    <a:pt x="15527" y="8428"/>
                  </a:cubicBezTo>
                  <a:cubicBezTo>
                    <a:pt x="13625" y="8856"/>
                    <a:pt x="9697" y="10963"/>
                    <a:pt x="10964" y="14607"/>
                  </a:cubicBezTo>
                  <a:lnTo>
                    <a:pt x="10964" y="14607"/>
                  </a:lnTo>
                  <a:cubicBezTo>
                    <a:pt x="10964" y="14607"/>
                    <a:pt x="10154" y="13703"/>
                    <a:pt x="8875" y="13703"/>
                  </a:cubicBezTo>
                  <a:cubicBezTo>
                    <a:pt x="8495" y="13703"/>
                    <a:pt x="8074" y="13783"/>
                    <a:pt x="7621" y="13989"/>
                  </a:cubicBezTo>
                  <a:cubicBezTo>
                    <a:pt x="5641" y="14908"/>
                    <a:pt x="6132" y="16572"/>
                    <a:pt x="7130" y="17253"/>
                  </a:cubicBezTo>
                  <a:cubicBezTo>
                    <a:pt x="7130" y="17253"/>
                    <a:pt x="1" y="17332"/>
                    <a:pt x="1" y="22101"/>
                  </a:cubicBezTo>
                  <a:lnTo>
                    <a:pt x="53073" y="22101"/>
                  </a:lnTo>
                  <a:lnTo>
                    <a:pt x="530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flipH="1">
              <a:off x="231907" y="4480606"/>
              <a:ext cx="705789" cy="508567"/>
            </a:xfrm>
            <a:custGeom>
              <a:avLst/>
              <a:gdLst/>
              <a:ahLst/>
              <a:cxnLst/>
              <a:rect l="l" t="t" r="r" b="b"/>
              <a:pathLst>
                <a:path w="11899" h="8574" extrusionOk="0">
                  <a:moveTo>
                    <a:pt x="9826" y="0"/>
                  </a:moveTo>
                  <a:cubicBezTo>
                    <a:pt x="7951" y="0"/>
                    <a:pt x="8381" y="2410"/>
                    <a:pt x="8381" y="2410"/>
                  </a:cubicBezTo>
                  <a:cubicBezTo>
                    <a:pt x="8381" y="2410"/>
                    <a:pt x="7994" y="1842"/>
                    <a:pt x="7375" y="1842"/>
                  </a:cubicBezTo>
                  <a:cubicBezTo>
                    <a:pt x="7263" y="1842"/>
                    <a:pt x="7144" y="1860"/>
                    <a:pt x="7019" y="1903"/>
                  </a:cubicBezTo>
                  <a:cubicBezTo>
                    <a:pt x="6195" y="2204"/>
                    <a:pt x="6765" y="3234"/>
                    <a:pt x="6765" y="3234"/>
                  </a:cubicBezTo>
                  <a:cubicBezTo>
                    <a:pt x="6765" y="3234"/>
                    <a:pt x="5233" y="1951"/>
                    <a:pt x="3689" y="1951"/>
                  </a:cubicBezTo>
                  <a:cubicBezTo>
                    <a:pt x="3030" y="1951"/>
                    <a:pt x="2368" y="2185"/>
                    <a:pt x="1822" y="2854"/>
                  </a:cubicBezTo>
                  <a:cubicBezTo>
                    <a:pt x="0" y="5088"/>
                    <a:pt x="2773" y="7528"/>
                    <a:pt x="2773" y="7528"/>
                  </a:cubicBezTo>
                  <a:cubicBezTo>
                    <a:pt x="2773" y="7528"/>
                    <a:pt x="2556" y="7430"/>
                    <a:pt x="2272" y="7430"/>
                  </a:cubicBezTo>
                  <a:cubicBezTo>
                    <a:pt x="1870" y="7430"/>
                    <a:pt x="1335" y="7626"/>
                    <a:pt x="1094" y="8573"/>
                  </a:cubicBezTo>
                  <a:cubicBezTo>
                    <a:pt x="1575" y="8049"/>
                    <a:pt x="2247" y="7753"/>
                    <a:pt x="2951" y="7753"/>
                  </a:cubicBezTo>
                  <a:cubicBezTo>
                    <a:pt x="3034" y="7753"/>
                    <a:pt x="3117" y="7757"/>
                    <a:pt x="3201" y="7765"/>
                  </a:cubicBezTo>
                  <a:cubicBezTo>
                    <a:pt x="3201" y="7765"/>
                    <a:pt x="2123" y="5927"/>
                    <a:pt x="3201" y="4201"/>
                  </a:cubicBezTo>
                  <a:cubicBezTo>
                    <a:pt x="3636" y="3496"/>
                    <a:pt x="4385" y="3286"/>
                    <a:pt x="5123" y="3286"/>
                  </a:cubicBezTo>
                  <a:cubicBezTo>
                    <a:pt x="6210" y="3286"/>
                    <a:pt x="7272" y="3741"/>
                    <a:pt x="7272" y="3741"/>
                  </a:cubicBezTo>
                  <a:cubicBezTo>
                    <a:pt x="7272" y="3741"/>
                    <a:pt x="7114" y="2806"/>
                    <a:pt x="7557" y="2553"/>
                  </a:cubicBezTo>
                  <a:cubicBezTo>
                    <a:pt x="7612" y="2525"/>
                    <a:pt x="7669" y="2513"/>
                    <a:pt x="7728" y="2513"/>
                  </a:cubicBezTo>
                  <a:cubicBezTo>
                    <a:pt x="8168" y="2513"/>
                    <a:pt x="8698" y="3203"/>
                    <a:pt x="8698" y="3203"/>
                  </a:cubicBezTo>
                  <a:cubicBezTo>
                    <a:pt x="8698" y="3203"/>
                    <a:pt x="9142" y="1713"/>
                    <a:pt x="9997" y="1523"/>
                  </a:cubicBezTo>
                  <a:cubicBezTo>
                    <a:pt x="10057" y="1508"/>
                    <a:pt x="10118" y="1502"/>
                    <a:pt x="10178" y="1502"/>
                  </a:cubicBezTo>
                  <a:cubicBezTo>
                    <a:pt x="10957" y="1502"/>
                    <a:pt x="11708" y="2648"/>
                    <a:pt x="11708" y="2648"/>
                  </a:cubicBezTo>
                  <a:cubicBezTo>
                    <a:pt x="11708" y="2648"/>
                    <a:pt x="11898" y="82"/>
                    <a:pt x="9918" y="2"/>
                  </a:cubicBezTo>
                  <a:cubicBezTo>
                    <a:pt x="9887" y="1"/>
                    <a:pt x="9856" y="0"/>
                    <a:pt x="9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13"/>
          <p:cNvSpPr txBox="1">
            <a:spLocks noGrp="1"/>
          </p:cNvSpPr>
          <p:nvPr>
            <p:ph type="title"/>
          </p:nvPr>
        </p:nvSpPr>
        <p:spPr>
          <a:xfrm>
            <a:off x="715000" y="2317704"/>
            <a:ext cx="2336400" cy="4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7" name="Google Shape;167;p13"/>
          <p:cNvSpPr txBox="1">
            <a:spLocks noGrp="1"/>
          </p:cNvSpPr>
          <p:nvPr>
            <p:ph type="title" idx="2" hasCustomPrompt="1"/>
          </p:nvPr>
        </p:nvSpPr>
        <p:spPr>
          <a:xfrm>
            <a:off x="1365400" y="1737550"/>
            <a:ext cx="1035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8" name="Google Shape;168;p13"/>
          <p:cNvSpPr txBox="1">
            <a:spLocks noGrp="1"/>
          </p:cNvSpPr>
          <p:nvPr>
            <p:ph type="subTitle" idx="1"/>
          </p:nvPr>
        </p:nvSpPr>
        <p:spPr>
          <a:xfrm>
            <a:off x="715000" y="274600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9" name="Google Shape;169;p13"/>
          <p:cNvSpPr txBox="1">
            <a:spLocks noGrp="1"/>
          </p:cNvSpPr>
          <p:nvPr>
            <p:ph type="title" idx="3"/>
          </p:nvPr>
        </p:nvSpPr>
        <p:spPr>
          <a:xfrm>
            <a:off x="1546650" y="535000"/>
            <a:ext cx="60507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0" name="Google Shape;170;p13"/>
          <p:cNvSpPr txBox="1">
            <a:spLocks noGrp="1"/>
          </p:cNvSpPr>
          <p:nvPr>
            <p:ph type="title" idx="4"/>
          </p:nvPr>
        </p:nvSpPr>
        <p:spPr>
          <a:xfrm>
            <a:off x="3403700" y="3232104"/>
            <a:ext cx="2336400" cy="4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1" name="Google Shape;171;p13"/>
          <p:cNvSpPr txBox="1">
            <a:spLocks noGrp="1"/>
          </p:cNvSpPr>
          <p:nvPr>
            <p:ph type="title" idx="5" hasCustomPrompt="1"/>
          </p:nvPr>
        </p:nvSpPr>
        <p:spPr>
          <a:xfrm>
            <a:off x="4054100" y="2633100"/>
            <a:ext cx="1035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3"/>
          <p:cNvSpPr txBox="1">
            <a:spLocks noGrp="1"/>
          </p:cNvSpPr>
          <p:nvPr>
            <p:ph type="subTitle" idx="6"/>
          </p:nvPr>
        </p:nvSpPr>
        <p:spPr>
          <a:xfrm>
            <a:off x="3403700" y="366040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3" name="Google Shape;173;p13"/>
          <p:cNvSpPr txBox="1">
            <a:spLocks noGrp="1"/>
          </p:cNvSpPr>
          <p:nvPr>
            <p:ph type="title" idx="7"/>
          </p:nvPr>
        </p:nvSpPr>
        <p:spPr>
          <a:xfrm>
            <a:off x="6092400" y="2317704"/>
            <a:ext cx="2336400" cy="4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4" name="Google Shape;174;p13"/>
          <p:cNvSpPr txBox="1">
            <a:spLocks noGrp="1"/>
          </p:cNvSpPr>
          <p:nvPr>
            <p:ph type="title" idx="8" hasCustomPrompt="1"/>
          </p:nvPr>
        </p:nvSpPr>
        <p:spPr>
          <a:xfrm>
            <a:off x="6742800" y="1737550"/>
            <a:ext cx="1035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5" name="Google Shape;175;p13"/>
          <p:cNvSpPr txBox="1">
            <a:spLocks noGrp="1"/>
          </p:cNvSpPr>
          <p:nvPr>
            <p:ph type="subTitle" idx="9"/>
          </p:nvPr>
        </p:nvSpPr>
        <p:spPr>
          <a:xfrm>
            <a:off x="6092400" y="274600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199950" y="165300"/>
            <a:ext cx="8744100" cy="48129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15100" y="535000"/>
            <a:ext cx="7713600" cy="48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3300"/>
              <a:buFont typeface="Work Sans ExtraBold"/>
              <a:buNone/>
              <a:defRPr sz="3300">
                <a:solidFill>
                  <a:schemeClr val="dk1"/>
                </a:solidFill>
                <a:latin typeface="Work Sans ExtraBold"/>
                <a:ea typeface="Work Sans ExtraBold"/>
                <a:cs typeface="Work Sans ExtraBold"/>
                <a:sym typeface="Work Sans ExtraBold"/>
              </a:defRPr>
            </a:lvl1pPr>
            <a:lvl2pPr lvl="1" rtl="0">
              <a:lnSpc>
                <a:spcPct val="100000"/>
              </a:lnSpc>
              <a:spcBef>
                <a:spcPts val="0"/>
              </a:spcBef>
              <a:spcAft>
                <a:spcPts val="0"/>
              </a:spcAft>
              <a:buClr>
                <a:schemeClr val="dk1"/>
              </a:buClr>
              <a:buSzPts val="3000"/>
              <a:buFont typeface="Work Sans ExtraBold"/>
              <a:buNone/>
              <a:defRPr sz="3000">
                <a:solidFill>
                  <a:schemeClr val="dk1"/>
                </a:solidFill>
                <a:latin typeface="Work Sans ExtraBold"/>
                <a:ea typeface="Work Sans ExtraBold"/>
                <a:cs typeface="Work Sans ExtraBold"/>
                <a:sym typeface="Work Sans ExtraBold"/>
              </a:defRPr>
            </a:lvl2pPr>
            <a:lvl3pPr lvl="2" rtl="0">
              <a:lnSpc>
                <a:spcPct val="100000"/>
              </a:lnSpc>
              <a:spcBef>
                <a:spcPts val="0"/>
              </a:spcBef>
              <a:spcAft>
                <a:spcPts val="0"/>
              </a:spcAft>
              <a:buClr>
                <a:schemeClr val="dk1"/>
              </a:buClr>
              <a:buSzPts val="3000"/>
              <a:buFont typeface="Work Sans ExtraBold"/>
              <a:buNone/>
              <a:defRPr sz="3000">
                <a:solidFill>
                  <a:schemeClr val="dk1"/>
                </a:solidFill>
                <a:latin typeface="Work Sans ExtraBold"/>
                <a:ea typeface="Work Sans ExtraBold"/>
                <a:cs typeface="Work Sans ExtraBold"/>
                <a:sym typeface="Work Sans ExtraBold"/>
              </a:defRPr>
            </a:lvl3pPr>
            <a:lvl4pPr lvl="3" rtl="0">
              <a:lnSpc>
                <a:spcPct val="100000"/>
              </a:lnSpc>
              <a:spcBef>
                <a:spcPts val="0"/>
              </a:spcBef>
              <a:spcAft>
                <a:spcPts val="0"/>
              </a:spcAft>
              <a:buClr>
                <a:schemeClr val="dk1"/>
              </a:buClr>
              <a:buSzPts val="3000"/>
              <a:buFont typeface="Work Sans ExtraBold"/>
              <a:buNone/>
              <a:defRPr sz="3000">
                <a:solidFill>
                  <a:schemeClr val="dk1"/>
                </a:solidFill>
                <a:latin typeface="Work Sans ExtraBold"/>
                <a:ea typeface="Work Sans ExtraBold"/>
                <a:cs typeface="Work Sans ExtraBold"/>
                <a:sym typeface="Work Sans ExtraBold"/>
              </a:defRPr>
            </a:lvl4pPr>
            <a:lvl5pPr lvl="4" rtl="0">
              <a:lnSpc>
                <a:spcPct val="100000"/>
              </a:lnSpc>
              <a:spcBef>
                <a:spcPts val="0"/>
              </a:spcBef>
              <a:spcAft>
                <a:spcPts val="0"/>
              </a:spcAft>
              <a:buClr>
                <a:schemeClr val="dk1"/>
              </a:buClr>
              <a:buSzPts val="3000"/>
              <a:buFont typeface="Work Sans ExtraBold"/>
              <a:buNone/>
              <a:defRPr sz="3000">
                <a:solidFill>
                  <a:schemeClr val="dk1"/>
                </a:solidFill>
                <a:latin typeface="Work Sans ExtraBold"/>
                <a:ea typeface="Work Sans ExtraBold"/>
                <a:cs typeface="Work Sans ExtraBold"/>
                <a:sym typeface="Work Sans ExtraBold"/>
              </a:defRPr>
            </a:lvl5pPr>
            <a:lvl6pPr lvl="5" rtl="0">
              <a:lnSpc>
                <a:spcPct val="100000"/>
              </a:lnSpc>
              <a:spcBef>
                <a:spcPts val="0"/>
              </a:spcBef>
              <a:spcAft>
                <a:spcPts val="0"/>
              </a:spcAft>
              <a:buClr>
                <a:schemeClr val="dk1"/>
              </a:buClr>
              <a:buSzPts val="3000"/>
              <a:buFont typeface="Work Sans ExtraBold"/>
              <a:buNone/>
              <a:defRPr sz="3000">
                <a:solidFill>
                  <a:schemeClr val="dk1"/>
                </a:solidFill>
                <a:latin typeface="Work Sans ExtraBold"/>
                <a:ea typeface="Work Sans ExtraBold"/>
                <a:cs typeface="Work Sans ExtraBold"/>
                <a:sym typeface="Work Sans ExtraBold"/>
              </a:defRPr>
            </a:lvl6pPr>
            <a:lvl7pPr lvl="6" rtl="0">
              <a:lnSpc>
                <a:spcPct val="100000"/>
              </a:lnSpc>
              <a:spcBef>
                <a:spcPts val="0"/>
              </a:spcBef>
              <a:spcAft>
                <a:spcPts val="0"/>
              </a:spcAft>
              <a:buClr>
                <a:schemeClr val="dk1"/>
              </a:buClr>
              <a:buSzPts val="3000"/>
              <a:buFont typeface="Work Sans ExtraBold"/>
              <a:buNone/>
              <a:defRPr sz="3000">
                <a:solidFill>
                  <a:schemeClr val="dk1"/>
                </a:solidFill>
                <a:latin typeface="Work Sans ExtraBold"/>
                <a:ea typeface="Work Sans ExtraBold"/>
                <a:cs typeface="Work Sans ExtraBold"/>
                <a:sym typeface="Work Sans ExtraBold"/>
              </a:defRPr>
            </a:lvl7pPr>
            <a:lvl8pPr lvl="7" rtl="0">
              <a:lnSpc>
                <a:spcPct val="100000"/>
              </a:lnSpc>
              <a:spcBef>
                <a:spcPts val="0"/>
              </a:spcBef>
              <a:spcAft>
                <a:spcPts val="0"/>
              </a:spcAft>
              <a:buClr>
                <a:schemeClr val="dk1"/>
              </a:buClr>
              <a:buSzPts val="3000"/>
              <a:buFont typeface="Work Sans ExtraBold"/>
              <a:buNone/>
              <a:defRPr sz="3000">
                <a:solidFill>
                  <a:schemeClr val="dk1"/>
                </a:solidFill>
                <a:latin typeface="Work Sans ExtraBold"/>
                <a:ea typeface="Work Sans ExtraBold"/>
                <a:cs typeface="Work Sans ExtraBold"/>
                <a:sym typeface="Work Sans ExtraBold"/>
              </a:defRPr>
            </a:lvl8pPr>
            <a:lvl9pPr lvl="8" rtl="0">
              <a:lnSpc>
                <a:spcPct val="100000"/>
              </a:lnSpc>
              <a:spcBef>
                <a:spcPts val="0"/>
              </a:spcBef>
              <a:spcAft>
                <a:spcPts val="0"/>
              </a:spcAft>
              <a:buClr>
                <a:schemeClr val="dk1"/>
              </a:buClr>
              <a:buSzPts val="3000"/>
              <a:buFont typeface="Work Sans ExtraBold"/>
              <a:buNone/>
              <a:defRPr sz="3000">
                <a:solidFill>
                  <a:schemeClr val="dk1"/>
                </a:solidFill>
                <a:latin typeface="Work Sans ExtraBold"/>
                <a:ea typeface="Work Sans ExtraBold"/>
                <a:cs typeface="Work Sans ExtraBold"/>
                <a:sym typeface="Work Sans ExtraBold"/>
              </a:defRPr>
            </a:lvl9pPr>
          </a:lstStyle>
          <a:p>
            <a:endParaRPr/>
          </a:p>
        </p:txBody>
      </p:sp>
      <p:sp>
        <p:nvSpPr>
          <p:cNvPr id="8" name="Google Shape;8;p1"/>
          <p:cNvSpPr txBox="1">
            <a:spLocks noGrp="1"/>
          </p:cNvSpPr>
          <p:nvPr>
            <p:ph type="body" idx="1"/>
          </p:nvPr>
        </p:nvSpPr>
        <p:spPr>
          <a:xfrm>
            <a:off x="715100" y="1152475"/>
            <a:ext cx="7713600" cy="34560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1pPr>
            <a:lvl2pPr marL="914400" lvl="1" indent="-317500">
              <a:lnSpc>
                <a:spcPct val="100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2pPr>
            <a:lvl3pPr marL="1371600" lvl="2" indent="-317500">
              <a:lnSpc>
                <a:spcPct val="100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3pPr>
            <a:lvl4pPr marL="1828800" lvl="3"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4pPr>
            <a:lvl5pPr marL="2286000" lvl="4" indent="-317500">
              <a:lnSpc>
                <a:spcPct val="100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5pPr>
            <a:lvl6pPr marL="2743200" lvl="5" indent="-317500">
              <a:lnSpc>
                <a:spcPct val="100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6pPr>
            <a:lvl7pPr marL="3200400" lvl="6" indent="-317500">
              <a:lnSpc>
                <a:spcPct val="100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7pPr>
            <a:lvl8pPr marL="3657600" lvl="7" indent="-317500">
              <a:lnSpc>
                <a:spcPct val="100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8pPr>
            <a:lvl9pPr marL="4114800" lvl="8" indent="-317500">
              <a:lnSpc>
                <a:spcPct val="100000"/>
              </a:lnSpc>
              <a:spcBef>
                <a:spcPts val="1600"/>
              </a:spcBef>
              <a:spcAft>
                <a:spcPts val="1600"/>
              </a:spcAft>
              <a:buClr>
                <a:schemeClr val="dk2"/>
              </a:buClr>
              <a:buSzPts val="1400"/>
              <a:buFont typeface="Work Sans"/>
              <a:buChar char="■"/>
              <a:defRPr>
                <a:solidFill>
                  <a:schemeClr val="dk2"/>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8" r:id="rId8"/>
    <p:sldLayoutId id="2147483659" r:id="rId9"/>
    <p:sldLayoutId id="2147483662" r:id="rId10"/>
    <p:sldLayoutId id="2147483665"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teejmahal20/airline-passenger-satisfaction"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ctrTitle"/>
          </p:nvPr>
        </p:nvSpPr>
        <p:spPr>
          <a:xfrm>
            <a:off x="270803" y="1272775"/>
            <a:ext cx="4990957" cy="21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4000" dirty="0"/>
              <a:t>Passenger Dissatisfaction on </a:t>
            </a:r>
            <a:r>
              <a:rPr lang="en-ID" sz="4000" dirty="0" err="1">
                <a:solidFill>
                  <a:schemeClr val="accent4"/>
                </a:solidFill>
              </a:rPr>
              <a:t>Invistico</a:t>
            </a:r>
            <a:r>
              <a:rPr lang="en-ID" sz="4000" dirty="0"/>
              <a:t> </a:t>
            </a:r>
            <a:r>
              <a:rPr lang="en-ID" sz="4000" dirty="0">
                <a:solidFill>
                  <a:schemeClr val="accent4"/>
                </a:solidFill>
              </a:rPr>
              <a:t>Airline</a:t>
            </a:r>
          </a:p>
        </p:txBody>
      </p:sp>
      <p:grpSp>
        <p:nvGrpSpPr>
          <p:cNvPr id="330" name="Google Shape;330;p29"/>
          <p:cNvGrpSpPr/>
          <p:nvPr/>
        </p:nvGrpSpPr>
        <p:grpSpPr>
          <a:xfrm flipH="1">
            <a:off x="5185216" y="1752651"/>
            <a:ext cx="3739959" cy="2750481"/>
            <a:chOff x="8086" y="1774095"/>
            <a:chExt cx="3473539" cy="2554784"/>
          </a:xfrm>
        </p:grpSpPr>
        <p:grpSp>
          <p:nvGrpSpPr>
            <p:cNvPr id="331" name="Google Shape;331;p29"/>
            <p:cNvGrpSpPr/>
            <p:nvPr/>
          </p:nvGrpSpPr>
          <p:grpSpPr>
            <a:xfrm>
              <a:off x="8086" y="1774095"/>
              <a:ext cx="3473539" cy="2554784"/>
              <a:chOff x="8086" y="1774095"/>
              <a:chExt cx="3473539" cy="2554784"/>
            </a:xfrm>
          </p:grpSpPr>
          <p:sp>
            <p:nvSpPr>
              <p:cNvPr id="332" name="Google Shape;332;p29"/>
              <p:cNvSpPr/>
              <p:nvPr/>
            </p:nvSpPr>
            <p:spPr>
              <a:xfrm rot="625103">
                <a:off x="1848591" y="3219629"/>
                <a:ext cx="1578110" cy="751301"/>
              </a:xfrm>
              <a:custGeom>
                <a:avLst/>
                <a:gdLst/>
                <a:ahLst/>
                <a:cxnLst/>
                <a:rect l="l" t="t" r="r" b="b"/>
                <a:pathLst>
                  <a:path w="14212" h="6766" extrusionOk="0">
                    <a:moveTo>
                      <a:pt x="3201" y="1"/>
                    </a:moveTo>
                    <a:lnTo>
                      <a:pt x="1" y="3961"/>
                    </a:lnTo>
                    <a:lnTo>
                      <a:pt x="13752" y="6765"/>
                    </a:lnTo>
                    <a:lnTo>
                      <a:pt x="14212" y="6369"/>
                    </a:lnTo>
                    <a:lnTo>
                      <a:pt x="32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rot="625103">
                <a:off x="2121129" y="3244477"/>
                <a:ext cx="1305394" cy="728427"/>
              </a:xfrm>
              <a:custGeom>
                <a:avLst/>
                <a:gdLst/>
                <a:ahLst/>
                <a:cxnLst/>
                <a:rect l="l" t="t" r="r" b="b"/>
                <a:pathLst>
                  <a:path w="11756" h="6560" extrusionOk="0">
                    <a:moveTo>
                      <a:pt x="745" y="1"/>
                    </a:moveTo>
                    <a:lnTo>
                      <a:pt x="1" y="919"/>
                    </a:lnTo>
                    <a:lnTo>
                      <a:pt x="11534" y="6559"/>
                    </a:lnTo>
                    <a:lnTo>
                      <a:pt x="11756" y="6369"/>
                    </a:lnTo>
                    <a:lnTo>
                      <a:pt x="7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rot="625103">
                <a:off x="1221217" y="1923314"/>
                <a:ext cx="1856045" cy="2256346"/>
              </a:xfrm>
              <a:custGeom>
                <a:avLst/>
                <a:gdLst/>
                <a:ahLst/>
                <a:cxnLst/>
                <a:rect l="l" t="t" r="r" b="b"/>
                <a:pathLst>
                  <a:path w="16715" h="20320" extrusionOk="0">
                    <a:moveTo>
                      <a:pt x="15243" y="1"/>
                    </a:moveTo>
                    <a:cubicBezTo>
                      <a:pt x="14443" y="1"/>
                      <a:pt x="12905" y="571"/>
                      <a:pt x="11724" y="1752"/>
                    </a:cubicBezTo>
                    <a:cubicBezTo>
                      <a:pt x="10250" y="3226"/>
                      <a:pt x="159" y="18387"/>
                      <a:pt x="159" y="18387"/>
                    </a:cubicBezTo>
                    <a:lnTo>
                      <a:pt x="0" y="19892"/>
                    </a:lnTo>
                    <a:lnTo>
                      <a:pt x="1600" y="20320"/>
                    </a:lnTo>
                    <a:lnTo>
                      <a:pt x="2757" y="19401"/>
                    </a:lnTo>
                    <a:cubicBezTo>
                      <a:pt x="2757" y="19401"/>
                      <a:pt x="12468" y="7535"/>
                      <a:pt x="15447" y="3242"/>
                    </a:cubicBezTo>
                    <a:cubicBezTo>
                      <a:pt x="15890" y="2592"/>
                      <a:pt x="16714" y="881"/>
                      <a:pt x="15684" y="105"/>
                    </a:cubicBezTo>
                    <a:cubicBezTo>
                      <a:pt x="15593" y="36"/>
                      <a:pt x="15441" y="1"/>
                      <a:pt x="15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rot="625103">
                <a:off x="2449326" y="3251522"/>
                <a:ext cx="401634" cy="442941"/>
              </a:xfrm>
              <a:custGeom>
                <a:avLst/>
                <a:gdLst/>
                <a:ahLst/>
                <a:cxnLst/>
                <a:rect l="l" t="t" r="r" b="b"/>
                <a:pathLst>
                  <a:path w="3617" h="3989" extrusionOk="0">
                    <a:moveTo>
                      <a:pt x="2540" y="0"/>
                    </a:moveTo>
                    <a:cubicBezTo>
                      <a:pt x="2178" y="0"/>
                      <a:pt x="1814" y="178"/>
                      <a:pt x="1604" y="571"/>
                    </a:cubicBezTo>
                    <a:lnTo>
                      <a:pt x="305" y="2947"/>
                    </a:lnTo>
                    <a:cubicBezTo>
                      <a:pt x="0" y="3463"/>
                      <a:pt x="433" y="3988"/>
                      <a:pt x="910" y="3988"/>
                    </a:cubicBezTo>
                    <a:cubicBezTo>
                      <a:pt x="1077" y="3988"/>
                      <a:pt x="1250" y="3924"/>
                      <a:pt x="1398" y="3771"/>
                    </a:cubicBezTo>
                    <a:lnTo>
                      <a:pt x="3268" y="1854"/>
                    </a:lnTo>
                    <a:cubicBezTo>
                      <a:pt x="3490" y="1648"/>
                      <a:pt x="3616" y="1363"/>
                      <a:pt x="3616" y="1062"/>
                    </a:cubicBezTo>
                    <a:cubicBezTo>
                      <a:pt x="3616" y="397"/>
                      <a:pt x="3081" y="0"/>
                      <a:pt x="2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rot="625103">
                <a:off x="2590421" y="3264386"/>
                <a:ext cx="278046" cy="238071"/>
              </a:xfrm>
              <a:custGeom>
                <a:avLst/>
                <a:gdLst/>
                <a:ahLst/>
                <a:cxnLst/>
                <a:rect l="l" t="t" r="r" b="b"/>
                <a:pathLst>
                  <a:path w="2504" h="2144" extrusionOk="0">
                    <a:moveTo>
                      <a:pt x="1426" y="1"/>
                    </a:moveTo>
                    <a:cubicBezTo>
                      <a:pt x="475" y="1"/>
                      <a:pt x="0" y="1141"/>
                      <a:pt x="666" y="1823"/>
                    </a:cubicBezTo>
                    <a:cubicBezTo>
                      <a:pt x="887" y="2044"/>
                      <a:pt x="1158" y="2143"/>
                      <a:pt x="1424" y="2143"/>
                    </a:cubicBezTo>
                    <a:cubicBezTo>
                      <a:pt x="1976" y="2143"/>
                      <a:pt x="2503" y="1715"/>
                      <a:pt x="2503" y="1062"/>
                    </a:cubicBezTo>
                    <a:cubicBezTo>
                      <a:pt x="2503" y="476"/>
                      <a:pt x="2012" y="1"/>
                      <a:pt x="14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rot="625103">
                <a:off x="1184891" y="3325689"/>
                <a:ext cx="160232" cy="411739"/>
              </a:xfrm>
              <a:custGeom>
                <a:avLst/>
                <a:gdLst/>
                <a:ahLst/>
                <a:cxnLst/>
                <a:rect l="l" t="t" r="r" b="b"/>
                <a:pathLst>
                  <a:path w="1443" h="3708" extrusionOk="0">
                    <a:moveTo>
                      <a:pt x="587" y="1"/>
                    </a:moveTo>
                    <a:lnTo>
                      <a:pt x="32" y="666"/>
                    </a:lnTo>
                    <a:lnTo>
                      <a:pt x="0" y="3708"/>
                    </a:lnTo>
                    <a:lnTo>
                      <a:pt x="1442" y="1569"/>
                    </a:lnTo>
                    <a:lnTo>
                      <a:pt x="5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rot="625103">
                <a:off x="410379" y="3647937"/>
                <a:ext cx="677348" cy="242957"/>
              </a:xfrm>
              <a:custGeom>
                <a:avLst/>
                <a:gdLst/>
                <a:ahLst/>
                <a:cxnLst/>
                <a:rect l="l" t="t" r="r" b="b"/>
                <a:pathLst>
                  <a:path w="6100" h="2188" extrusionOk="0">
                    <a:moveTo>
                      <a:pt x="0" y="1"/>
                    </a:moveTo>
                    <a:lnTo>
                      <a:pt x="0" y="492"/>
                    </a:lnTo>
                    <a:lnTo>
                      <a:pt x="5925" y="2187"/>
                    </a:lnTo>
                    <a:lnTo>
                      <a:pt x="6100" y="682"/>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rot="625103">
                <a:off x="1200119" y="3966163"/>
                <a:ext cx="476809" cy="239293"/>
              </a:xfrm>
              <a:custGeom>
                <a:avLst/>
                <a:gdLst/>
                <a:ahLst/>
                <a:cxnLst/>
                <a:rect l="l" t="t" r="r" b="b"/>
                <a:pathLst>
                  <a:path w="4294" h="2155" extrusionOk="0">
                    <a:moveTo>
                      <a:pt x="1157" y="0"/>
                    </a:moveTo>
                    <a:lnTo>
                      <a:pt x="0" y="919"/>
                    </a:lnTo>
                    <a:lnTo>
                      <a:pt x="3961" y="2155"/>
                    </a:lnTo>
                    <a:lnTo>
                      <a:pt x="4294" y="1759"/>
                    </a:lnTo>
                    <a:lnTo>
                      <a:pt x="11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rot="625103">
                <a:off x="1190357" y="2261790"/>
                <a:ext cx="1616752" cy="1893243"/>
              </a:xfrm>
              <a:custGeom>
                <a:avLst/>
                <a:gdLst/>
                <a:ahLst/>
                <a:cxnLst/>
                <a:rect l="l" t="t" r="r" b="b"/>
                <a:pathLst>
                  <a:path w="14560" h="17050" extrusionOk="0">
                    <a:moveTo>
                      <a:pt x="14041" y="1"/>
                    </a:moveTo>
                    <a:cubicBezTo>
                      <a:pt x="13477" y="1"/>
                      <a:pt x="12474" y="316"/>
                      <a:pt x="11138" y="1999"/>
                    </a:cubicBezTo>
                    <a:cubicBezTo>
                      <a:pt x="8999" y="4693"/>
                      <a:pt x="6464" y="7814"/>
                      <a:pt x="6464" y="7814"/>
                    </a:cubicBezTo>
                    <a:lnTo>
                      <a:pt x="6226" y="6150"/>
                    </a:lnTo>
                    <a:lnTo>
                      <a:pt x="3644" y="9952"/>
                    </a:lnTo>
                    <a:lnTo>
                      <a:pt x="3755" y="11378"/>
                    </a:lnTo>
                    <a:lnTo>
                      <a:pt x="0" y="16622"/>
                    </a:lnTo>
                    <a:lnTo>
                      <a:pt x="1600" y="17050"/>
                    </a:lnTo>
                    <a:lnTo>
                      <a:pt x="2757" y="16131"/>
                    </a:lnTo>
                    <a:lnTo>
                      <a:pt x="6512" y="11505"/>
                    </a:lnTo>
                    <a:lnTo>
                      <a:pt x="9157" y="8194"/>
                    </a:lnTo>
                    <a:lnTo>
                      <a:pt x="8698" y="7988"/>
                    </a:lnTo>
                    <a:lnTo>
                      <a:pt x="14560" y="114"/>
                    </a:lnTo>
                    <a:cubicBezTo>
                      <a:pt x="14560" y="114"/>
                      <a:pt x="14379" y="1"/>
                      <a:pt x="14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rot="625103">
                <a:off x="53694" y="2585674"/>
                <a:ext cx="1917561" cy="679236"/>
              </a:xfrm>
              <a:custGeom>
                <a:avLst/>
                <a:gdLst/>
                <a:ahLst/>
                <a:cxnLst/>
                <a:rect l="l" t="t" r="r" b="b"/>
                <a:pathLst>
                  <a:path w="17269" h="6117" extrusionOk="0">
                    <a:moveTo>
                      <a:pt x="0" y="1"/>
                    </a:moveTo>
                    <a:lnTo>
                      <a:pt x="0" y="809"/>
                    </a:lnTo>
                    <a:lnTo>
                      <a:pt x="14243" y="6116"/>
                    </a:lnTo>
                    <a:lnTo>
                      <a:pt x="17268" y="163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rot="625103">
                <a:off x="92325" y="2584225"/>
                <a:ext cx="1863040" cy="256948"/>
              </a:xfrm>
              <a:custGeom>
                <a:avLst/>
                <a:gdLst/>
                <a:ahLst/>
                <a:cxnLst/>
                <a:rect l="l" t="t" r="r" b="b"/>
                <a:pathLst>
                  <a:path w="16778" h="2314" extrusionOk="0">
                    <a:moveTo>
                      <a:pt x="0" y="1"/>
                    </a:moveTo>
                    <a:lnTo>
                      <a:pt x="0" y="350"/>
                    </a:lnTo>
                    <a:lnTo>
                      <a:pt x="16270" y="2314"/>
                    </a:lnTo>
                    <a:lnTo>
                      <a:pt x="16777" y="158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rot="625103">
                <a:off x="1289389" y="2645165"/>
                <a:ext cx="380092" cy="442497"/>
              </a:xfrm>
              <a:custGeom>
                <a:avLst/>
                <a:gdLst/>
                <a:ahLst/>
                <a:cxnLst/>
                <a:rect l="l" t="t" r="r" b="b"/>
                <a:pathLst>
                  <a:path w="3423" h="3985" extrusionOk="0">
                    <a:moveTo>
                      <a:pt x="2326" y="0"/>
                    </a:moveTo>
                    <a:cubicBezTo>
                      <a:pt x="1964" y="0"/>
                      <a:pt x="1602" y="175"/>
                      <a:pt x="1394" y="566"/>
                    </a:cubicBezTo>
                    <a:lnTo>
                      <a:pt x="95" y="2942"/>
                    </a:lnTo>
                    <a:cubicBezTo>
                      <a:pt x="32" y="3053"/>
                      <a:pt x="0" y="3180"/>
                      <a:pt x="0" y="3290"/>
                    </a:cubicBezTo>
                    <a:cubicBezTo>
                      <a:pt x="0" y="3705"/>
                      <a:pt x="342" y="3984"/>
                      <a:pt x="697" y="3984"/>
                    </a:cubicBezTo>
                    <a:cubicBezTo>
                      <a:pt x="871" y="3984"/>
                      <a:pt x="1048" y="3917"/>
                      <a:pt x="1188" y="3766"/>
                    </a:cubicBezTo>
                    <a:lnTo>
                      <a:pt x="3058" y="1865"/>
                    </a:lnTo>
                    <a:cubicBezTo>
                      <a:pt x="3280" y="1659"/>
                      <a:pt x="3406" y="1373"/>
                      <a:pt x="3422" y="1072"/>
                    </a:cubicBezTo>
                    <a:cubicBezTo>
                      <a:pt x="3422" y="404"/>
                      <a:pt x="2875" y="0"/>
                      <a:pt x="23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rot="625103">
                <a:off x="1447246" y="2660616"/>
                <a:ext cx="237627" cy="237516"/>
              </a:xfrm>
              <a:custGeom>
                <a:avLst/>
                <a:gdLst/>
                <a:ahLst/>
                <a:cxnLst/>
                <a:rect l="l" t="t" r="r" b="b"/>
                <a:pathLst>
                  <a:path w="2140" h="2139" extrusionOk="0">
                    <a:moveTo>
                      <a:pt x="1078" y="0"/>
                    </a:moveTo>
                    <a:cubicBezTo>
                      <a:pt x="492" y="0"/>
                      <a:pt x="1" y="475"/>
                      <a:pt x="1" y="1061"/>
                    </a:cubicBezTo>
                    <a:cubicBezTo>
                      <a:pt x="1" y="1648"/>
                      <a:pt x="492" y="2139"/>
                      <a:pt x="1078" y="2139"/>
                    </a:cubicBezTo>
                    <a:cubicBezTo>
                      <a:pt x="1664" y="2139"/>
                      <a:pt x="2139" y="1648"/>
                      <a:pt x="2139" y="1061"/>
                    </a:cubicBezTo>
                    <a:cubicBezTo>
                      <a:pt x="2139" y="475"/>
                      <a:pt x="1664" y="0"/>
                      <a:pt x="10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rot="625103">
                <a:off x="1489589" y="2701201"/>
                <a:ext cx="154902" cy="154902"/>
              </a:xfrm>
              <a:custGeom>
                <a:avLst/>
                <a:gdLst/>
                <a:ahLst/>
                <a:cxnLst/>
                <a:rect l="l" t="t" r="r" b="b"/>
                <a:pathLst>
                  <a:path w="1395" h="1395" extrusionOk="0">
                    <a:moveTo>
                      <a:pt x="698" y="0"/>
                    </a:moveTo>
                    <a:cubicBezTo>
                      <a:pt x="318" y="0"/>
                      <a:pt x="1" y="317"/>
                      <a:pt x="1" y="697"/>
                    </a:cubicBezTo>
                    <a:cubicBezTo>
                      <a:pt x="1" y="1078"/>
                      <a:pt x="318" y="1395"/>
                      <a:pt x="698" y="1395"/>
                    </a:cubicBezTo>
                    <a:cubicBezTo>
                      <a:pt x="1078" y="1395"/>
                      <a:pt x="1395" y="1078"/>
                      <a:pt x="1395" y="697"/>
                    </a:cubicBezTo>
                    <a:cubicBezTo>
                      <a:pt x="1395" y="317"/>
                      <a:pt x="1078" y="0"/>
                      <a:pt x="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rot="625103">
                <a:off x="2644870" y="3307699"/>
                <a:ext cx="181329" cy="153347"/>
              </a:xfrm>
              <a:custGeom>
                <a:avLst/>
                <a:gdLst/>
                <a:ahLst/>
                <a:cxnLst/>
                <a:rect l="l" t="t" r="r" b="b"/>
                <a:pathLst>
                  <a:path w="1633" h="1381" extrusionOk="0">
                    <a:moveTo>
                      <a:pt x="935" y="1"/>
                    </a:moveTo>
                    <a:cubicBezTo>
                      <a:pt x="317" y="1"/>
                      <a:pt x="0" y="746"/>
                      <a:pt x="444" y="1173"/>
                    </a:cubicBezTo>
                    <a:cubicBezTo>
                      <a:pt x="582" y="1317"/>
                      <a:pt x="755" y="1381"/>
                      <a:pt x="926" y="1381"/>
                    </a:cubicBezTo>
                    <a:cubicBezTo>
                      <a:pt x="1284" y="1381"/>
                      <a:pt x="1632" y="1100"/>
                      <a:pt x="1632" y="682"/>
                    </a:cubicBezTo>
                    <a:cubicBezTo>
                      <a:pt x="1632" y="302"/>
                      <a:pt x="1315" y="1"/>
                      <a:pt x="9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29"/>
            <p:cNvSpPr/>
            <p:nvPr/>
          </p:nvSpPr>
          <p:spPr>
            <a:xfrm rot="625103">
              <a:off x="2816090" y="2062838"/>
              <a:ext cx="172557" cy="117925"/>
            </a:xfrm>
            <a:custGeom>
              <a:avLst/>
              <a:gdLst/>
              <a:ahLst/>
              <a:cxnLst/>
              <a:rect l="l" t="t" r="r" b="b"/>
              <a:pathLst>
                <a:path w="1554" h="1062" extrusionOk="0">
                  <a:moveTo>
                    <a:pt x="1553" y="0"/>
                  </a:moveTo>
                  <a:lnTo>
                    <a:pt x="1553" y="0"/>
                  </a:lnTo>
                  <a:cubicBezTo>
                    <a:pt x="1316" y="79"/>
                    <a:pt x="1094" y="174"/>
                    <a:pt x="872" y="285"/>
                  </a:cubicBezTo>
                  <a:cubicBezTo>
                    <a:pt x="603" y="507"/>
                    <a:pt x="318" y="761"/>
                    <a:pt x="1" y="1062"/>
                  </a:cubicBezTo>
                  <a:lnTo>
                    <a:pt x="492" y="935"/>
                  </a:lnTo>
                  <a:cubicBezTo>
                    <a:pt x="492" y="935"/>
                    <a:pt x="951" y="539"/>
                    <a:pt x="1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0"/>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2000" dirty="0"/>
              <a:t>Comparison of loyal customers with disloyal customers who are dissatisfied with </a:t>
            </a:r>
            <a:r>
              <a:rPr lang="en-ID" sz="2000" dirty="0" err="1"/>
              <a:t>Invicto</a:t>
            </a:r>
            <a:r>
              <a:rPr lang="en-ID" sz="2000" dirty="0"/>
              <a:t> Airlines</a:t>
            </a:r>
          </a:p>
        </p:txBody>
      </p:sp>
      <p:pic>
        <p:nvPicPr>
          <p:cNvPr id="4" name="Picture 3">
            <a:extLst>
              <a:ext uri="{FF2B5EF4-FFF2-40B4-BE49-F238E27FC236}">
                <a16:creationId xmlns:a16="http://schemas.microsoft.com/office/drawing/2014/main" id="{93C50E68-6AF3-EA42-AE10-62C3D5C187AA}"/>
              </a:ext>
            </a:extLst>
          </p:cNvPr>
          <p:cNvPicPr>
            <a:picLocks noChangeAspect="1"/>
          </p:cNvPicPr>
          <p:nvPr/>
        </p:nvPicPr>
        <p:blipFill rotWithShape="1">
          <a:blip r:embed="rId3"/>
          <a:srcRect t="6305" r="55346" b="3515"/>
          <a:stretch/>
        </p:blipFill>
        <p:spPr>
          <a:xfrm>
            <a:off x="2067845" y="1222217"/>
            <a:ext cx="5008309" cy="3187106"/>
          </a:xfrm>
          <a:prstGeom prst="rect">
            <a:avLst/>
          </a:prstGeom>
        </p:spPr>
      </p:pic>
    </p:spTree>
    <p:extLst>
      <p:ext uri="{BB962C8B-B14F-4D97-AF65-F5344CB8AC3E}">
        <p14:creationId xmlns:p14="http://schemas.microsoft.com/office/powerpoint/2010/main" val="2491465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478A6-6D95-764F-83E2-9B0D279F03C7}"/>
              </a:ext>
            </a:extLst>
          </p:cNvPr>
          <p:cNvSpPr>
            <a:spLocks noGrp="1"/>
          </p:cNvSpPr>
          <p:nvPr>
            <p:ph type="title"/>
          </p:nvPr>
        </p:nvSpPr>
        <p:spPr>
          <a:xfrm>
            <a:off x="1223400" y="326770"/>
            <a:ext cx="6697200" cy="482700"/>
          </a:xfrm>
        </p:spPr>
        <p:txBody>
          <a:bodyPr/>
          <a:lstStyle/>
          <a:p>
            <a:r>
              <a:rPr lang="en-ID" sz="2000" dirty="0"/>
              <a:t>comparison of the number of dissatisfied and satisfied customers from service class types.</a:t>
            </a:r>
            <a:endParaRPr lang="en-US" sz="2000" dirty="0"/>
          </a:p>
        </p:txBody>
      </p:sp>
      <p:pic>
        <p:nvPicPr>
          <p:cNvPr id="3" name="Picture 2">
            <a:extLst>
              <a:ext uri="{FF2B5EF4-FFF2-40B4-BE49-F238E27FC236}">
                <a16:creationId xmlns:a16="http://schemas.microsoft.com/office/drawing/2014/main" id="{34C45A64-4F3D-5D45-BC7E-AA044C33F38C}"/>
              </a:ext>
            </a:extLst>
          </p:cNvPr>
          <p:cNvPicPr>
            <a:picLocks noChangeAspect="1"/>
          </p:cNvPicPr>
          <p:nvPr/>
        </p:nvPicPr>
        <p:blipFill rotWithShape="1">
          <a:blip r:embed="rId3"/>
          <a:srcRect t="6243" r="54356" b="3471"/>
          <a:stretch/>
        </p:blipFill>
        <p:spPr>
          <a:xfrm>
            <a:off x="1781594" y="919492"/>
            <a:ext cx="5580812" cy="3498599"/>
          </a:xfrm>
          <a:prstGeom prst="rect">
            <a:avLst/>
          </a:prstGeom>
        </p:spPr>
      </p:pic>
    </p:spTree>
    <p:extLst>
      <p:ext uri="{BB962C8B-B14F-4D97-AF65-F5344CB8AC3E}">
        <p14:creationId xmlns:p14="http://schemas.microsoft.com/office/powerpoint/2010/main" val="1597285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1AB4-D667-7F40-96F3-B3F1715348FB}"/>
              </a:ext>
            </a:extLst>
          </p:cNvPr>
          <p:cNvSpPr>
            <a:spLocks noGrp="1"/>
          </p:cNvSpPr>
          <p:nvPr>
            <p:ph type="title"/>
          </p:nvPr>
        </p:nvSpPr>
        <p:spPr>
          <a:xfrm>
            <a:off x="1714950" y="416128"/>
            <a:ext cx="5714100" cy="482700"/>
          </a:xfrm>
        </p:spPr>
        <p:txBody>
          <a:bodyPr/>
          <a:lstStyle/>
          <a:p>
            <a:r>
              <a:rPr lang="en-ID" sz="2000" dirty="0"/>
              <a:t>The type of customer loyalty that is dissatisfied with its travel purpose.</a:t>
            </a:r>
            <a:endParaRPr lang="en-US" sz="2000" dirty="0"/>
          </a:p>
        </p:txBody>
      </p:sp>
      <p:pic>
        <p:nvPicPr>
          <p:cNvPr id="5" name="Picture 4">
            <a:extLst>
              <a:ext uri="{FF2B5EF4-FFF2-40B4-BE49-F238E27FC236}">
                <a16:creationId xmlns:a16="http://schemas.microsoft.com/office/drawing/2014/main" id="{4451C9FF-AE00-C547-9790-7072D5CF4A1F}"/>
              </a:ext>
            </a:extLst>
          </p:cNvPr>
          <p:cNvPicPr>
            <a:picLocks noChangeAspect="1"/>
          </p:cNvPicPr>
          <p:nvPr/>
        </p:nvPicPr>
        <p:blipFill rotWithShape="1">
          <a:blip r:embed="rId3"/>
          <a:srcRect t="6525" r="53488" b="4603"/>
          <a:stretch/>
        </p:blipFill>
        <p:spPr>
          <a:xfrm>
            <a:off x="1714950" y="1093110"/>
            <a:ext cx="5786651" cy="3515390"/>
          </a:xfrm>
          <a:prstGeom prst="rect">
            <a:avLst/>
          </a:prstGeom>
        </p:spPr>
      </p:pic>
    </p:spTree>
    <p:extLst>
      <p:ext uri="{BB962C8B-B14F-4D97-AF65-F5344CB8AC3E}">
        <p14:creationId xmlns:p14="http://schemas.microsoft.com/office/powerpoint/2010/main" val="818643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F8A5-8417-6C4A-8DDD-0AE92D1B865E}"/>
              </a:ext>
            </a:extLst>
          </p:cNvPr>
          <p:cNvSpPr>
            <a:spLocks noGrp="1"/>
          </p:cNvSpPr>
          <p:nvPr>
            <p:ph type="title"/>
          </p:nvPr>
        </p:nvSpPr>
        <p:spPr>
          <a:xfrm>
            <a:off x="1964128" y="297114"/>
            <a:ext cx="5398621" cy="977700"/>
          </a:xfrm>
        </p:spPr>
        <p:txBody>
          <a:bodyPr/>
          <a:lstStyle/>
          <a:p>
            <a:pPr algn="ctr"/>
            <a:r>
              <a:rPr lang="en-ID" sz="2000" dirty="0"/>
              <a:t>Comparison of the number of dissatisfied and satisfied customers from service class types.</a:t>
            </a:r>
            <a:endParaRPr lang="en-US" sz="2000" dirty="0"/>
          </a:p>
        </p:txBody>
      </p:sp>
      <p:pic>
        <p:nvPicPr>
          <p:cNvPr id="4" name="Picture 3">
            <a:extLst>
              <a:ext uri="{FF2B5EF4-FFF2-40B4-BE49-F238E27FC236}">
                <a16:creationId xmlns:a16="http://schemas.microsoft.com/office/drawing/2014/main" id="{AD154102-8E08-B644-BFE4-6D1DFBB8FB50}"/>
              </a:ext>
            </a:extLst>
          </p:cNvPr>
          <p:cNvPicPr>
            <a:picLocks noChangeAspect="1"/>
          </p:cNvPicPr>
          <p:nvPr/>
        </p:nvPicPr>
        <p:blipFill rotWithShape="1">
          <a:blip r:embed="rId3"/>
          <a:srcRect t="7377" r="52093" b="4342"/>
          <a:stretch/>
        </p:blipFill>
        <p:spPr>
          <a:xfrm>
            <a:off x="1573618" y="1282075"/>
            <a:ext cx="5996763" cy="3493260"/>
          </a:xfrm>
          <a:prstGeom prst="rect">
            <a:avLst/>
          </a:prstGeom>
        </p:spPr>
      </p:pic>
    </p:spTree>
    <p:extLst>
      <p:ext uri="{BB962C8B-B14F-4D97-AF65-F5344CB8AC3E}">
        <p14:creationId xmlns:p14="http://schemas.microsoft.com/office/powerpoint/2010/main" val="3605631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D4F5-5BEB-6646-BB88-97E43456D320}"/>
              </a:ext>
            </a:extLst>
          </p:cNvPr>
          <p:cNvSpPr>
            <a:spLocks noGrp="1"/>
          </p:cNvSpPr>
          <p:nvPr>
            <p:ph type="title"/>
          </p:nvPr>
        </p:nvSpPr>
        <p:spPr>
          <a:xfrm>
            <a:off x="1714949" y="535000"/>
            <a:ext cx="6610343" cy="482700"/>
          </a:xfrm>
        </p:spPr>
        <p:txBody>
          <a:bodyPr/>
          <a:lstStyle/>
          <a:p>
            <a:r>
              <a:rPr lang="en-US" sz="2400" dirty="0"/>
              <a:t>TOP 20 FLIGHT DISTANCE - DISATISFIED</a:t>
            </a:r>
          </a:p>
        </p:txBody>
      </p:sp>
      <p:pic>
        <p:nvPicPr>
          <p:cNvPr id="5" name="Picture 4">
            <a:extLst>
              <a:ext uri="{FF2B5EF4-FFF2-40B4-BE49-F238E27FC236}">
                <a16:creationId xmlns:a16="http://schemas.microsoft.com/office/drawing/2014/main" id="{595EC43A-1E85-BC46-A10A-025F788524A7}"/>
              </a:ext>
            </a:extLst>
          </p:cNvPr>
          <p:cNvPicPr>
            <a:picLocks noChangeAspect="1"/>
          </p:cNvPicPr>
          <p:nvPr/>
        </p:nvPicPr>
        <p:blipFill rotWithShape="1">
          <a:blip r:embed="rId3"/>
          <a:srcRect l="6046" t="9393" r="53954" b="12230"/>
          <a:stretch/>
        </p:blipFill>
        <p:spPr>
          <a:xfrm>
            <a:off x="2108354" y="1017700"/>
            <a:ext cx="5141544" cy="3375125"/>
          </a:xfrm>
          <a:prstGeom prst="ellipse">
            <a:avLst/>
          </a:prstGeom>
        </p:spPr>
      </p:pic>
    </p:spTree>
    <p:extLst>
      <p:ext uri="{BB962C8B-B14F-4D97-AF65-F5344CB8AC3E}">
        <p14:creationId xmlns:p14="http://schemas.microsoft.com/office/powerpoint/2010/main" val="3183382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31"/>
          <p:cNvSpPr txBox="1">
            <a:spLocks noGrp="1"/>
          </p:cNvSpPr>
          <p:nvPr>
            <p:ph type="title" idx="2"/>
          </p:nvPr>
        </p:nvSpPr>
        <p:spPr>
          <a:xfrm>
            <a:off x="847800" y="1228593"/>
            <a:ext cx="1035600" cy="28522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2.839</a:t>
            </a:r>
            <a:endParaRPr sz="1800" dirty="0"/>
          </a:p>
        </p:txBody>
      </p:sp>
      <p:sp>
        <p:nvSpPr>
          <p:cNvPr id="360" name="Google Shape;360;p31"/>
          <p:cNvSpPr txBox="1">
            <a:spLocks noGrp="1"/>
          </p:cNvSpPr>
          <p:nvPr>
            <p:ph type="subTitle" idx="1"/>
          </p:nvPr>
        </p:nvSpPr>
        <p:spPr>
          <a:xfrm>
            <a:off x="197400" y="1359732"/>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Seat Avg Rating</a:t>
            </a:r>
            <a:endParaRPr dirty="0"/>
          </a:p>
        </p:txBody>
      </p:sp>
      <p:sp>
        <p:nvSpPr>
          <p:cNvPr id="361" name="Google Shape;361;p31"/>
          <p:cNvSpPr txBox="1">
            <a:spLocks noGrp="1"/>
          </p:cNvSpPr>
          <p:nvPr>
            <p:ph type="title" idx="3"/>
          </p:nvPr>
        </p:nvSpPr>
        <p:spPr>
          <a:xfrm>
            <a:off x="1643131" y="500313"/>
            <a:ext cx="60507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Average of Rating Services</a:t>
            </a:r>
            <a:endParaRPr dirty="0"/>
          </a:p>
        </p:txBody>
      </p:sp>
      <p:sp>
        <p:nvSpPr>
          <p:cNvPr id="27" name="Google Shape;359;p31">
            <a:extLst>
              <a:ext uri="{FF2B5EF4-FFF2-40B4-BE49-F238E27FC236}">
                <a16:creationId xmlns:a16="http://schemas.microsoft.com/office/drawing/2014/main" id="{23232E0E-0CFB-AE4E-9DC4-F8E4240FB4E9}"/>
              </a:ext>
            </a:extLst>
          </p:cNvPr>
          <p:cNvSpPr txBox="1">
            <a:spLocks/>
          </p:cNvSpPr>
          <p:nvPr/>
        </p:nvSpPr>
        <p:spPr>
          <a:xfrm>
            <a:off x="2772729" y="1228593"/>
            <a:ext cx="1035600" cy="285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Work Sans ExtraBold"/>
              <a:buNone/>
              <a:defRPr sz="4700" b="0" i="0" u="none" strike="noStrike" cap="none">
                <a:solidFill>
                  <a:schemeClr val="dk1"/>
                </a:solidFill>
                <a:latin typeface="Work Sans ExtraBold"/>
                <a:ea typeface="Work Sans ExtraBold"/>
                <a:cs typeface="Work Sans ExtraBold"/>
                <a:sym typeface="Work Sans ExtraBold"/>
              </a:defRPr>
            </a:lvl1pPr>
            <a:lvl2pPr marR="0" lvl="1"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2pPr>
            <a:lvl3pPr marR="0" lvl="2"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3pPr>
            <a:lvl4pPr marR="0" lvl="3"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4pPr>
            <a:lvl5pPr marR="0" lvl="4"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5pPr>
            <a:lvl6pPr marR="0" lvl="5"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6pPr>
            <a:lvl7pPr marR="0" lvl="6"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7pPr>
            <a:lvl8pPr marR="0" lvl="7"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8pPr>
            <a:lvl9pPr marR="0" lvl="8"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9pPr>
          </a:lstStyle>
          <a:p>
            <a:r>
              <a:rPr lang="en" sz="1800" dirty="0"/>
              <a:t>2.852</a:t>
            </a:r>
          </a:p>
        </p:txBody>
      </p:sp>
      <p:sp>
        <p:nvSpPr>
          <p:cNvPr id="28" name="Google Shape;360;p31">
            <a:extLst>
              <a:ext uri="{FF2B5EF4-FFF2-40B4-BE49-F238E27FC236}">
                <a16:creationId xmlns:a16="http://schemas.microsoft.com/office/drawing/2014/main" id="{2C6ECC93-04F4-3440-8E69-17A3D416623E}"/>
              </a:ext>
            </a:extLst>
          </p:cNvPr>
          <p:cNvSpPr txBox="1">
            <a:spLocks/>
          </p:cNvSpPr>
          <p:nvPr/>
        </p:nvSpPr>
        <p:spPr>
          <a:xfrm>
            <a:off x="2122329" y="1412618"/>
            <a:ext cx="23364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2pPr>
            <a:lvl3pPr marL="1371600" marR="0" lvl="2"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3pPr>
            <a:lvl4pPr marL="1828800" marR="0" lvl="3"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4pPr>
            <a:lvl5pPr marL="2286000" marR="0" lvl="4"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5pPr>
            <a:lvl6pPr marL="2743200" marR="0" lvl="5"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6pPr>
            <a:lvl7pPr marL="3200400" marR="0" lvl="6"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7pPr>
            <a:lvl8pPr marL="3657600" marR="0" lvl="7"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8pPr>
            <a:lvl9pPr marL="4114800" marR="0" lvl="8"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9pPr>
          </a:lstStyle>
          <a:p>
            <a:pPr marL="0" indent="0"/>
            <a:r>
              <a:rPr lang="en-US" dirty="0"/>
              <a:t>Food Service Avg </a:t>
            </a:r>
          </a:p>
          <a:p>
            <a:pPr marL="0" indent="0"/>
            <a:r>
              <a:rPr lang="en-US" dirty="0"/>
              <a:t>Rating</a:t>
            </a:r>
          </a:p>
        </p:txBody>
      </p:sp>
      <p:sp>
        <p:nvSpPr>
          <p:cNvPr id="29" name="Google Shape;359;p31">
            <a:extLst>
              <a:ext uri="{FF2B5EF4-FFF2-40B4-BE49-F238E27FC236}">
                <a16:creationId xmlns:a16="http://schemas.microsoft.com/office/drawing/2014/main" id="{E8557629-13DB-A040-8602-643D7BBC124C}"/>
              </a:ext>
            </a:extLst>
          </p:cNvPr>
          <p:cNvSpPr txBox="1">
            <a:spLocks/>
          </p:cNvSpPr>
          <p:nvPr/>
        </p:nvSpPr>
        <p:spPr>
          <a:xfrm>
            <a:off x="5062583" y="1228593"/>
            <a:ext cx="1035600" cy="285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Work Sans ExtraBold"/>
              <a:buNone/>
              <a:defRPr sz="4700" b="0" i="0" u="none" strike="noStrike" cap="none">
                <a:solidFill>
                  <a:schemeClr val="dk1"/>
                </a:solidFill>
                <a:latin typeface="Work Sans ExtraBold"/>
                <a:ea typeface="Work Sans ExtraBold"/>
                <a:cs typeface="Work Sans ExtraBold"/>
                <a:sym typeface="Work Sans ExtraBold"/>
              </a:defRPr>
            </a:lvl1pPr>
            <a:lvl2pPr marR="0" lvl="1"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2pPr>
            <a:lvl3pPr marR="0" lvl="2"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3pPr>
            <a:lvl4pPr marR="0" lvl="3"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4pPr>
            <a:lvl5pPr marR="0" lvl="4"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5pPr>
            <a:lvl6pPr marR="0" lvl="5"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6pPr>
            <a:lvl7pPr marR="0" lvl="6"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7pPr>
            <a:lvl8pPr marR="0" lvl="7"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8pPr>
            <a:lvl9pPr marR="0" lvl="8"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9pPr>
          </a:lstStyle>
          <a:p>
            <a:r>
              <a:rPr lang="en" sz="1800" dirty="0"/>
              <a:t>2.99</a:t>
            </a:r>
          </a:p>
        </p:txBody>
      </p:sp>
      <p:sp>
        <p:nvSpPr>
          <p:cNvPr id="30" name="Google Shape;360;p31">
            <a:extLst>
              <a:ext uri="{FF2B5EF4-FFF2-40B4-BE49-F238E27FC236}">
                <a16:creationId xmlns:a16="http://schemas.microsoft.com/office/drawing/2014/main" id="{81E00868-621E-2345-8D4D-B38E49D1B58D}"/>
              </a:ext>
            </a:extLst>
          </p:cNvPr>
          <p:cNvSpPr txBox="1">
            <a:spLocks/>
          </p:cNvSpPr>
          <p:nvPr/>
        </p:nvSpPr>
        <p:spPr>
          <a:xfrm>
            <a:off x="4397713" y="1444186"/>
            <a:ext cx="23364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2pPr>
            <a:lvl3pPr marL="1371600" marR="0" lvl="2"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3pPr>
            <a:lvl4pPr marL="1828800" marR="0" lvl="3"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4pPr>
            <a:lvl5pPr marL="2286000" marR="0" lvl="4"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5pPr>
            <a:lvl6pPr marL="2743200" marR="0" lvl="5"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6pPr>
            <a:lvl7pPr marL="3200400" marR="0" lvl="6"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7pPr>
            <a:lvl8pPr marL="3657600" marR="0" lvl="7"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8pPr>
            <a:lvl9pPr marL="4114800" marR="0" lvl="8"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9pPr>
          </a:lstStyle>
          <a:p>
            <a:pPr marL="0" indent="0"/>
            <a:r>
              <a:rPr lang="en-US" dirty="0"/>
              <a:t>Time Convenient Avg Rating</a:t>
            </a:r>
          </a:p>
        </p:txBody>
      </p:sp>
      <p:sp>
        <p:nvSpPr>
          <p:cNvPr id="31" name="Google Shape;359;p31">
            <a:extLst>
              <a:ext uri="{FF2B5EF4-FFF2-40B4-BE49-F238E27FC236}">
                <a16:creationId xmlns:a16="http://schemas.microsoft.com/office/drawing/2014/main" id="{4E076F74-4A8A-ED45-BC44-8A21D3CF006E}"/>
              </a:ext>
            </a:extLst>
          </p:cNvPr>
          <p:cNvSpPr txBox="1">
            <a:spLocks/>
          </p:cNvSpPr>
          <p:nvPr/>
        </p:nvSpPr>
        <p:spPr>
          <a:xfrm>
            <a:off x="7079550" y="1207452"/>
            <a:ext cx="1035600" cy="285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Work Sans ExtraBold"/>
              <a:buNone/>
              <a:defRPr sz="4700" b="0" i="0" u="none" strike="noStrike" cap="none">
                <a:solidFill>
                  <a:schemeClr val="dk1"/>
                </a:solidFill>
                <a:latin typeface="Work Sans ExtraBold"/>
                <a:ea typeface="Work Sans ExtraBold"/>
                <a:cs typeface="Work Sans ExtraBold"/>
                <a:sym typeface="Work Sans ExtraBold"/>
              </a:defRPr>
            </a:lvl1pPr>
            <a:lvl2pPr marR="0" lvl="1"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2pPr>
            <a:lvl3pPr marR="0" lvl="2"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3pPr>
            <a:lvl4pPr marR="0" lvl="3"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4pPr>
            <a:lvl5pPr marR="0" lvl="4"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5pPr>
            <a:lvl6pPr marR="0" lvl="5"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6pPr>
            <a:lvl7pPr marR="0" lvl="6"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7pPr>
            <a:lvl8pPr marR="0" lvl="7"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8pPr>
            <a:lvl9pPr marR="0" lvl="8"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9pPr>
          </a:lstStyle>
          <a:p>
            <a:r>
              <a:rPr lang="en" sz="1800" dirty="0"/>
              <a:t>2.99</a:t>
            </a:r>
          </a:p>
        </p:txBody>
      </p:sp>
      <p:sp>
        <p:nvSpPr>
          <p:cNvPr id="32" name="Google Shape;360;p31">
            <a:extLst>
              <a:ext uri="{FF2B5EF4-FFF2-40B4-BE49-F238E27FC236}">
                <a16:creationId xmlns:a16="http://schemas.microsoft.com/office/drawing/2014/main" id="{FB008807-41D7-0940-8FBE-150481F6133C}"/>
              </a:ext>
            </a:extLst>
          </p:cNvPr>
          <p:cNvSpPr txBox="1">
            <a:spLocks/>
          </p:cNvSpPr>
          <p:nvPr/>
        </p:nvSpPr>
        <p:spPr>
          <a:xfrm>
            <a:off x="6429150" y="1433927"/>
            <a:ext cx="23364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2pPr>
            <a:lvl3pPr marL="1371600" marR="0" lvl="2"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3pPr>
            <a:lvl4pPr marL="1828800" marR="0" lvl="3"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4pPr>
            <a:lvl5pPr marL="2286000" marR="0" lvl="4"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5pPr>
            <a:lvl6pPr marL="2743200" marR="0" lvl="5"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6pPr>
            <a:lvl7pPr marL="3200400" marR="0" lvl="6"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7pPr>
            <a:lvl8pPr marL="3657600" marR="0" lvl="7"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8pPr>
            <a:lvl9pPr marL="4114800" marR="0" lvl="8"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9pPr>
          </a:lstStyle>
          <a:p>
            <a:pPr marL="0" indent="0"/>
            <a:r>
              <a:rPr lang="en-US" dirty="0"/>
              <a:t>Gate Location Avg Rating</a:t>
            </a:r>
          </a:p>
        </p:txBody>
      </p:sp>
      <p:sp>
        <p:nvSpPr>
          <p:cNvPr id="33" name="Google Shape;359;p31">
            <a:extLst>
              <a:ext uri="{FF2B5EF4-FFF2-40B4-BE49-F238E27FC236}">
                <a16:creationId xmlns:a16="http://schemas.microsoft.com/office/drawing/2014/main" id="{44DA034E-7D82-4945-8236-EA0569BC98D4}"/>
              </a:ext>
            </a:extLst>
          </p:cNvPr>
          <p:cNvSpPr txBox="1">
            <a:spLocks/>
          </p:cNvSpPr>
          <p:nvPr/>
        </p:nvSpPr>
        <p:spPr>
          <a:xfrm>
            <a:off x="530561" y="2078448"/>
            <a:ext cx="1035600" cy="285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Work Sans ExtraBold"/>
              <a:buNone/>
              <a:defRPr sz="4700" b="0" i="0" u="none" strike="noStrike" cap="none">
                <a:solidFill>
                  <a:schemeClr val="dk1"/>
                </a:solidFill>
                <a:latin typeface="Work Sans ExtraBold"/>
                <a:ea typeface="Work Sans ExtraBold"/>
                <a:cs typeface="Work Sans ExtraBold"/>
                <a:sym typeface="Work Sans ExtraBold"/>
              </a:defRPr>
            </a:lvl1pPr>
            <a:lvl2pPr marR="0" lvl="1"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2pPr>
            <a:lvl3pPr marR="0" lvl="2"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3pPr>
            <a:lvl4pPr marR="0" lvl="3"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4pPr>
            <a:lvl5pPr marR="0" lvl="4"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5pPr>
            <a:lvl6pPr marR="0" lvl="5"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6pPr>
            <a:lvl7pPr marR="0" lvl="6"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7pPr>
            <a:lvl8pPr marR="0" lvl="7"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8pPr>
            <a:lvl9pPr marR="0" lvl="8"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9pPr>
          </a:lstStyle>
          <a:p>
            <a:r>
              <a:rPr lang="en" sz="1800" dirty="0"/>
              <a:t>3.249</a:t>
            </a:r>
          </a:p>
        </p:txBody>
      </p:sp>
      <p:sp>
        <p:nvSpPr>
          <p:cNvPr id="34" name="Google Shape;360;p31">
            <a:extLst>
              <a:ext uri="{FF2B5EF4-FFF2-40B4-BE49-F238E27FC236}">
                <a16:creationId xmlns:a16="http://schemas.microsoft.com/office/drawing/2014/main" id="{16D679A2-D3A2-C942-A590-1D2210C02B81}"/>
              </a:ext>
            </a:extLst>
          </p:cNvPr>
          <p:cNvSpPr txBox="1">
            <a:spLocks/>
          </p:cNvSpPr>
          <p:nvPr/>
        </p:nvSpPr>
        <p:spPr>
          <a:xfrm>
            <a:off x="-119839" y="2209587"/>
            <a:ext cx="23364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2pPr>
            <a:lvl3pPr marL="1371600" marR="0" lvl="2"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3pPr>
            <a:lvl4pPr marL="1828800" marR="0" lvl="3"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4pPr>
            <a:lvl5pPr marL="2286000" marR="0" lvl="4"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5pPr>
            <a:lvl6pPr marL="2743200" marR="0" lvl="5"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6pPr>
            <a:lvl7pPr marL="3200400" marR="0" lvl="6"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7pPr>
            <a:lvl8pPr marL="3657600" marR="0" lvl="7"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8pPr>
            <a:lvl9pPr marL="4114800" marR="0" lvl="8"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9pPr>
          </a:lstStyle>
          <a:p>
            <a:pPr marL="0" indent="0"/>
            <a:r>
              <a:rPr lang="en-US" dirty="0"/>
              <a:t>Wi-fi Avg Rating</a:t>
            </a:r>
          </a:p>
        </p:txBody>
      </p:sp>
      <p:sp>
        <p:nvSpPr>
          <p:cNvPr id="35" name="Google Shape;359;p31">
            <a:extLst>
              <a:ext uri="{FF2B5EF4-FFF2-40B4-BE49-F238E27FC236}">
                <a16:creationId xmlns:a16="http://schemas.microsoft.com/office/drawing/2014/main" id="{D241B353-335F-5D46-BE7F-EA282F6E75D5}"/>
              </a:ext>
            </a:extLst>
          </p:cNvPr>
          <p:cNvSpPr txBox="1">
            <a:spLocks/>
          </p:cNvSpPr>
          <p:nvPr/>
        </p:nvSpPr>
        <p:spPr>
          <a:xfrm>
            <a:off x="2405868" y="2143087"/>
            <a:ext cx="1035600" cy="285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Work Sans ExtraBold"/>
              <a:buNone/>
              <a:defRPr sz="4700" b="0" i="0" u="none" strike="noStrike" cap="none">
                <a:solidFill>
                  <a:schemeClr val="dk1"/>
                </a:solidFill>
                <a:latin typeface="Work Sans ExtraBold"/>
                <a:ea typeface="Work Sans ExtraBold"/>
                <a:cs typeface="Work Sans ExtraBold"/>
                <a:sym typeface="Work Sans ExtraBold"/>
              </a:defRPr>
            </a:lvl1pPr>
            <a:lvl2pPr marR="0" lvl="1"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2pPr>
            <a:lvl3pPr marR="0" lvl="2"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3pPr>
            <a:lvl4pPr marR="0" lvl="3"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4pPr>
            <a:lvl5pPr marR="0" lvl="4"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5pPr>
            <a:lvl6pPr marR="0" lvl="5"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6pPr>
            <a:lvl7pPr marR="0" lvl="6"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7pPr>
            <a:lvl8pPr marR="0" lvl="7"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8pPr>
            <a:lvl9pPr marR="0" lvl="8"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9pPr>
          </a:lstStyle>
          <a:p>
            <a:r>
              <a:rPr lang="en" sz="1800" dirty="0"/>
              <a:t>3.353</a:t>
            </a:r>
          </a:p>
        </p:txBody>
      </p:sp>
      <p:sp>
        <p:nvSpPr>
          <p:cNvPr id="36" name="Google Shape;360;p31">
            <a:extLst>
              <a:ext uri="{FF2B5EF4-FFF2-40B4-BE49-F238E27FC236}">
                <a16:creationId xmlns:a16="http://schemas.microsoft.com/office/drawing/2014/main" id="{671CAAB9-B4A9-2746-8CAC-28A92D0228A6}"/>
              </a:ext>
            </a:extLst>
          </p:cNvPr>
          <p:cNvSpPr txBox="1">
            <a:spLocks/>
          </p:cNvSpPr>
          <p:nvPr/>
        </p:nvSpPr>
        <p:spPr>
          <a:xfrm>
            <a:off x="1733981" y="2327007"/>
            <a:ext cx="23364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2pPr>
            <a:lvl3pPr marL="1371600" marR="0" lvl="2"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3pPr>
            <a:lvl4pPr marL="1828800" marR="0" lvl="3"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4pPr>
            <a:lvl5pPr marL="2286000" marR="0" lvl="4"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5pPr>
            <a:lvl6pPr marL="2743200" marR="0" lvl="5"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6pPr>
            <a:lvl7pPr marL="3200400" marR="0" lvl="6"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7pPr>
            <a:lvl8pPr marL="3657600" marR="0" lvl="7"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8pPr>
            <a:lvl9pPr marL="4114800" marR="0" lvl="8"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9pPr>
          </a:lstStyle>
          <a:p>
            <a:pPr marL="0" indent="0"/>
            <a:r>
              <a:rPr lang="en-US" dirty="0"/>
              <a:t>Online Boarding Avg Rating</a:t>
            </a:r>
          </a:p>
        </p:txBody>
      </p:sp>
      <p:sp>
        <p:nvSpPr>
          <p:cNvPr id="37" name="Google Shape;359;p31">
            <a:extLst>
              <a:ext uri="{FF2B5EF4-FFF2-40B4-BE49-F238E27FC236}">
                <a16:creationId xmlns:a16="http://schemas.microsoft.com/office/drawing/2014/main" id="{0CB2A389-A87C-1E45-AD54-035D06BF446C}"/>
              </a:ext>
            </a:extLst>
          </p:cNvPr>
          <p:cNvSpPr txBox="1">
            <a:spLocks/>
          </p:cNvSpPr>
          <p:nvPr/>
        </p:nvSpPr>
        <p:spPr>
          <a:xfrm>
            <a:off x="4281048" y="2174533"/>
            <a:ext cx="1035600" cy="285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Work Sans ExtraBold"/>
              <a:buNone/>
              <a:defRPr sz="4700" b="0" i="0" u="none" strike="noStrike" cap="none">
                <a:solidFill>
                  <a:schemeClr val="dk1"/>
                </a:solidFill>
                <a:latin typeface="Work Sans ExtraBold"/>
                <a:ea typeface="Work Sans ExtraBold"/>
                <a:cs typeface="Work Sans ExtraBold"/>
                <a:sym typeface="Work Sans ExtraBold"/>
              </a:defRPr>
            </a:lvl1pPr>
            <a:lvl2pPr marR="0" lvl="1"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2pPr>
            <a:lvl3pPr marR="0" lvl="2"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3pPr>
            <a:lvl4pPr marR="0" lvl="3"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4pPr>
            <a:lvl5pPr marR="0" lvl="4"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5pPr>
            <a:lvl6pPr marR="0" lvl="5"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6pPr>
            <a:lvl7pPr marR="0" lvl="6"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7pPr>
            <a:lvl8pPr marR="0" lvl="7"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8pPr>
            <a:lvl9pPr marR="0" lvl="8"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9pPr>
          </a:lstStyle>
          <a:p>
            <a:r>
              <a:rPr lang="en" sz="1800" dirty="0"/>
              <a:t>3.341</a:t>
            </a:r>
          </a:p>
        </p:txBody>
      </p:sp>
      <p:sp>
        <p:nvSpPr>
          <p:cNvPr id="38" name="Google Shape;360;p31">
            <a:extLst>
              <a:ext uri="{FF2B5EF4-FFF2-40B4-BE49-F238E27FC236}">
                <a16:creationId xmlns:a16="http://schemas.microsoft.com/office/drawing/2014/main" id="{9BF2F1BA-B28A-7241-AC82-EFB7DA5FC8BC}"/>
              </a:ext>
            </a:extLst>
          </p:cNvPr>
          <p:cNvSpPr txBox="1">
            <a:spLocks/>
          </p:cNvSpPr>
          <p:nvPr/>
        </p:nvSpPr>
        <p:spPr>
          <a:xfrm>
            <a:off x="3630648" y="2305672"/>
            <a:ext cx="23364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2pPr>
            <a:lvl3pPr marL="1371600" marR="0" lvl="2"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3pPr>
            <a:lvl4pPr marL="1828800" marR="0" lvl="3"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4pPr>
            <a:lvl5pPr marL="2286000" marR="0" lvl="4"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5pPr>
            <a:lvl6pPr marL="2743200" marR="0" lvl="5"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6pPr>
            <a:lvl7pPr marL="3200400" marR="0" lvl="6"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7pPr>
            <a:lvl8pPr marL="3657600" marR="0" lvl="7"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8pPr>
            <a:lvl9pPr marL="4114800" marR="0" lvl="8"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9pPr>
          </a:lstStyle>
          <a:p>
            <a:pPr marL="0" indent="0"/>
            <a:r>
              <a:rPr lang="en-US" dirty="0"/>
              <a:t>Check-in Avg Rating</a:t>
            </a:r>
          </a:p>
        </p:txBody>
      </p:sp>
      <p:sp>
        <p:nvSpPr>
          <p:cNvPr id="39" name="Google Shape;359;p31">
            <a:extLst>
              <a:ext uri="{FF2B5EF4-FFF2-40B4-BE49-F238E27FC236}">
                <a16:creationId xmlns:a16="http://schemas.microsoft.com/office/drawing/2014/main" id="{B73F1EFB-8F5E-DA4E-9F0D-76F077A460B4}"/>
              </a:ext>
            </a:extLst>
          </p:cNvPr>
          <p:cNvSpPr txBox="1">
            <a:spLocks/>
          </p:cNvSpPr>
          <p:nvPr/>
        </p:nvSpPr>
        <p:spPr>
          <a:xfrm>
            <a:off x="6434390" y="2164274"/>
            <a:ext cx="1035600" cy="285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Work Sans ExtraBold"/>
              <a:buNone/>
              <a:defRPr sz="4700" b="0" i="0" u="none" strike="noStrike" cap="none">
                <a:solidFill>
                  <a:schemeClr val="dk1"/>
                </a:solidFill>
                <a:latin typeface="Work Sans ExtraBold"/>
                <a:ea typeface="Work Sans ExtraBold"/>
                <a:cs typeface="Work Sans ExtraBold"/>
                <a:sym typeface="Work Sans ExtraBold"/>
              </a:defRPr>
            </a:lvl1pPr>
            <a:lvl2pPr marR="0" lvl="1"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2pPr>
            <a:lvl3pPr marR="0" lvl="2"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3pPr>
            <a:lvl4pPr marR="0" lvl="3"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4pPr>
            <a:lvl5pPr marR="0" lvl="4"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5pPr>
            <a:lvl6pPr marR="0" lvl="5"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6pPr>
            <a:lvl7pPr marR="0" lvl="6"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7pPr>
            <a:lvl8pPr marR="0" lvl="7"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8pPr>
            <a:lvl9pPr marR="0" lvl="8"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9pPr>
          </a:lstStyle>
          <a:p>
            <a:r>
              <a:rPr lang="en" sz="1800" dirty="0"/>
              <a:t>3.384</a:t>
            </a:r>
          </a:p>
        </p:txBody>
      </p:sp>
      <p:sp>
        <p:nvSpPr>
          <p:cNvPr id="40" name="Google Shape;360;p31">
            <a:extLst>
              <a:ext uri="{FF2B5EF4-FFF2-40B4-BE49-F238E27FC236}">
                <a16:creationId xmlns:a16="http://schemas.microsoft.com/office/drawing/2014/main" id="{5BA4A194-2D03-8448-8997-EA168247E652}"/>
              </a:ext>
            </a:extLst>
          </p:cNvPr>
          <p:cNvSpPr txBox="1">
            <a:spLocks/>
          </p:cNvSpPr>
          <p:nvPr/>
        </p:nvSpPr>
        <p:spPr>
          <a:xfrm>
            <a:off x="5783990" y="2295413"/>
            <a:ext cx="23364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2pPr>
            <a:lvl3pPr marL="1371600" marR="0" lvl="2"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3pPr>
            <a:lvl4pPr marL="1828800" marR="0" lvl="3"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4pPr>
            <a:lvl5pPr marL="2286000" marR="0" lvl="4"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5pPr>
            <a:lvl6pPr marL="2743200" marR="0" lvl="5"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6pPr>
            <a:lvl7pPr marL="3200400" marR="0" lvl="6"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7pPr>
            <a:lvl8pPr marL="3657600" marR="0" lvl="7"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8pPr>
            <a:lvl9pPr marL="4114800" marR="0" lvl="8"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9pPr>
          </a:lstStyle>
          <a:p>
            <a:pPr marL="0" indent="0"/>
            <a:r>
              <a:rPr lang="en-US" dirty="0"/>
              <a:t>Inflight Ent Avg Rating</a:t>
            </a:r>
          </a:p>
        </p:txBody>
      </p:sp>
      <p:sp>
        <p:nvSpPr>
          <p:cNvPr id="41" name="Google Shape;359;p31">
            <a:extLst>
              <a:ext uri="{FF2B5EF4-FFF2-40B4-BE49-F238E27FC236}">
                <a16:creationId xmlns:a16="http://schemas.microsoft.com/office/drawing/2014/main" id="{ED06767B-2E49-B641-84FE-D16A7EB1A04E}"/>
              </a:ext>
            </a:extLst>
          </p:cNvPr>
          <p:cNvSpPr txBox="1">
            <a:spLocks/>
          </p:cNvSpPr>
          <p:nvPr/>
        </p:nvSpPr>
        <p:spPr>
          <a:xfrm>
            <a:off x="5266190" y="3904231"/>
            <a:ext cx="1035600" cy="285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Work Sans ExtraBold"/>
              <a:buNone/>
              <a:defRPr sz="4700" b="0" i="0" u="none" strike="noStrike" cap="none">
                <a:solidFill>
                  <a:schemeClr val="dk1"/>
                </a:solidFill>
                <a:latin typeface="Work Sans ExtraBold"/>
                <a:ea typeface="Work Sans ExtraBold"/>
                <a:cs typeface="Work Sans ExtraBold"/>
                <a:sym typeface="Work Sans ExtraBold"/>
              </a:defRPr>
            </a:lvl1pPr>
            <a:lvl2pPr marR="0" lvl="1"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2pPr>
            <a:lvl3pPr marR="0" lvl="2"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3pPr>
            <a:lvl4pPr marR="0" lvl="3"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4pPr>
            <a:lvl5pPr marR="0" lvl="4"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5pPr>
            <a:lvl6pPr marR="0" lvl="5"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6pPr>
            <a:lvl7pPr marR="0" lvl="6"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7pPr>
            <a:lvl8pPr marR="0" lvl="7"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8pPr>
            <a:lvl9pPr marR="0" lvl="8"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9pPr>
          </a:lstStyle>
          <a:p>
            <a:r>
              <a:rPr lang="en" sz="1800" dirty="0"/>
              <a:t>3.706</a:t>
            </a:r>
          </a:p>
        </p:txBody>
      </p:sp>
      <p:sp>
        <p:nvSpPr>
          <p:cNvPr id="42" name="Google Shape;360;p31">
            <a:extLst>
              <a:ext uri="{FF2B5EF4-FFF2-40B4-BE49-F238E27FC236}">
                <a16:creationId xmlns:a16="http://schemas.microsoft.com/office/drawing/2014/main" id="{67F8DBAE-6550-2B43-9A44-B2E876E04F22}"/>
              </a:ext>
            </a:extLst>
          </p:cNvPr>
          <p:cNvSpPr txBox="1">
            <a:spLocks/>
          </p:cNvSpPr>
          <p:nvPr/>
        </p:nvSpPr>
        <p:spPr>
          <a:xfrm>
            <a:off x="4615790" y="4035370"/>
            <a:ext cx="23364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2pPr>
            <a:lvl3pPr marL="1371600" marR="0" lvl="2"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3pPr>
            <a:lvl4pPr marL="1828800" marR="0" lvl="3"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4pPr>
            <a:lvl5pPr marL="2286000" marR="0" lvl="4"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5pPr>
            <a:lvl6pPr marL="2743200" marR="0" lvl="5"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6pPr>
            <a:lvl7pPr marL="3200400" marR="0" lvl="6"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7pPr>
            <a:lvl8pPr marL="3657600" marR="0" lvl="7"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8pPr>
            <a:lvl9pPr marL="4114800" marR="0" lvl="8"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9pPr>
          </a:lstStyle>
          <a:p>
            <a:pPr marL="0" indent="0"/>
            <a:r>
              <a:rPr lang="en-US" dirty="0"/>
              <a:t>Cleanliness Avg Rating</a:t>
            </a:r>
          </a:p>
        </p:txBody>
      </p:sp>
      <p:sp>
        <p:nvSpPr>
          <p:cNvPr id="43" name="Google Shape;359;p31">
            <a:extLst>
              <a:ext uri="{FF2B5EF4-FFF2-40B4-BE49-F238E27FC236}">
                <a16:creationId xmlns:a16="http://schemas.microsoft.com/office/drawing/2014/main" id="{582A68D4-91AC-B84A-BF48-B32D4A37DE8D}"/>
              </a:ext>
            </a:extLst>
          </p:cNvPr>
          <p:cNvSpPr txBox="1">
            <a:spLocks/>
          </p:cNvSpPr>
          <p:nvPr/>
        </p:nvSpPr>
        <p:spPr>
          <a:xfrm>
            <a:off x="901080" y="2912123"/>
            <a:ext cx="1035600" cy="285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Work Sans ExtraBold"/>
              <a:buNone/>
              <a:defRPr sz="4700" b="0" i="0" u="none" strike="noStrike" cap="none">
                <a:solidFill>
                  <a:schemeClr val="dk1"/>
                </a:solidFill>
                <a:latin typeface="Work Sans ExtraBold"/>
                <a:ea typeface="Work Sans ExtraBold"/>
                <a:cs typeface="Work Sans ExtraBold"/>
                <a:sym typeface="Work Sans ExtraBold"/>
              </a:defRPr>
            </a:lvl1pPr>
            <a:lvl2pPr marR="0" lvl="1"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2pPr>
            <a:lvl3pPr marR="0" lvl="2"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3pPr>
            <a:lvl4pPr marR="0" lvl="3"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4pPr>
            <a:lvl5pPr marR="0" lvl="4"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5pPr>
            <a:lvl6pPr marR="0" lvl="5"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6pPr>
            <a:lvl7pPr marR="0" lvl="6"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7pPr>
            <a:lvl8pPr marR="0" lvl="7"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8pPr>
            <a:lvl9pPr marR="0" lvl="8"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9pPr>
          </a:lstStyle>
          <a:p>
            <a:r>
              <a:rPr lang="en" sz="1800" dirty="0"/>
              <a:t>3.465</a:t>
            </a:r>
          </a:p>
        </p:txBody>
      </p:sp>
      <p:sp>
        <p:nvSpPr>
          <p:cNvPr id="44" name="Google Shape;360;p31">
            <a:extLst>
              <a:ext uri="{FF2B5EF4-FFF2-40B4-BE49-F238E27FC236}">
                <a16:creationId xmlns:a16="http://schemas.microsoft.com/office/drawing/2014/main" id="{05A2D07B-9AA6-AB4B-B2AE-659CB793C005}"/>
              </a:ext>
            </a:extLst>
          </p:cNvPr>
          <p:cNvSpPr txBox="1">
            <a:spLocks/>
          </p:cNvSpPr>
          <p:nvPr/>
        </p:nvSpPr>
        <p:spPr>
          <a:xfrm>
            <a:off x="261931" y="3117470"/>
            <a:ext cx="23364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2pPr>
            <a:lvl3pPr marL="1371600" marR="0" lvl="2"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3pPr>
            <a:lvl4pPr marL="1828800" marR="0" lvl="3"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4pPr>
            <a:lvl5pPr marL="2286000" marR="0" lvl="4"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5pPr>
            <a:lvl6pPr marL="2743200" marR="0" lvl="5"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6pPr>
            <a:lvl7pPr marL="3200400" marR="0" lvl="6"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7pPr>
            <a:lvl8pPr marL="3657600" marR="0" lvl="7"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8pPr>
            <a:lvl9pPr marL="4114800" marR="0" lvl="8"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9pPr>
          </a:lstStyle>
          <a:p>
            <a:pPr marL="0" indent="0"/>
            <a:r>
              <a:rPr lang="en-US" dirty="0"/>
              <a:t>On Board Service Avg Rating</a:t>
            </a:r>
          </a:p>
        </p:txBody>
      </p:sp>
      <p:sp>
        <p:nvSpPr>
          <p:cNvPr id="45" name="Google Shape;359;p31">
            <a:extLst>
              <a:ext uri="{FF2B5EF4-FFF2-40B4-BE49-F238E27FC236}">
                <a16:creationId xmlns:a16="http://schemas.microsoft.com/office/drawing/2014/main" id="{30A68F9D-A054-0E47-8FEF-B94EF5397985}"/>
              </a:ext>
            </a:extLst>
          </p:cNvPr>
          <p:cNvSpPr txBox="1">
            <a:spLocks/>
          </p:cNvSpPr>
          <p:nvPr/>
        </p:nvSpPr>
        <p:spPr>
          <a:xfrm>
            <a:off x="2964089" y="2920897"/>
            <a:ext cx="1035600" cy="285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Work Sans ExtraBold"/>
              <a:buNone/>
              <a:defRPr sz="4700" b="0" i="0" u="none" strike="noStrike" cap="none">
                <a:solidFill>
                  <a:schemeClr val="dk1"/>
                </a:solidFill>
                <a:latin typeface="Work Sans ExtraBold"/>
                <a:ea typeface="Work Sans ExtraBold"/>
                <a:cs typeface="Work Sans ExtraBold"/>
                <a:sym typeface="Work Sans ExtraBold"/>
              </a:defRPr>
            </a:lvl1pPr>
            <a:lvl2pPr marR="0" lvl="1"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2pPr>
            <a:lvl3pPr marR="0" lvl="2"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3pPr>
            <a:lvl4pPr marR="0" lvl="3"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4pPr>
            <a:lvl5pPr marR="0" lvl="4"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5pPr>
            <a:lvl6pPr marR="0" lvl="5"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6pPr>
            <a:lvl7pPr marR="0" lvl="6"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7pPr>
            <a:lvl8pPr marR="0" lvl="7"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8pPr>
            <a:lvl9pPr marR="0" lvl="8"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9pPr>
          </a:lstStyle>
          <a:p>
            <a:r>
              <a:rPr lang="en" sz="1800" dirty="0"/>
              <a:t>3.472</a:t>
            </a:r>
          </a:p>
        </p:txBody>
      </p:sp>
      <p:sp>
        <p:nvSpPr>
          <p:cNvPr id="46" name="Google Shape;360;p31">
            <a:extLst>
              <a:ext uri="{FF2B5EF4-FFF2-40B4-BE49-F238E27FC236}">
                <a16:creationId xmlns:a16="http://schemas.microsoft.com/office/drawing/2014/main" id="{F3FDC42D-840F-804D-AE4D-D7A77DC6E505}"/>
              </a:ext>
            </a:extLst>
          </p:cNvPr>
          <p:cNvSpPr txBox="1">
            <a:spLocks/>
          </p:cNvSpPr>
          <p:nvPr/>
        </p:nvSpPr>
        <p:spPr>
          <a:xfrm>
            <a:off x="2313689" y="3116555"/>
            <a:ext cx="23364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2pPr>
            <a:lvl3pPr marL="1371600" marR="0" lvl="2"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3pPr>
            <a:lvl4pPr marL="1828800" marR="0" lvl="3"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4pPr>
            <a:lvl5pPr marL="2286000" marR="0" lvl="4"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5pPr>
            <a:lvl6pPr marL="2743200" marR="0" lvl="5"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6pPr>
            <a:lvl7pPr marL="3200400" marR="0" lvl="6"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7pPr>
            <a:lvl8pPr marL="3657600" marR="0" lvl="7"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8pPr>
            <a:lvl9pPr marL="4114800" marR="0" lvl="8"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9pPr>
          </a:lstStyle>
          <a:p>
            <a:pPr marL="0" indent="0"/>
            <a:r>
              <a:rPr lang="en-US" dirty="0"/>
              <a:t> Online Booking Avg Rating</a:t>
            </a:r>
          </a:p>
        </p:txBody>
      </p:sp>
      <p:sp>
        <p:nvSpPr>
          <p:cNvPr id="47" name="Google Shape;359;p31">
            <a:extLst>
              <a:ext uri="{FF2B5EF4-FFF2-40B4-BE49-F238E27FC236}">
                <a16:creationId xmlns:a16="http://schemas.microsoft.com/office/drawing/2014/main" id="{2A80199C-0D12-B04F-AFAE-B6B262E58813}"/>
              </a:ext>
            </a:extLst>
          </p:cNvPr>
          <p:cNvSpPr txBox="1">
            <a:spLocks/>
          </p:cNvSpPr>
          <p:nvPr/>
        </p:nvSpPr>
        <p:spPr>
          <a:xfrm>
            <a:off x="5015847" y="2921924"/>
            <a:ext cx="1035600" cy="285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Work Sans ExtraBold"/>
              <a:buNone/>
              <a:defRPr sz="4700" b="0" i="0" u="none" strike="noStrike" cap="none">
                <a:solidFill>
                  <a:schemeClr val="dk1"/>
                </a:solidFill>
                <a:latin typeface="Work Sans ExtraBold"/>
                <a:ea typeface="Work Sans ExtraBold"/>
                <a:cs typeface="Work Sans ExtraBold"/>
                <a:sym typeface="Work Sans ExtraBold"/>
              </a:defRPr>
            </a:lvl1pPr>
            <a:lvl2pPr marR="0" lvl="1"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2pPr>
            <a:lvl3pPr marR="0" lvl="2"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3pPr>
            <a:lvl4pPr marR="0" lvl="3"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4pPr>
            <a:lvl5pPr marR="0" lvl="4"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5pPr>
            <a:lvl6pPr marR="0" lvl="5"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6pPr>
            <a:lvl7pPr marR="0" lvl="6"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7pPr>
            <a:lvl8pPr marR="0" lvl="7"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8pPr>
            <a:lvl9pPr marR="0" lvl="8"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9pPr>
          </a:lstStyle>
          <a:p>
            <a:r>
              <a:rPr lang="en" sz="1800" dirty="0"/>
              <a:t>3.486</a:t>
            </a:r>
          </a:p>
        </p:txBody>
      </p:sp>
      <p:sp>
        <p:nvSpPr>
          <p:cNvPr id="48" name="Google Shape;360;p31">
            <a:extLst>
              <a:ext uri="{FF2B5EF4-FFF2-40B4-BE49-F238E27FC236}">
                <a16:creationId xmlns:a16="http://schemas.microsoft.com/office/drawing/2014/main" id="{E2A97442-A413-544E-9D43-6185067388E2}"/>
              </a:ext>
            </a:extLst>
          </p:cNvPr>
          <p:cNvSpPr txBox="1">
            <a:spLocks/>
          </p:cNvSpPr>
          <p:nvPr/>
        </p:nvSpPr>
        <p:spPr>
          <a:xfrm>
            <a:off x="4365447" y="3106296"/>
            <a:ext cx="23364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2pPr>
            <a:lvl3pPr marL="1371600" marR="0" lvl="2"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3pPr>
            <a:lvl4pPr marL="1828800" marR="0" lvl="3"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4pPr>
            <a:lvl5pPr marL="2286000" marR="0" lvl="4"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5pPr>
            <a:lvl6pPr marL="2743200" marR="0" lvl="5"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6pPr>
            <a:lvl7pPr marL="3200400" marR="0" lvl="6"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7pPr>
            <a:lvl8pPr marL="3657600" marR="0" lvl="7"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8pPr>
            <a:lvl9pPr marL="4114800" marR="0" lvl="8"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9pPr>
          </a:lstStyle>
          <a:p>
            <a:pPr marL="0" indent="0"/>
            <a:r>
              <a:rPr lang="en-US" dirty="0"/>
              <a:t>Leg Room Avg </a:t>
            </a:r>
          </a:p>
          <a:p>
            <a:pPr marL="0" indent="0"/>
            <a:r>
              <a:rPr lang="en-US" dirty="0"/>
              <a:t>Rating</a:t>
            </a:r>
          </a:p>
        </p:txBody>
      </p:sp>
      <p:sp>
        <p:nvSpPr>
          <p:cNvPr id="49" name="Google Shape;359;p31">
            <a:extLst>
              <a:ext uri="{FF2B5EF4-FFF2-40B4-BE49-F238E27FC236}">
                <a16:creationId xmlns:a16="http://schemas.microsoft.com/office/drawing/2014/main" id="{9BFDB52C-8721-2048-B08C-EE0B28DE868D}"/>
              </a:ext>
            </a:extLst>
          </p:cNvPr>
          <p:cNvSpPr txBox="1">
            <a:spLocks/>
          </p:cNvSpPr>
          <p:nvPr/>
        </p:nvSpPr>
        <p:spPr>
          <a:xfrm>
            <a:off x="6990243" y="2931296"/>
            <a:ext cx="1035600" cy="285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Work Sans ExtraBold"/>
              <a:buNone/>
              <a:defRPr sz="4700" b="0" i="0" u="none" strike="noStrike" cap="none">
                <a:solidFill>
                  <a:schemeClr val="dk1"/>
                </a:solidFill>
                <a:latin typeface="Work Sans ExtraBold"/>
                <a:ea typeface="Work Sans ExtraBold"/>
                <a:cs typeface="Work Sans ExtraBold"/>
                <a:sym typeface="Work Sans ExtraBold"/>
              </a:defRPr>
            </a:lvl1pPr>
            <a:lvl2pPr marR="0" lvl="1"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2pPr>
            <a:lvl3pPr marR="0" lvl="2"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3pPr>
            <a:lvl4pPr marR="0" lvl="3"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4pPr>
            <a:lvl5pPr marR="0" lvl="4"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5pPr>
            <a:lvl6pPr marR="0" lvl="5"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6pPr>
            <a:lvl7pPr marR="0" lvl="6"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7pPr>
            <a:lvl8pPr marR="0" lvl="7"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8pPr>
            <a:lvl9pPr marR="0" lvl="8"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9pPr>
          </a:lstStyle>
          <a:p>
            <a:r>
              <a:rPr lang="en" sz="1800" dirty="0"/>
              <a:t>3.52</a:t>
            </a:r>
          </a:p>
        </p:txBody>
      </p:sp>
      <p:sp>
        <p:nvSpPr>
          <p:cNvPr id="50" name="Google Shape;360;p31">
            <a:extLst>
              <a:ext uri="{FF2B5EF4-FFF2-40B4-BE49-F238E27FC236}">
                <a16:creationId xmlns:a16="http://schemas.microsoft.com/office/drawing/2014/main" id="{137C8A55-D104-7A45-8BFE-6C6D4CFC849D}"/>
              </a:ext>
            </a:extLst>
          </p:cNvPr>
          <p:cNvSpPr txBox="1">
            <a:spLocks/>
          </p:cNvSpPr>
          <p:nvPr/>
        </p:nvSpPr>
        <p:spPr>
          <a:xfrm>
            <a:off x="6301790" y="3115043"/>
            <a:ext cx="23364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2pPr>
            <a:lvl3pPr marL="1371600" marR="0" lvl="2"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3pPr>
            <a:lvl4pPr marL="1828800" marR="0" lvl="3"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4pPr>
            <a:lvl5pPr marL="2286000" marR="0" lvl="4"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5pPr>
            <a:lvl6pPr marL="2743200" marR="0" lvl="5"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6pPr>
            <a:lvl7pPr marL="3200400" marR="0" lvl="6"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7pPr>
            <a:lvl8pPr marL="3657600" marR="0" lvl="7"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8pPr>
            <a:lvl9pPr marL="4114800" marR="0" lvl="8"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9pPr>
          </a:lstStyle>
          <a:p>
            <a:pPr marL="0" indent="0"/>
            <a:r>
              <a:rPr lang="en-US" dirty="0"/>
              <a:t>CS OL Support </a:t>
            </a:r>
          </a:p>
          <a:p>
            <a:pPr marL="0" indent="0"/>
            <a:r>
              <a:rPr lang="en-US" dirty="0"/>
              <a:t>Rating</a:t>
            </a:r>
          </a:p>
        </p:txBody>
      </p:sp>
      <p:sp>
        <p:nvSpPr>
          <p:cNvPr id="51" name="Google Shape;359;p31">
            <a:extLst>
              <a:ext uri="{FF2B5EF4-FFF2-40B4-BE49-F238E27FC236}">
                <a16:creationId xmlns:a16="http://schemas.microsoft.com/office/drawing/2014/main" id="{6AFBEB37-EB1C-1546-A831-A5D579505FB0}"/>
              </a:ext>
            </a:extLst>
          </p:cNvPr>
          <p:cNvSpPr txBox="1">
            <a:spLocks/>
          </p:cNvSpPr>
          <p:nvPr/>
        </p:nvSpPr>
        <p:spPr>
          <a:xfrm>
            <a:off x="3112848" y="3932015"/>
            <a:ext cx="1035600" cy="285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Work Sans ExtraBold"/>
              <a:buNone/>
              <a:defRPr sz="4700" b="0" i="0" u="none" strike="noStrike" cap="none">
                <a:solidFill>
                  <a:schemeClr val="dk1"/>
                </a:solidFill>
                <a:latin typeface="Work Sans ExtraBold"/>
                <a:ea typeface="Work Sans ExtraBold"/>
                <a:cs typeface="Work Sans ExtraBold"/>
                <a:sym typeface="Work Sans ExtraBold"/>
              </a:defRPr>
            </a:lvl1pPr>
            <a:lvl2pPr marR="0" lvl="1"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2pPr>
            <a:lvl3pPr marR="0" lvl="2"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3pPr>
            <a:lvl4pPr marR="0" lvl="3"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4pPr>
            <a:lvl5pPr marR="0" lvl="4"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5pPr>
            <a:lvl6pPr marR="0" lvl="5"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6pPr>
            <a:lvl7pPr marR="0" lvl="6"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7pPr>
            <a:lvl8pPr marR="0" lvl="7"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8pPr>
            <a:lvl9pPr marR="0" lvl="8"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9pPr>
          </a:lstStyle>
          <a:p>
            <a:r>
              <a:rPr lang="en" sz="1800" dirty="0"/>
              <a:t>3.695</a:t>
            </a:r>
          </a:p>
        </p:txBody>
      </p:sp>
      <p:sp>
        <p:nvSpPr>
          <p:cNvPr id="52" name="Google Shape;360;p31">
            <a:extLst>
              <a:ext uri="{FF2B5EF4-FFF2-40B4-BE49-F238E27FC236}">
                <a16:creationId xmlns:a16="http://schemas.microsoft.com/office/drawing/2014/main" id="{9AEEBE43-DDEA-8443-A016-1F2A53BF2B6C}"/>
              </a:ext>
            </a:extLst>
          </p:cNvPr>
          <p:cNvSpPr txBox="1">
            <a:spLocks/>
          </p:cNvSpPr>
          <p:nvPr/>
        </p:nvSpPr>
        <p:spPr>
          <a:xfrm>
            <a:off x="2462448" y="4132796"/>
            <a:ext cx="23364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2pPr>
            <a:lvl3pPr marL="1371600" marR="0" lvl="2"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3pPr>
            <a:lvl4pPr marL="1828800" marR="0" lvl="3"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4pPr>
            <a:lvl5pPr marL="2286000" marR="0" lvl="4"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5pPr>
            <a:lvl6pPr marL="2743200" marR="0" lvl="5"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6pPr>
            <a:lvl7pPr marL="3200400" marR="0" lvl="6"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7pPr>
            <a:lvl8pPr marL="3657600" marR="0" lvl="7"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8pPr>
            <a:lvl9pPr marL="4114800" marR="0" lvl="8"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9pPr>
          </a:lstStyle>
          <a:p>
            <a:pPr marL="0" indent="0"/>
            <a:r>
              <a:rPr lang="en-US" dirty="0"/>
              <a:t>Baggage Handling Avg Rating</a:t>
            </a:r>
          </a:p>
        </p:txBody>
      </p:sp>
    </p:spTree>
    <p:extLst>
      <p:ext uri="{BB962C8B-B14F-4D97-AF65-F5344CB8AC3E}">
        <p14:creationId xmlns:p14="http://schemas.microsoft.com/office/powerpoint/2010/main" val="187107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7" name="Google Shape;372;p32">
            <a:extLst>
              <a:ext uri="{FF2B5EF4-FFF2-40B4-BE49-F238E27FC236}">
                <a16:creationId xmlns:a16="http://schemas.microsoft.com/office/drawing/2014/main" id="{67B04CE1-6875-3146-A755-63FEB704BDD0}"/>
              </a:ext>
            </a:extLst>
          </p:cNvPr>
          <p:cNvSpPr txBox="1">
            <a:spLocks noGrp="1"/>
          </p:cNvSpPr>
          <p:nvPr>
            <p:ph type="title"/>
          </p:nvPr>
        </p:nvSpPr>
        <p:spPr>
          <a:xfrm>
            <a:off x="1323594" y="2229217"/>
            <a:ext cx="6496812"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Conclusion</a:t>
            </a:r>
            <a:endParaRPr sz="6000" dirty="0"/>
          </a:p>
        </p:txBody>
      </p:sp>
      <p:sp>
        <p:nvSpPr>
          <p:cNvPr id="8" name="Google Shape;373;p32">
            <a:extLst>
              <a:ext uri="{FF2B5EF4-FFF2-40B4-BE49-F238E27FC236}">
                <a16:creationId xmlns:a16="http://schemas.microsoft.com/office/drawing/2014/main" id="{238A1E31-5DCC-3046-8704-A5C422667F53}"/>
              </a:ext>
            </a:extLst>
          </p:cNvPr>
          <p:cNvSpPr txBox="1">
            <a:spLocks/>
          </p:cNvSpPr>
          <p:nvPr/>
        </p:nvSpPr>
        <p:spPr>
          <a:xfrm>
            <a:off x="3836400" y="1246180"/>
            <a:ext cx="1471200" cy="834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000" dirty="0">
                <a:solidFill>
                  <a:schemeClr val="dk1"/>
                </a:solidFill>
                <a:latin typeface="Work Sans ExtraBold"/>
                <a:cs typeface="Work Sans ExtraBold"/>
                <a:sym typeface="Work Sans ExtraBold"/>
              </a:rPr>
              <a:t>05</a:t>
            </a:r>
          </a:p>
        </p:txBody>
      </p:sp>
    </p:spTree>
    <p:extLst>
      <p:ext uri="{BB962C8B-B14F-4D97-AF65-F5344CB8AC3E}">
        <p14:creationId xmlns:p14="http://schemas.microsoft.com/office/powerpoint/2010/main" val="1551163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0"/>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Conclusion</a:t>
            </a:r>
            <a:endParaRPr dirty="0"/>
          </a:p>
        </p:txBody>
      </p:sp>
      <p:sp>
        <p:nvSpPr>
          <p:cNvPr id="353" name="Google Shape;353;p30"/>
          <p:cNvSpPr txBox="1">
            <a:spLocks noGrp="1"/>
          </p:cNvSpPr>
          <p:nvPr>
            <p:ph type="body" idx="1"/>
          </p:nvPr>
        </p:nvSpPr>
        <p:spPr>
          <a:xfrm>
            <a:off x="720000" y="1112625"/>
            <a:ext cx="7704000" cy="349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16433D"/>
              </a:buClr>
              <a:buSzPts val="1100"/>
              <a:buFont typeface="Arial"/>
              <a:buNone/>
            </a:pPr>
            <a:endParaRPr dirty="0">
              <a:solidFill>
                <a:schemeClr val="dk2"/>
              </a:solidFill>
            </a:endParaRPr>
          </a:p>
          <a:p>
            <a:pPr marL="0" lvl="0" indent="0" algn="l" rtl="0">
              <a:spcBef>
                <a:spcPts val="0"/>
              </a:spcBef>
              <a:spcAft>
                <a:spcPts val="0"/>
              </a:spcAft>
              <a:buClr>
                <a:srgbClr val="16433D"/>
              </a:buClr>
              <a:buSzPts val="1100"/>
              <a:buFont typeface="Arial"/>
              <a:buNone/>
            </a:pPr>
            <a:r>
              <a:rPr lang="en-ID" sz="1400" dirty="0">
                <a:solidFill>
                  <a:schemeClr val="bg2"/>
                </a:solidFill>
                <a:effectLst/>
                <a:latin typeface="Helvetica" pitchFamily="2" charset="0"/>
              </a:rPr>
              <a:t>﻿﻿</a:t>
            </a:r>
            <a:endParaRPr lang="en-ID" sz="1200" dirty="0">
              <a:solidFill>
                <a:schemeClr val="dk2"/>
              </a:solidFill>
            </a:endParaRPr>
          </a:p>
          <a:p>
            <a:pPr>
              <a:buFont typeface="Arial" panose="020B0604020202020204" pitchFamily="34" charset="0"/>
              <a:buChar char="•"/>
            </a:pPr>
            <a:r>
              <a:rPr lang="en-ID" sz="1400" dirty="0">
                <a:solidFill>
                  <a:schemeClr val="bg2"/>
                </a:solidFill>
                <a:effectLst/>
                <a:latin typeface="Helvetica" pitchFamily="2" charset="0"/>
              </a:rPr>
              <a:t>In general, </a:t>
            </a:r>
            <a:r>
              <a:rPr lang="en-ID" sz="1400" dirty="0" err="1">
                <a:solidFill>
                  <a:schemeClr val="bg2"/>
                </a:solidFill>
                <a:effectLst/>
                <a:latin typeface="Helvetica" pitchFamily="2" charset="0"/>
              </a:rPr>
              <a:t>Invistico</a:t>
            </a:r>
            <a:r>
              <a:rPr lang="en-ID" sz="1400" dirty="0">
                <a:solidFill>
                  <a:schemeClr val="bg2"/>
                </a:solidFill>
                <a:effectLst/>
                <a:latin typeface="Helvetica" pitchFamily="2" charset="0"/>
              </a:rPr>
              <a:t> Airline passengers were dissatisfied is </a:t>
            </a:r>
            <a:r>
              <a:rPr lang="en-ID" sz="1400" dirty="0" err="1">
                <a:solidFill>
                  <a:schemeClr val="bg2"/>
                </a:solidFill>
                <a:effectLst/>
                <a:latin typeface="Helvetica" pitchFamily="2" charset="0"/>
              </a:rPr>
              <a:t>fourty</a:t>
            </a:r>
            <a:r>
              <a:rPr lang="en-ID" sz="1400" dirty="0">
                <a:solidFill>
                  <a:schemeClr val="bg2"/>
                </a:solidFill>
                <a:effectLst/>
                <a:latin typeface="Helvetica" pitchFamily="2" charset="0"/>
              </a:rPr>
              <a:t> five point twenty six percent of the total passengers.</a:t>
            </a:r>
          </a:p>
          <a:p>
            <a:pPr>
              <a:buFont typeface="Arial" panose="020B0604020202020204" pitchFamily="34" charset="0"/>
              <a:buChar char="•"/>
            </a:pPr>
            <a:r>
              <a:rPr lang="en-ID" sz="1400" dirty="0">
                <a:solidFill>
                  <a:schemeClr val="bg2"/>
                </a:solidFill>
                <a:effectLst/>
                <a:latin typeface="Helvetica" pitchFamily="2" charset="0"/>
              </a:rPr>
              <a:t>﻿﻿Passenger </a:t>
            </a:r>
            <a:r>
              <a:rPr lang="en-ID" sz="1400" dirty="0" err="1">
                <a:solidFill>
                  <a:schemeClr val="bg2"/>
                </a:solidFill>
                <a:effectLst/>
                <a:latin typeface="Helvetica" pitchFamily="2" charset="0"/>
              </a:rPr>
              <a:t>dissatisfication</a:t>
            </a:r>
            <a:r>
              <a:rPr lang="en-ID" sz="1400" dirty="0">
                <a:solidFill>
                  <a:schemeClr val="bg2"/>
                </a:solidFill>
                <a:effectLst/>
                <a:latin typeface="Helvetica" pitchFamily="2" charset="0"/>
              </a:rPr>
              <a:t> is more dominated by loyal customers than disloyal customers.</a:t>
            </a:r>
          </a:p>
          <a:p>
            <a:pPr>
              <a:buFont typeface="Arial" panose="020B0604020202020204" pitchFamily="34" charset="0"/>
              <a:buChar char="•"/>
            </a:pPr>
            <a:r>
              <a:rPr lang="en-ID" sz="1400" dirty="0">
                <a:solidFill>
                  <a:schemeClr val="bg2"/>
                </a:solidFill>
                <a:effectLst/>
                <a:latin typeface="Helvetica" pitchFamily="2" charset="0"/>
              </a:rPr>
              <a:t>﻿﻿Most customer economy passengers are dissatisfied with </a:t>
            </a:r>
            <a:r>
              <a:rPr lang="en-ID" sz="1400" dirty="0" err="1">
                <a:solidFill>
                  <a:schemeClr val="bg2"/>
                </a:solidFill>
                <a:effectLst/>
                <a:latin typeface="Helvetica" pitchFamily="2" charset="0"/>
              </a:rPr>
              <a:t>Invicto</a:t>
            </a:r>
            <a:r>
              <a:rPr lang="en-ID" sz="1400" dirty="0">
                <a:solidFill>
                  <a:schemeClr val="bg2"/>
                </a:solidFill>
                <a:effectLst/>
                <a:latin typeface="Helvetica" pitchFamily="2" charset="0"/>
              </a:rPr>
              <a:t> Airline services.</a:t>
            </a:r>
          </a:p>
          <a:p>
            <a:pPr>
              <a:buFont typeface="Arial" panose="020B0604020202020204" pitchFamily="34" charset="0"/>
              <a:buChar char="•"/>
            </a:pPr>
            <a:r>
              <a:rPr lang="en-ID" sz="1400" dirty="0">
                <a:solidFill>
                  <a:schemeClr val="bg2"/>
                </a:solidFill>
                <a:effectLst/>
                <a:latin typeface="Helvetica" pitchFamily="2" charset="0"/>
              </a:rPr>
              <a:t>Customer or passenger with business travel purposes are most dissatisfied.</a:t>
            </a:r>
          </a:p>
          <a:p>
            <a:pPr>
              <a:buFont typeface="Arial" panose="020B0604020202020204" pitchFamily="34" charset="0"/>
              <a:buChar char="•"/>
            </a:pPr>
            <a:r>
              <a:rPr lang="en-ID" sz="1400" dirty="0">
                <a:solidFill>
                  <a:schemeClr val="bg2"/>
                </a:solidFill>
                <a:effectLst/>
                <a:latin typeface="Helvetica" pitchFamily="2" charset="0"/>
              </a:rPr>
              <a:t>﻿﻿Customers with ages starting from 20 years continue increase until they peak at age 25. </a:t>
            </a:r>
            <a:r>
              <a:rPr lang="en-ID" sz="1400" dirty="0" err="1">
                <a:solidFill>
                  <a:schemeClr val="bg2"/>
                </a:solidFill>
                <a:effectLst/>
                <a:latin typeface="Helvetica" pitchFamily="2" charset="0"/>
              </a:rPr>
              <a:t>Invicto</a:t>
            </a:r>
            <a:r>
              <a:rPr lang="en-ID" sz="1400" dirty="0">
                <a:solidFill>
                  <a:schemeClr val="bg2"/>
                </a:solidFill>
                <a:effectLst/>
                <a:latin typeface="Helvetica" pitchFamily="2" charset="0"/>
              </a:rPr>
              <a:t> Airline staff need differentiate method to handling customer complain by age.</a:t>
            </a:r>
          </a:p>
          <a:p>
            <a:pPr>
              <a:buFont typeface="Arial" panose="020B0604020202020204" pitchFamily="34" charset="0"/>
              <a:buChar char="•"/>
            </a:pPr>
            <a:r>
              <a:rPr lang="en-ID" sz="1400" dirty="0">
                <a:solidFill>
                  <a:schemeClr val="bg2"/>
                </a:solidFill>
                <a:effectLst/>
                <a:latin typeface="Helvetica" pitchFamily="2" charset="0"/>
              </a:rPr>
              <a:t>﻿﻿</a:t>
            </a:r>
            <a:r>
              <a:rPr lang="en-ID" sz="1400" dirty="0">
                <a:solidFill>
                  <a:schemeClr val="bg2"/>
                </a:solidFill>
                <a:latin typeface="Helvetica" pitchFamily="2" charset="0"/>
              </a:rPr>
              <a:t>T</a:t>
            </a:r>
            <a:r>
              <a:rPr lang="en-ID" sz="1400" dirty="0">
                <a:solidFill>
                  <a:schemeClr val="bg2"/>
                </a:solidFill>
                <a:effectLst/>
                <a:latin typeface="Helvetica" pitchFamily="2" charset="0"/>
              </a:rPr>
              <a:t>he majority of </a:t>
            </a:r>
            <a:r>
              <a:rPr lang="en-ID" sz="1400" dirty="0" err="1">
                <a:solidFill>
                  <a:schemeClr val="bg2"/>
                </a:solidFill>
                <a:effectLst/>
                <a:latin typeface="Helvetica" pitchFamily="2" charset="0"/>
              </a:rPr>
              <a:t>Invicto</a:t>
            </a:r>
            <a:r>
              <a:rPr lang="en-ID" sz="1400" dirty="0">
                <a:solidFill>
                  <a:schemeClr val="bg2"/>
                </a:solidFill>
                <a:effectLst/>
                <a:latin typeface="Helvetica" pitchFamily="2" charset="0"/>
              </a:rPr>
              <a:t> Airline’s </a:t>
            </a:r>
            <a:r>
              <a:rPr lang="en-ID" sz="1400" dirty="0" err="1">
                <a:solidFill>
                  <a:schemeClr val="bg2"/>
                </a:solidFill>
                <a:effectLst/>
                <a:latin typeface="Helvetica" pitchFamily="2" charset="0"/>
              </a:rPr>
              <a:t>disatisfied</a:t>
            </a:r>
            <a:r>
              <a:rPr lang="en-ID" sz="1400" dirty="0">
                <a:solidFill>
                  <a:schemeClr val="bg2"/>
                </a:solidFill>
                <a:effectLst/>
                <a:latin typeface="Helvetica" pitchFamily="2" charset="0"/>
              </a:rPr>
              <a:t> passengers are passengers on non-long distance routes, only around 1 to 2 hour flights.</a:t>
            </a:r>
          </a:p>
          <a:p>
            <a:pPr>
              <a:buFont typeface="Arial" panose="020B0604020202020204" pitchFamily="34" charset="0"/>
              <a:buChar char="•"/>
            </a:pPr>
            <a:r>
              <a:rPr lang="en-ID" sz="1400" dirty="0">
                <a:solidFill>
                  <a:schemeClr val="bg2"/>
                </a:solidFill>
                <a:effectLst/>
                <a:latin typeface="Helvetica" pitchFamily="2" charset="0"/>
              </a:rPr>
              <a:t>﻿﻿Seating comfort is the main problem for </a:t>
            </a:r>
            <a:r>
              <a:rPr lang="en-ID" sz="1400" dirty="0" err="1">
                <a:solidFill>
                  <a:schemeClr val="bg2"/>
                </a:solidFill>
                <a:effectLst/>
                <a:latin typeface="Helvetica" pitchFamily="2" charset="0"/>
              </a:rPr>
              <a:t>Invistico</a:t>
            </a:r>
            <a:r>
              <a:rPr lang="en-ID" sz="1400" dirty="0">
                <a:solidFill>
                  <a:schemeClr val="bg2"/>
                </a:solidFill>
                <a:effectLst/>
                <a:latin typeface="Helvetica" pitchFamily="2" charset="0"/>
              </a:rPr>
              <a:t> Airline, then food service and time convenient.</a:t>
            </a:r>
          </a:p>
          <a:p>
            <a:pPr>
              <a:buFont typeface="Arial" panose="020B0604020202020204" pitchFamily="34" charset="0"/>
              <a:buChar char="•"/>
            </a:pPr>
            <a:r>
              <a:rPr lang="en-ID" sz="1400" dirty="0">
                <a:solidFill>
                  <a:schemeClr val="bg2"/>
                </a:solidFill>
                <a:effectLst/>
                <a:latin typeface="Helvetica" pitchFamily="2" charset="0"/>
              </a:rPr>
              <a:t>﻿﻿In general, the average service rating of </a:t>
            </a:r>
            <a:r>
              <a:rPr lang="en-ID" sz="1400" dirty="0" err="1">
                <a:solidFill>
                  <a:schemeClr val="bg2"/>
                </a:solidFill>
                <a:effectLst/>
                <a:latin typeface="Helvetica" pitchFamily="2" charset="0"/>
              </a:rPr>
              <a:t>Invistico</a:t>
            </a:r>
            <a:r>
              <a:rPr lang="en-ID" sz="1400" dirty="0">
                <a:solidFill>
                  <a:schemeClr val="bg2"/>
                </a:solidFill>
                <a:effectLst/>
                <a:latin typeface="Helvetica" pitchFamily="2" charset="0"/>
              </a:rPr>
              <a:t> Airline is very low. There is a need for service transformation from all sectors to increase customer trust which will have an impact on increasing company revenue</a:t>
            </a:r>
          </a:p>
          <a:p>
            <a:pPr marL="0" lvl="0" indent="0" algn="l" rtl="0">
              <a:spcBef>
                <a:spcPts val="0"/>
              </a:spcBef>
              <a:spcAft>
                <a:spcPts val="0"/>
              </a:spcAft>
              <a:buNone/>
            </a:pPr>
            <a:endParaRPr lang="en-ID" sz="1200" dirty="0"/>
          </a:p>
        </p:txBody>
      </p:sp>
    </p:spTree>
    <p:extLst>
      <p:ext uri="{BB962C8B-B14F-4D97-AF65-F5344CB8AC3E}">
        <p14:creationId xmlns:p14="http://schemas.microsoft.com/office/powerpoint/2010/main" val="2397337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50"/>
          <p:cNvSpPr txBox="1">
            <a:spLocks noGrp="1"/>
          </p:cNvSpPr>
          <p:nvPr>
            <p:ph type="title"/>
          </p:nvPr>
        </p:nvSpPr>
        <p:spPr>
          <a:xfrm>
            <a:off x="1406298" y="909286"/>
            <a:ext cx="63852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grpSp>
        <p:nvGrpSpPr>
          <p:cNvPr id="881" name="Google Shape;881;p50"/>
          <p:cNvGrpSpPr/>
          <p:nvPr/>
        </p:nvGrpSpPr>
        <p:grpSpPr>
          <a:xfrm>
            <a:off x="3269154" y="2188715"/>
            <a:ext cx="2659488" cy="766069"/>
            <a:chOff x="5045500" y="1704200"/>
            <a:chExt cx="3011878" cy="867575"/>
          </a:xfrm>
        </p:grpSpPr>
        <p:sp>
          <p:nvSpPr>
            <p:cNvPr id="882" name="Google Shape;882;p50"/>
            <p:cNvSpPr/>
            <p:nvPr/>
          </p:nvSpPr>
          <p:spPr>
            <a:xfrm>
              <a:off x="5045500" y="1704200"/>
              <a:ext cx="1931354" cy="867575"/>
            </a:xfrm>
            <a:custGeom>
              <a:avLst/>
              <a:gdLst/>
              <a:ahLst/>
              <a:cxnLst/>
              <a:rect l="l" t="t" r="r" b="b"/>
              <a:pathLst>
                <a:path w="45133" h="20274" extrusionOk="0">
                  <a:moveTo>
                    <a:pt x="6824" y="0"/>
                  </a:moveTo>
                  <a:cubicBezTo>
                    <a:pt x="4068" y="0"/>
                    <a:pt x="1835" y="1098"/>
                    <a:pt x="1835" y="1098"/>
                  </a:cubicBezTo>
                  <a:cubicBezTo>
                    <a:pt x="1668" y="1098"/>
                    <a:pt x="1501" y="1131"/>
                    <a:pt x="1368" y="1198"/>
                  </a:cubicBezTo>
                  <a:cubicBezTo>
                    <a:pt x="0" y="1531"/>
                    <a:pt x="34" y="2365"/>
                    <a:pt x="34" y="2365"/>
                  </a:cubicBezTo>
                  <a:cubicBezTo>
                    <a:pt x="34" y="2666"/>
                    <a:pt x="100" y="2966"/>
                    <a:pt x="200" y="3266"/>
                  </a:cubicBezTo>
                  <a:cubicBezTo>
                    <a:pt x="300" y="3600"/>
                    <a:pt x="467" y="3933"/>
                    <a:pt x="667" y="4233"/>
                  </a:cubicBezTo>
                  <a:cubicBezTo>
                    <a:pt x="1835" y="6135"/>
                    <a:pt x="4337" y="8070"/>
                    <a:pt x="5404" y="8770"/>
                  </a:cubicBezTo>
                  <a:cubicBezTo>
                    <a:pt x="6805" y="9704"/>
                    <a:pt x="29054" y="18677"/>
                    <a:pt x="34225" y="19778"/>
                  </a:cubicBezTo>
                  <a:cubicBezTo>
                    <a:pt x="35873" y="20102"/>
                    <a:pt x="37544" y="20273"/>
                    <a:pt x="39219" y="20273"/>
                  </a:cubicBezTo>
                  <a:cubicBezTo>
                    <a:pt x="39611" y="20273"/>
                    <a:pt x="40003" y="20264"/>
                    <a:pt x="40396" y="20245"/>
                  </a:cubicBezTo>
                  <a:cubicBezTo>
                    <a:pt x="41830" y="20212"/>
                    <a:pt x="43264" y="20078"/>
                    <a:pt x="44699" y="19911"/>
                  </a:cubicBezTo>
                  <a:cubicBezTo>
                    <a:pt x="45132" y="19845"/>
                    <a:pt x="45132" y="19344"/>
                    <a:pt x="44766" y="19044"/>
                  </a:cubicBezTo>
                  <a:cubicBezTo>
                    <a:pt x="39095" y="13640"/>
                    <a:pt x="13510" y="1765"/>
                    <a:pt x="9741" y="464"/>
                  </a:cubicBezTo>
                  <a:cubicBezTo>
                    <a:pt x="8752" y="126"/>
                    <a:pt x="7758" y="0"/>
                    <a:pt x="6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3" name="Google Shape;883;p50"/>
            <p:cNvGrpSpPr/>
            <p:nvPr/>
          </p:nvGrpSpPr>
          <p:grpSpPr>
            <a:xfrm>
              <a:off x="5125434" y="1716909"/>
              <a:ext cx="1306118" cy="555817"/>
              <a:chOff x="5125434" y="1716909"/>
              <a:chExt cx="1306118" cy="555817"/>
            </a:xfrm>
          </p:grpSpPr>
          <p:sp>
            <p:nvSpPr>
              <p:cNvPr id="884" name="Google Shape;884;p50"/>
              <p:cNvSpPr/>
              <p:nvPr/>
            </p:nvSpPr>
            <p:spPr>
              <a:xfrm>
                <a:off x="5218206" y="1719733"/>
                <a:ext cx="32865" cy="48612"/>
              </a:xfrm>
              <a:custGeom>
                <a:avLst/>
                <a:gdLst/>
                <a:ahLst/>
                <a:cxnLst/>
                <a:rect l="l" t="t" r="r" b="b"/>
                <a:pathLst>
                  <a:path w="768" h="1136" extrusionOk="0">
                    <a:moveTo>
                      <a:pt x="367" y="1"/>
                    </a:moveTo>
                    <a:cubicBezTo>
                      <a:pt x="334" y="1"/>
                      <a:pt x="301" y="34"/>
                      <a:pt x="301" y="68"/>
                    </a:cubicBezTo>
                    <a:lnTo>
                      <a:pt x="0" y="935"/>
                    </a:lnTo>
                    <a:cubicBezTo>
                      <a:pt x="0" y="968"/>
                      <a:pt x="34" y="1035"/>
                      <a:pt x="67" y="1035"/>
                    </a:cubicBezTo>
                    <a:lnTo>
                      <a:pt x="701" y="1135"/>
                    </a:lnTo>
                    <a:cubicBezTo>
                      <a:pt x="734" y="1135"/>
                      <a:pt x="768" y="1102"/>
                      <a:pt x="768" y="1068"/>
                    </a:cubicBezTo>
                    <a:lnTo>
                      <a:pt x="768" y="101"/>
                    </a:lnTo>
                    <a:cubicBezTo>
                      <a:pt x="768" y="68"/>
                      <a:pt x="734" y="34"/>
                      <a:pt x="701" y="34"/>
                    </a:cubicBezTo>
                    <a:lnTo>
                      <a:pt x="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0"/>
              <p:cNvSpPr/>
              <p:nvPr/>
            </p:nvSpPr>
            <p:spPr>
              <a:xfrm>
                <a:off x="5256760" y="1722600"/>
                <a:ext cx="29741" cy="50410"/>
              </a:xfrm>
              <a:custGeom>
                <a:avLst/>
                <a:gdLst/>
                <a:ahLst/>
                <a:cxnLst/>
                <a:rect l="l" t="t" r="r" b="b"/>
                <a:pathLst>
                  <a:path w="695" h="1178" extrusionOk="0">
                    <a:moveTo>
                      <a:pt x="0" y="1"/>
                    </a:moveTo>
                    <a:lnTo>
                      <a:pt x="67" y="1101"/>
                    </a:lnTo>
                    <a:lnTo>
                      <a:pt x="601" y="1168"/>
                    </a:lnTo>
                    <a:cubicBezTo>
                      <a:pt x="607" y="1175"/>
                      <a:pt x="614" y="1177"/>
                      <a:pt x="622" y="1177"/>
                    </a:cubicBezTo>
                    <a:cubicBezTo>
                      <a:pt x="656" y="1177"/>
                      <a:pt x="694" y="1128"/>
                      <a:pt x="667" y="1101"/>
                    </a:cubicBezTo>
                    <a:lnTo>
                      <a:pt x="434" y="268"/>
                    </a:lnTo>
                    <a:cubicBezTo>
                      <a:pt x="400" y="134"/>
                      <a:pt x="300" y="67"/>
                      <a:pt x="200" y="34"/>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0"/>
              <p:cNvSpPr/>
              <p:nvPr/>
            </p:nvSpPr>
            <p:spPr>
              <a:xfrm>
                <a:off x="5125434" y="1716909"/>
                <a:ext cx="101375" cy="44290"/>
              </a:xfrm>
              <a:custGeom>
                <a:avLst/>
                <a:gdLst/>
                <a:ahLst/>
                <a:cxnLst/>
                <a:rect l="l" t="t" r="r" b="b"/>
                <a:pathLst>
                  <a:path w="2369" h="1035" extrusionOk="0">
                    <a:moveTo>
                      <a:pt x="2369" y="0"/>
                    </a:moveTo>
                    <a:lnTo>
                      <a:pt x="2369" y="0"/>
                    </a:lnTo>
                    <a:cubicBezTo>
                      <a:pt x="1535" y="167"/>
                      <a:pt x="734" y="434"/>
                      <a:pt x="0" y="767"/>
                    </a:cubicBezTo>
                    <a:lnTo>
                      <a:pt x="1668" y="1034"/>
                    </a:lnTo>
                    <a:cubicBezTo>
                      <a:pt x="1835" y="1034"/>
                      <a:pt x="2002" y="968"/>
                      <a:pt x="2068" y="801"/>
                    </a:cubicBezTo>
                    <a:lnTo>
                      <a:pt x="23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0"/>
              <p:cNvSpPr/>
              <p:nvPr/>
            </p:nvSpPr>
            <p:spPr>
              <a:xfrm>
                <a:off x="6177414" y="2119061"/>
                <a:ext cx="24306" cy="47243"/>
              </a:xfrm>
              <a:custGeom>
                <a:avLst/>
                <a:gdLst/>
                <a:ahLst/>
                <a:cxnLst/>
                <a:rect l="l" t="t" r="r" b="b"/>
                <a:pathLst>
                  <a:path w="568" h="1104" extrusionOk="0">
                    <a:moveTo>
                      <a:pt x="129" y="0"/>
                    </a:moveTo>
                    <a:cubicBezTo>
                      <a:pt x="68" y="0"/>
                      <a:pt x="0" y="60"/>
                      <a:pt x="0" y="142"/>
                    </a:cubicBezTo>
                    <a:lnTo>
                      <a:pt x="0" y="776"/>
                    </a:lnTo>
                    <a:cubicBezTo>
                      <a:pt x="0" y="843"/>
                      <a:pt x="0" y="876"/>
                      <a:pt x="67" y="910"/>
                    </a:cubicBezTo>
                    <a:lnTo>
                      <a:pt x="367" y="1076"/>
                    </a:lnTo>
                    <a:cubicBezTo>
                      <a:pt x="395" y="1095"/>
                      <a:pt x="423" y="1103"/>
                      <a:pt x="449" y="1103"/>
                    </a:cubicBezTo>
                    <a:cubicBezTo>
                      <a:pt x="516" y="1103"/>
                      <a:pt x="568" y="1048"/>
                      <a:pt x="568" y="976"/>
                    </a:cubicBezTo>
                    <a:lnTo>
                      <a:pt x="568" y="309"/>
                    </a:lnTo>
                    <a:cubicBezTo>
                      <a:pt x="568" y="243"/>
                      <a:pt x="534" y="209"/>
                      <a:pt x="501" y="176"/>
                    </a:cubicBezTo>
                    <a:lnTo>
                      <a:pt x="167" y="9"/>
                    </a:lnTo>
                    <a:cubicBezTo>
                      <a:pt x="155" y="3"/>
                      <a:pt x="143" y="0"/>
                      <a:pt x="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0"/>
              <p:cNvSpPr/>
              <p:nvPr/>
            </p:nvSpPr>
            <p:spPr>
              <a:xfrm>
                <a:off x="6205956" y="2132541"/>
                <a:ext cx="24306" cy="46601"/>
              </a:xfrm>
              <a:custGeom>
                <a:avLst/>
                <a:gdLst/>
                <a:ahLst/>
                <a:cxnLst/>
                <a:rect l="l" t="t" r="r" b="b"/>
                <a:pathLst>
                  <a:path w="568" h="1089" extrusionOk="0">
                    <a:moveTo>
                      <a:pt x="107" y="1"/>
                    </a:moveTo>
                    <a:cubicBezTo>
                      <a:pt x="53" y="1"/>
                      <a:pt x="1" y="56"/>
                      <a:pt x="1" y="128"/>
                    </a:cubicBezTo>
                    <a:lnTo>
                      <a:pt x="1" y="795"/>
                    </a:lnTo>
                    <a:cubicBezTo>
                      <a:pt x="1" y="828"/>
                      <a:pt x="1" y="862"/>
                      <a:pt x="67" y="895"/>
                    </a:cubicBezTo>
                    <a:lnTo>
                      <a:pt x="368" y="1062"/>
                    </a:lnTo>
                    <a:cubicBezTo>
                      <a:pt x="395" y="1080"/>
                      <a:pt x="423" y="1089"/>
                      <a:pt x="449" y="1089"/>
                    </a:cubicBezTo>
                    <a:cubicBezTo>
                      <a:pt x="516" y="1089"/>
                      <a:pt x="568" y="1034"/>
                      <a:pt x="568" y="962"/>
                    </a:cubicBezTo>
                    <a:lnTo>
                      <a:pt x="568" y="294"/>
                    </a:lnTo>
                    <a:cubicBezTo>
                      <a:pt x="568" y="261"/>
                      <a:pt x="534" y="194"/>
                      <a:pt x="501" y="194"/>
                    </a:cubicBezTo>
                    <a:lnTo>
                      <a:pt x="167" y="28"/>
                    </a:lnTo>
                    <a:cubicBezTo>
                      <a:pt x="149" y="9"/>
                      <a:pt x="128" y="1"/>
                      <a:pt x="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0"/>
              <p:cNvSpPr/>
              <p:nvPr/>
            </p:nvSpPr>
            <p:spPr>
              <a:xfrm>
                <a:off x="6234498" y="2146191"/>
                <a:ext cx="24306" cy="46430"/>
              </a:xfrm>
              <a:custGeom>
                <a:avLst/>
                <a:gdLst/>
                <a:ahLst/>
                <a:cxnLst/>
                <a:rect l="l" t="t" r="r" b="b"/>
                <a:pathLst>
                  <a:path w="568" h="1085" extrusionOk="0">
                    <a:moveTo>
                      <a:pt x="148" y="0"/>
                    </a:moveTo>
                    <a:cubicBezTo>
                      <a:pt x="69" y="0"/>
                      <a:pt x="1" y="60"/>
                      <a:pt x="1" y="142"/>
                    </a:cubicBezTo>
                    <a:lnTo>
                      <a:pt x="1" y="776"/>
                    </a:lnTo>
                    <a:cubicBezTo>
                      <a:pt x="1" y="809"/>
                      <a:pt x="34" y="876"/>
                      <a:pt x="67" y="876"/>
                    </a:cubicBezTo>
                    <a:lnTo>
                      <a:pt x="368" y="1076"/>
                    </a:lnTo>
                    <a:cubicBezTo>
                      <a:pt x="385" y="1082"/>
                      <a:pt x="403" y="1085"/>
                      <a:pt x="420" y="1085"/>
                    </a:cubicBezTo>
                    <a:cubicBezTo>
                      <a:pt x="500" y="1085"/>
                      <a:pt x="568" y="1025"/>
                      <a:pt x="568" y="943"/>
                    </a:cubicBezTo>
                    <a:lnTo>
                      <a:pt x="568" y="309"/>
                    </a:lnTo>
                    <a:cubicBezTo>
                      <a:pt x="568" y="242"/>
                      <a:pt x="534" y="209"/>
                      <a:pt x="501" y="176"/>
                    </a:cubicBezTo>
                    <a:lnTo>
                      <a:pt x="201" y="9"/>
                    </a:lnTo>
                    <a:cubicBezTo>
                      <a:pt x="183" y="3"/>
                      <a:pt x="165" y="0"/>
                      <a:pt x="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0"/>
              <p:cNvSpPr/>
              <p:nvPr/>
            </p:nvSpPr>
            <p:spPr>
              <a:xfrm>
                <a:off x="6263040" y="2159028"/>
                <a:ext cx="24306" cy="47243"/>
              </a:xfrm>
              <a:custGeom>
                <a:avLst/>
                <a:gdLst/>
                <a:ahLst/>
                <a:cxnLst/>
                <a:rect l="l" t="t" r="r" b="b"/>
                <a:pathLst>
                  <a:path w="568" h="1104" extrusionOk="0">
                    <a:moveTo>
                      <a:pt x="148" y="0"/>
                    </a:moveTo>
                    <a:cubicBezTo>
                      <a:pt x="69" y="0"/>
                      <a:pt x="1" y="60"/>
                      <a:pt x="1" y="142"/>
                    </a:cubicBezTo>
                    <a:lnTo>
                      <a:pt x="1" y="776"/>
                    </a:lnTo>
                    <a:cubicBezTo>
                      <a:pt x="1" y="843"/>
                      <a:pt x="34" y="876"/>
                      <a:pt x="68" y="910"/>
                    </a:cubicBezTo>
                    <a:lnTo>
                      <a:pt x="368" y="1076"/>
                    </a:lnTo>
                    <a:cubicBezTo>
                      <a:pt x="396" y="1095"/>
                      <a:pt x="424" y="1103"/>
                      <a:pt x="449" y="1103"/>
                    </a:cubicBezTo>
                    <a:cubicBezTo>
                      <a:pt x="516" y="1103"/>
                      <a:pt x="568" y="1048"/>
                      <a:pt x="568" y="976"/>
                    </a:cubicBezTo>
                    <a:lnTo>
                      <a:pt x="568" y="309"/>
                    </a:lnTo>
                    <a:cubicBezTo>
                      <a:pt x="568" y="243"/>
                      <a:pt x="535" y="209"/>
                      <a:pt x="501" y="176"/>
                    </a:cubicBezTo>
                    <a:lnTo>
                      <a:pt x="201" y="9"/>
                    </a:lnTo>
                    <a:cubicBezTo>
                      <a:pt x="183" y="3"/>
                      <a:pt x="166" y="0"/>
                      <a:pt x="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0"/>
              <p:cNvSpPr/>
              <p:nvPr/>
            </p:nvSpPr>
            <p:spPr>
              <a:xfrm>
                <a:off x="6291624" y="2172508"/>
                <a:ext cx="25718" cy="47243"/>
              </a:xfrm>
              <a:custGeom>
                <a:avLst/>
                <a:gdLst/>
                <a:ahLst/>
                <a:cxnLst/>
                <a:rect l="l" t="t" r="r" b="b"/>
                <a:pathLst>
                  <a:path w="601" h="1104" extrusionOk="0">
                    <a:moveTo>
                      <a:pt x="119" y="1"/>
                    </a:moveTo>
                    <a:cubicBezTo>
                      <a:pt x="52" y="1"/>
                      <a:pt x="0" y="56"/>
                      <a:pt x="0" y="128"/>
                    </a:cubicBezTo>
                    <a:lnTo>
                      <a:pt x="0" y="795"/>
                    </a:lnTo>
                    <a:cubicBezTo>
                      <a:pt x="0" y="828"/>
                      <a:pt x="33" y="862"/>
                      <a:pt x="67" y="895"/>
                    </a:cubicBezTo>
                    <a:lnTo>
                      <a:pt x="400" y="1095"/>
                    </a:lnTo>
                    <a:cubicBezTo>
                      <a:pt x="412" y="1101"/>
                      <a:pt x="426" y="1104"/>
                      <a:pt x="441" y="1104"/>
                    </a:cubicBezTo>
                    <a:cubicBezTo>
                      <a:pt x="510" y="1104"/>
                      <a:pt x="600" y="1044"/>
                      <a:pt x="600" y="962"/>
                    </a:cubicBezTo>
                    <a:lnTo>
                      <a:pt x="600" y="294"/>
                    </a:lnTo>
                    <a:cubicBezTo>
                      <a:pt x="600" y="261"/>
                      <a:pt x="567" y="194"/>
                      <a:pt x="534" y="194"/>
                    </a:cubicBezTo>
                    <a:lnTo>
                      <a:pt x="200" y="28"/>
                    </a:lnTo>
                    <a:cubicBezTo>
                      <a:pt x="172" y="9"/>
                      <a:pt x="144"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0"/>
              <p:cNvSpPr/>
              <p:nvPr/>
            </p:nvSpPr>
            <p:spPr>
              <a:xfrm>
                <a:off x="6320166" y="2186158"/>
                <a:ext cx="24306" cy="46430"/>
              </a:xfrm>
              <a:custGeom>
                <a:avLst/>
                <a:gdLst/>
                <a:ahLst/>
                <a:cxnLst/>
                <a:rect l="l" t="t" r="r" b="b"/>
                <a:pathLst>
                  <a:path w="568" h="1085" extrusionOk="0">
                    <a:moveTo>
                      <a:pt x="148" y="0"/>
                    </a:moveTo>
                    <a:cubicBezTo>
                      <a:pt x="68" y="0"/>
                      <a:pt x="0" y="60"/>
                      <a:pt x="0" y="142"/>
                    </a:cubicBezTo>
                    <a:lnTo>
                      <a:pt x="0" y="776"/>
                    </a:lnTo>
                    <a:cubicBezTo>
                      <a:pt x="0" y="809"/>
                      <a:pt x="34" y="876"/>
                      <a:pt x="67" y="876"/>
                    </a:cubicBezTo>
                    <a:lnTo>
                      <a:pt x="400" y="1076"/>
                    </a:lnTo>
                    <a:cubicBezTo>
                      <a:pt x="412" y="1082"/>
                      <a:pt x="425" y="1085"/>
                      <a:pt x="438" y="1085"/>
                    </a:cubicBezTo>
                    <a:cubicBezTo>
                      <a:pt x="499" y="1085"/>
                      <a:pt x="567" y="1025"/>
                      <a:pt x="567" y="943"/>
                    </a:cubicBezTo>
                    <a:lnTo>
                      <a:pt x="567" y="309"/>
                    </a:lnTo>
                    <a:cubicBezTo>
                      <a:pt x="567" y="242"/>
                      <a:pt x="567" y="209"/>
                      <a:pt x="501" y="176"/>
                    </a:cubicBezTo>
                    <a:lnTo>
                      <a:pt x="200" y="9"/>
                    </a:lnTo>
                    <a:cubicBezTo>
                      <a:pt x="183" y="3"/>
                      <a:pt x="165" y="0"/>
                      <a:pt x="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0"/>
              <p:cNvSpPr/>
              <p:nvPr/>
            </p:nvSpPr>
            <p:spPr>
              <a:xfrm>
                <a:off x="6348708" y="2200236"/>
                <a:ext cx="25718" cy="45232"/>
              </a:xfrm>
              <a:custGeom>
                <a:avLst/>
                <a:gdLst/>
                <a:ahLst/>
                <a:cxnLst/>
                <a:rect l="l" t="t" r="r" b="b"/>
                <a:pathLst>
                  <a:path w="601" h="1057" extrusionOk="0">
                    <a:moveTo>
                      <a:pt x="132" y="1"/>
                    </a:moveTo>
                    <a:cubicBezTo>
                      <a:pt x="71" y="1"/>
                      <a:pt x="34" y="38"/>
                      <a:pt x="34" y="113"/>
                    </a:cubicBezTo>
                    <a:lnTo>
                      <a:pt x="34" y="747"/>
                    </a:lnTo>
                    <a:cubicBezTo>
                      <a:pt x="0" y="781"/>
                      <a:pt x="34" y="847"/>
                      <a:pt x="100" y="847"/>
                    </a:cubicBezTo>
                    <a:lnTo>
                      <a:pt x="401" y="1047"/>
                    </a:lnTo>
                    <a:cubicBezTo>
                      <a:pt x="418" y="1053"/>
                      <a:pt x="436" y="1056"/>
                      <a:pt x="453" y="1056"/>
                    </a:cubicBezTo>
                    <a:cubicBezTo>
                      <a:pt x="533" y="1056"/>
                      <a:pt x="601" y="996"/>
                      <a:pt x="601" y="914"/>
                    </a:cubicBezTo>
                    <a:lnTo>
                      <a:pt x="601" y="280"/>
                    </a:lnTo>
                    <a:cubicBezTo>
                      <a:pt x="601" y="214"/>
                      <a:pt x="567" y="180"/>
                      <a:pt x="501" y="147"/>
                    </a:cubicBezTo>
                    <a:lnTo>
                      <a:pt x="200" y="13"/>
                    </a:lnTo>
                    <a:cubicBezTo>
                      <a:pt x="175" y="5"/>
                      <a:pt x="153" y="1"/>
                      <a:pt x="1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0"/>
              <p:cNvSpPr/>
              <p:nvPr/>
            </p:nvSpPr>
            <p:spPr>
              <a:xfrm>
                <a:off x="6377250" y="2212475"/>
                <a:ext cx="24306" cy="47243"/>
              </a:xfrm>
              <a:custGeom>
                <a:avLst/>
                <a:gdLst/>
                <a:ahLst/>
                <a:cxnLst/>
                <a:rect l="l" t="t" r="r" b="b"/>
                <a:pathLst>
                  <a:path w="568" h="1104" extrusionOk="0">
                    <a:moveTo>
                      <a:pt x="119" y="1"/>
                    </a:moveTo>
                    <a:cubicBezTo>
                      <a:pt x="52" y="1"/>
                      <a:pt x="0" y="56"/>
                      <a:pt x="0" y="128"/>
                    </a:cubicBezTo>
                    <a:lnTo>
                      <a:pt x="0" y="795"/>
                    </a:lnTo>
                    <a:cubicBezTo>
                      <a:pt x="0" y="828"/>
                      <a:pt x="34" y="895"/>
                      <a:pt x="67" y="895"/>
                    </a:cubicBezTo>
                    <a:lnTo>
                      <a:pt x="401" y="1095"/>
                    </a:lnTo>
                    <a:cubicBezTo>
                      <a:pt x="413" y="1101"/>
                      <a:pt x="425" y="1104"/>
                      <a:pt x="439" y="1104"/>
                    </a:cubicBezTo>
                    <a:cubicBezTo>
                      <a:pt x="500" y="1104"/>
                      <a:pt x="568" y="1044"/>
                      <a:pt x="568" y="962"/>
                    </a:cubicBezTo>
                    <a:lnTo>
                      <a:pt x="568" y="294"/>
                    </a:lnTo>
                    <a:cubicBezTo>
                      <a:pt x="568" y="261"/>
                      <a:pt x="568" y="194"/>
                      <a:pt x="501" y="194"/>
                    </a:cubicBezTo>
                    <a:lnTo>
                      <a:pt x="201" y="28"/>
                    </a:lnTo>
                    <a:cubicBezTo>
                      <a:pt x="173" y="9"/>
                      <a:pt x="145"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0"/>
              <p:cNvSpPr/>
              <p:nvPr/>
            </p:nvSpPr>
            <p:spPr>
              <a:xfrm>
                <a:off x="6405791" y="2226125"/>
                <a:ext cx="25761" cy="46601"/>
              </a:xfrm>
              <a:custGeom>
                <a:avLst/>
                <a:gdLst/>
                <a:ahLst/>
                <a:cxnLst/>
                <a:rect l="l" t="t" r="r" b="b"/>
                <a:pathLst>
                  <a:path w="602" h="1089" extrusionOk="0">
                    <a:moveTo>
                      <a:pt x="148" y="0"/>
                    </a:moveTo>
                    <a:cubicBezTo>
                      <a:pt x="68" y="0"/>
                      <a:pt x="1" y="60"/>
                      <a:pt x="1" y="142"/>
                    </a:cubicBezTo>
                    <a:lnTo>
                      <a:pt x="1" y="776"/>
                    </a:lnTo>
                    <a:cubicBezTo>
                      <a:pt x="1" y="843"/>
                      <a:pt x="34" y="876"/>
                      <a:pt x="67" y="909"/>
                    </a:cubicBezTo>
                    <a:lnTo>
                      <a:pt x="401" y="1076"/>
                    </a:lnTo>
                    <a:cubicBezTo>
                      <a:pt x="418" y="1085"/>
                      <a:pt x="436" y="1089"/>
                      <a:pt x="456" y="1089"/>
                    </a:cubicBezTo>
                    <a:cubicBezTo>
                      <a:pt x="513" y="1089"/>
                      <a:pt x="576" y="1051"/>
                      <a:pt x="601" y="976"/>
                    </a:cubicBezTo>
                    <a:lnTo>
                      <a:pt x="601" y="309"/>
                    </a:lnTo>
                    <a:cubicBezTo>
                      <a:pt x="601" y="242"/>
                      <a:pt x="568" y="209"/>
                      <a:pt x="534" y="176"/>
                    </a:cubicBezTo>
                    <a:lnTo>
                      <a:pt x="201" y="9"/>
                    </a:lnTo>
                    <a:cubicBezTo>
                      <a:pt x="183" y="3"/>
                      <a:pt x="165" y="0"/>
                      <a:pt x="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0"/>
              <p:cNvSpPr/>
              <p:nvPr/>
            </p:nvSpPr>
            <p:spPr>
              <a:xfrm>
                <a:off x="5565071" y="1832146"/>
                <a:ext cx="24306" cy="46473"/>
              </a:xfrm>
              <a:custGeom>
                <a:avLst/>
                <a:gdLst/>
                <a:ahLst/>
                <a:cxnLst/>
                <a:rect l="l" t="t" r="r" b="b"/>
                <a:pathLst>
                  <a:path w="568" h="1086" extrusionOk="0">
                    <a:moveTo>
                      <a:pt x="148" y="1"/>
                    </a:moveTo>
                    <a:cubicBezTo>
                      <a:pt x="68" y="1"/>
                      <a:pt x="0" y="60"/>
                      <a:pt x="0" y="143"/>
                    </a:cubicBezTo>
                    <a:lnTo>
                      <a:pt x="0" y="776"/>
                    </a:lnTo>
                    <a:cubicBezTo>
                      <a:pt x="0" y="810"/>
                      <a:pt x="34" y="876"/>
                      <a:pt x="67" y="876"/>
                    </a:cubicBezTo>
                    <a:lnTo>
                      <a:pt x="367" y="1077"/>
                    </a:lnTo>
                    <a:cubicBezTo>
                      <a:pt x="385" y="1083"/>
                      <a:pt x="403" y="1085"/>
                      <a:pt x="420" y="1085"/>
                    </a:cubicBezTo>
                    <a:cubicBezTo>
                      <a:pt x="500" y="1085"/>
                      <a:pt x="567" y="1026"/>
                      <a:pt x="567" y="943"/>
                    </a:cubicBezTo>
                    <a:lnTo>
                      <a:pt x="567" y="309"/>
                    </a:lnTo>
                    <a:cubicBezTo>
                      <a:pt x="567" y="243"/>
                      <a:pt x="534" y="209"/>
                      <a:pt x="501" y="176"/>
                    </a:cubicBezTo>
                    <a:lnTo>
                      <a:pt x="200" y="9"/>
                    </a:lnTo>
                    <a:cubicBezTo>
                      <a:pt x="183" y="3"/>
                      <a:pt x="165" y="1"/>
                      <a:pt x="1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0"/>
              <p:cNvSpPr/>
              <p:nvPr/>
            </p:nvSpPr>
            <p:spPr>
              <a:xfrm>
                <a:off x="5593613" y="1845625"/>
                <a:ext cx="24306" cy="46601"/>
              </a:xfrm>
              <a:custGeom>
                <a:avLst/>
                <a:gdLst/>
                <a:ahLst/>
                <a:cxnLst/>
                <a:rect l="l" t="t" r="r" b="b"/>
                <a:pathLst>
                  <a:path w="568" h="1089" extrusionOk="0">
                    <a:moveTo>
                      <a:pt x="119" y="1"/>
                    </a:moveTo>
                    <a:cubicBezTo>
                      <a:pt x="52" y="1"/>
                      <a:pt x="0" y="56"/>
                      <a:pt x="0" y="128"/>
                    </a:cubicBezTo>
                    <a:lnTo>
                      <a:pt x="0" y="762"/>
                    </a:lnTo>
                    <a:cubicBezTo>
                      <a:pt x="0" y="828"/>
                      <a:pt x="34" y="862"/>
                      <a:pt x="67" y="895"/>
                    </a:cubicBezTo>
                    <a:lnTo>
                      <a:pt x="367" y="1062"/>
                    </a:lnTo>
                    <a:cubicBezTo>
                      <a:pt x="395" y="1080"/>
                      <a:pt x="423" y="1089"/>
                      <a:pt x="449" y="1089"/>
                    </a:cubicBezTo>
                    <a:cubicBezTo>
                      <a:pt x="515" y="1089"/>
                      <a:pt x="567" y="1034"/>
                      <a:pt x="567" y="962"/>
                    </a:cubicBezTo>
                    <a:lnTo>
                      <a:pt x="567" y="295"/>
                    </a:lnTo>
                    <a:cubicBezTo>
                      <a:pt x="567" y="228"/>
                      <a:pt x="534" y="195"/>
                      <a:pt x="501" y="161"/>
                    </a:cubicBezTo>
                    <a:lnTo>
                      <a:pt x="201" y="28"/>
                    </a:lnTo>
                    <a:cubicBezTo>
                      <a:pt x="173" y="9"/>
                      <a:pt x="145"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0"/>
              <p:cNvSpPr/>
              <p:nvPr/>
            </p:nvSpPr>
            <p:spPr>
              <a:xfrm>
                <a:off x="5622155" y="1858505"/>
                <a:ext cx="24306" cy="47243"/>
              </a:xfrm>
              <a:custGeom>
                <a:avLst/>
                <a:gdLst/>
                <a:ahLst/>
                <a:cxnLst/>
                <a:rect l="l" t="t" r="r" b="b"/>
                <a:pathLst>
                  <a:path w="568" h="1104" extrusionOk="0">
                    <a:moveTo>
                      <a:pt x="119" y="0"/>
                    </a:moveTo>
                    <a:cubicBezTo>
                      <a:pt x="53" y="0"/>
                      <a:pt x="1" y="55"/>
                      <a:pt x="1" y="127"/>
                    </a:cubicBezTo>
                    <a:lnTo>
                      <a:pt x="1" y="794"/>
                    </a:lnTo>
                    <a:cubicBezTo>
                      <a:pt x="1" y="828"/>
                      <a:pt x="34" y="894"/>
                      <a:pt x="67" y="894"/>
                    </a:cubicBezTo>
                    <a:lnTo>
                      <a:pt x="401" y="1094"/>
                    </a:lnTo>
                    <a:cubicBezTo>
                      <a:pt x="413" y="1100"/>
                      <a:pt x="425" y="1103"/>
                      <a:pt x="439" y="1103"/>
                    </a:cubicBezTo>
                    <a:cubicBezTo>
                      <a:pt x="500" y="1103"/>
                      <a:pt x="568" y="1043"/>
                      <a:pt x="568" y="961"/>
                    </a:cubicBezTo>
                    <a:lnTo>
                      <a:pt x="568" y="294"/>
                    </a:lnTo>
                    <a:cubicBezTo>
                      <a:pt x="568" y="260"/>
                      <a:pt x="568" y="194"/>
                      <a:pt x="501" y="194"/>
                    </a:cubicBezTo>
                    <a:lnTo>
                      <a:pt x="201" y="27"/>
                    </a:lnTo>
                    <a:cubicBezTo>
                      <a:pt x="173" y="8"/>
                      <a:pt x="145" y="0"/>
                      <a:pt x="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0"/>
              <p:cNvSpPr/>
              <p:nvPr/>
            </p:nvSpPr>
            <p:spPr>
              <a:xfrm>
                <a:off x="5650697" y="1872113"/>
                <a:ext cx="24306" cy="46644"/>
              </a:xfrm>
              <a:custGeom>
                <a:avLst/>
                <a:gdLst/>
                <a:ahLst/>
                <a:cxnLst/>
                <a:rect l="l" t="t" r="r" b="b"/>
                <a:pathLst>
                  <a:path w="568" h="1090" extrusionOk="0">
                    <a:moveTo>
                      <a:pt x="148" y="1"/>
                    </a:moveTo>
                    <a:cubicBezTo>
                      <a:pt x="68" y="1"/>
                      <a:pt x="1" y="60"/>
                      <a:pt x="1" y="143"/>
                    </a:cubicBezTo>
                    <a:lnTo>
                      <a:pt x="1" y="776"/>
                    </a:lnTo>
                    <a:cubicBezTo>
                      <a:pt x="1" y="843"/>
                      <a:pt x="34" y="876"/>
                      <a:pt x="67" y="910"/>
                    </a:cubicBezTo>
                    <a:lnTo>
                      <a:pt x="401" y="1077"/>
                    </a:lnTo>
                    <a:cubicBezTo>
                      <a:pt x="418" y="1085"/>
                      <a:pt x="436" y="1089"/>
                      <a:pt x="455" y="1089"/>
                    </a:cubicBezTo>
                    <a:cubicBezTo>
                      <a:pt x="511" y="1089"/>
                      <a:pt x="568" y="1052"/>
                      <a:pt x="568" y="977"/>
                    </a:cubicBezTo>
                    <a:lnTo>
                      <a:pt x="568" y="309"/>
                    </a:lnTo>
                    <a:cubicBezTo>
                      <a:pt x="568" y="243"/>
                      <a:pt x="568" y="209"/>
                      <a:pt x="501" y="176"/>
                    </a:cubicBezTo>
                    <a:lnTo>
                      <a:pt x="201" y="9"/>
                    </a:lnTo>
                    <a:cubicBezTo>
                      <a:pt x="183" y="3"/>
                      <a:pt x="165" y="1"/>
                      <a:pt x="1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0"/>
              <p:cNvSpPr/>
              <p:nvPr/>
            </p:nvSpPr>
            <p:spPr>
              <a:xfrm>
                <a:off x="5679239" y="1885592"/>
                <a:ext cx="25333" cy="46601"/>
              </a:xfrm>
              <a:custGeom>
                <a:avLst/>
                <a:gdLst/>
                <a:ahLst/>
                <a:cxnLst/>
                <a:rect l="l" t="t" r="r" b="b"/>
                <a:pathLst>
                  <a:path w="592" h="1089" extrusionOk="0">
                    <a:moveTo>
                      <a:pt x="119" y="1"/>
                    </a:moveTo>
                    <a:cubicBezTo>
                      <a:pt x="53" y="1"/>
                      <a:pt x="1" y="56"/>
                      <a:pt x="1" y="128"/>
                    </a:cubicBezTo>
                    <a:lnTo>
                      <a:pt x="1" y="795"/>
                    </a:lnTo>
                    <a:cubicBezTo>
                      <a:pt x="1" y="828"/>
                      <a:pt x="34" y="862"/>
                      <a:pt x="68" y="895"/>
                    </a:cubicBezTo>
                    <a:lnTo>
                      <a:pt x="401" y="1062"/>
                    </a:lnTo>
                    <a:cubicBezTo>
                      <a:pt x="420" y="1080"/>
                      <a:pt x="444" y="1089"/>
                      <a:pt x="468" y="1089"/>
                    </a:cubicBezTo>
                    <a:cubicBezTo>
                      <a:pt x="529" y="1089"/>
                      <a:pt x="592" y="1034"/>
                      <a:pt x="568" y="962"/>
                    </a:cubicBezTo>
                    <a:lnTo>
                      <a:pt x="568" y="295"/>
                    </a:lnTo>
                    <a:cubicBezTo>
                      <a:pt x="568" y="261"/>
                      <a:pt x="568" y="195"/>
                      <a:pt x="501" y="195"/>
                    </a:cubicBezTo>
                    <a:lnTo>
                      <a:pt x="201" y="28"/>
                    </a:lnTo>
                    <a:cubicBezTo>
                      <a:pt x="173" y="9"/>
                      <a:pt x="145"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0"/>
              <p:cNvSpPr/>
              <p:nvPr/>
            </p:nvSpPr>
            <p:spPr>
              <a:xfrm>
                <a:off x="5707780" y="1899071"/>
                <a:ext cx="25761" cy="46644"/>
              </a:xfrm>
              <a:custGeom>
                <a:avLst/>
                <a:gdLst/>
                <a:ahLst/>
                <a:cxnLst/>
                <a:rect l="l" t="t" r="r" b="b"/>
                <a:pathLst>
                  <a:path w="602" h="1090" extrusionOk="0">
                    <a:moveTo>
                      <a:pt x="132" y="1"/>
                    </a:moveTo>
                    <a:cubicBezTo>
                      <a:pt x="59" y="1"/>
                      <a:pt x="1" y="44"/>
                      <a:pt x="1" y="146"/>
                    </a:cubicBezTo>
                    <a:lnTo>
                      <a:pt x="1" y="780"/>
                    </a:lnTo>
                    <a:cubicBezTo>
                      <a:pt x="1" y="814"/>
                      <a:pt x="34" y="880"/>
                      <a:pt x="68" y="880"/>
                    </a:cubicBezTo>
                    <a:lnTo>
                      <a:pt x="401" y="1080"/>
                    </a:lnTo>
                    <a:cubicBezTo>
                      <a:pt x="413" y="1086"/>
                      <a:pt x="427" y="1089"/>
                      <a:pt x="442" y="1089"/>
                    </a:cubicBezTo>
                    <a:cubicBezTo>
                      <a:pt x="511" y="1089"/>
                      <a:pt x="601" y="1029"/>
                      <a:pt x="601" y="947"/>
                    </a:cubicBezTo>
                    <a:lnTo>
                      <a:pt x="601" y="280"/>
                    </a:lnTo>
                    <a:cubicBezTo>
                      <a:pt x="601" y="246"/>
                      <a:pt x="568" y="213"/>
                      <a:pt x="535" y="180"/>
                    </a:cubicBezTo>
                    <a:lnTo>
                      <a:pt x="201" y="13"/>
                    </a:lnTo>
                    <a:cubicBezTo>
                      <a:pt x="177" y="5"/>
                      <a:pt x="154" y="1"/>
                      <a:pt x="1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0"/>
              <p:cNvSpPr/>
              <p:nvPr/>
            </p:nvSpPr>
            <p:spPr>
              <a:xfrm>
                <a:off x="5736365" y="1912080"/>
                <a:ext cx="25718" cy="47243"/>
              </a:xfrm>
              <a:custGeom>
                <a:avLst/>
                <a:gdLst/>
                <a:ahLst/>
                <a:cxnLst/>
                <a:rect l="l" t="t" r="r" b="b"/>
                <a:pathLst>
                  <a:path w="601" h="1104" extrusionOk="0">
                    <a:moveTo>
                      <a:pt x="148" y="1"/>
                    </a:moveTo>
                    <a:cubicBezTo>
                      <a:pt x="68" y="1"/>
                      <a:pt x="0" y="60"/>
                      <a:pt x="0" y="143"/>
                    </a:cubicBezTo>
                    <a:lnTo>
                      <a:pt x="0" y="776"/>
                    </a:lnTo>
                    <a:cubicBezTo>
                      <a:pt x="0" y="843"/>
                      <a:pt x="33" y="876"/>
                      <a:pt x="67" y="910"/>
                    </a:cubicBezTo>
                    <a:lnTo>
                      <a:pt x="400" y="1077"/>
                    </a:lnTo>
                    <a:cubicBezTo>
                      <a:pt x="419" y="1095"/>
                      <a:pt x="443" y="1103"/>
                      <a:pt x="468" y="1103"/>
                    </a:cubicBezTo>
                    <a:cubicBezTo>
                      <a:pt x="531" y="1103"/>
                      <a:pt x="601" y="1049"/>
                      <a:pt x="601" y="977"/>
                    </a:cubicBezTo>
                    <a:lnTo>
                      <a:pt x="601" y="309"/>
                    </a:lnTo>
                    <a:cubicBezTo>
                      <a:pt x="601" y="243"/>
                      <a:pt x="567" y="209"/>
                      <a:pt x="534" y="176"/>
                    </a:cubicBezTo>
                    <a:lnTo>
                      <a:pt x="200" y="9"/>
                    </a:lnTo>
                    <a:cubicBezTo>
                      <a:pt x="183" y="3"/>
                      <a:pt x="165" y="1"/>
                      <a:pt x="1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0"/>
              <p:cNvSpPr/>
              <p:nvPr/>
            </p:nvSpPr>
            <p:spPr>
              <a:xfrm>
                <a:off x="5764907" y="1925559"/>
                <a:ext cx="25718" cy="46601"/>
              </a:xfrm>
              <a:custGeom>
                <a:avLst/>
                <a:gdLst/>
                <a:ahLst/>
                <a:cxnLst/>
                <a:rect l="l" t="t" r="r" b="b"/>
                <a:pathLst>
                  <a:path w="601" h="1089" extrusionOk="0">
                    <a:moveTo>
                      <a:pt x="119" y="1"/>
                    </a:moveTo>
                    <a:cubicBezTo>
                      <a:pt x="52" y="1"/>
                      <a:pt x="0" y="56"/>
                      <a:pt x="0" y="128"/>
                    </a:cubicBezTo>
                    <a:lnTo>
                      <a:pt x="0" y="795"/>
                    </a:lnTo>
                    <a:cubicBezTo>
                      <a:pt x="0" y="828"/>
                      <a:pt x="34" y="862"/>
                      <a:pt x="67" y="895"/>
                    </a:cubicBezTo>
                    <a:lnTo>
                      <a:pt x="401" y="1062"/>
                    </a:lnTo>
                    <a:cubicBezTo>
                      <a:pt x="419" y="1080"/>
                      <a:pt x="443" y="1089"/>
                      <a:pt x="468" y="1089"/>
                    </a:cubicBezTo>
                    <a:cubicBezTo>
                      <a:pt x="531" y="1089"/>
                      <a:pt x="601" y="1034"/>
                      <a:pt x="601" y="962"/>
                    </a:cubicBezTo>
                    <a:lnTo>
                      <a:pt x="601" y="295"/>
                    </a:lnTo>
                    <a:cubicBezTo>
                      <a:pt x="601" y="261"/>
                      <a:pt x="567" y="195"/>
                      <a:pt x="534" y="195"/>
                    </a:cubicBezTo>
                    <a:lnTo>
                      <a:pt x="200" y="28"/>
                    </a:lnTo>
                    <a:cubicBezTo>
                      <a:pt x="172" y="9"/>
                      <a:pt x="144"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0"/>
              <p:cNvSpPr/>
              <p:nvPr/>
            </p:nvSpPr>
            <p:spPr>
              <a:xfrm>
                <a:off x="5793448" y="1939038"/>
                <a:ext cx="25718" cy="46644"/>
              </a:xfrm>
              <a:custGeom>
                <a:avLst/>
                <a:gdLst/>
                <a:ahLst/>
                <a:cxnLst/>
                <a:rect l="l" t="t" r="r" b="b"/>
                <a:pathLst>
                  <a:path w="601" h="1090" extrusionOk="0">
                    <a:moveTo>
                      <a:pt x="145" y="1"/>
                    </a:moveTo>
                    <a:cubicBezTo>
                      <a:pt x="78" y="1"/>
                      <a:pt x="0" y="44"/>
                      <a:pt x="0" y="146"/>
                    </a:cubicBezTo>
                    <a:lnTo>
                      <a:pt x="0" y="780"/>
                    </a:lnTo>
                    <a:cubicBezTo>
                      <a:pt x="0" y="814"/>
                      <a:pt x="34" y="880"/>
                      <a:pt x="100" y="880"/>
                    </a:cubicBezTo>
                    <a:lnTo>
                      <a:pt x="401" y="1080"/>
                    </a:lnTo>
                    <a:cubicBezTo>
                      <a:pt x="412" y="1086"/>
                      <a:pt x="426" y="1089"/>
                      <a:pt x="441" y="1089"/>
                    </a:cubicBezTo>
                    <a:cubicBezTo>
                      <a:pt x="510" y="1089"/>
                      <a:pt x="601" y="1029"/>
                      <a:pt x="601" y="947"/>
                    </a:cubicBezTo>
                    <a:lnTo>
                      <a:pt x="601" y="313"/>
                    </a:lnTo>
                    <a:cubicBezTo>
                      <a:pt x="601" y="246"/>
                      <a:pt x="567" y="213"/>
                      <a:pt x="534" y="180"/>
                    </a:cubicBezTo>
                    <a:lnTo>
                      <a:pt x="201" y="13"/>
                    </a:lnTo>
                    <a:cubicBezTo>
                      <a:pt x="185" y="5"/>
                      <a:pt x="165" y="1"/>
                      <a:pt x="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0"/>
              <p:cNvSpPr/>
              <p:nvPr/>
            </p:nvSpPr>
            <p:spPr>
              <a:xfrm>
                <a:off x="5821990" y="1952047"/>
                <a:ext cx="25718" cy="47243"/>
              </a:xfrm>
              <a:custGeom>
                <a:avLst/>
                <a:gdLst/>
                <a:ahLst/>
                <a:cxnLst/>
                <a:rect l="l" t="t" r="r" b="b"/>
                <a:pathLst>
                  <a:path w="601" h="1104" extrusionOk="0">
                    <a:moveTo>
                      <a:pt x="163" y="1"/>
                    </a:moveTo>
                    <a:cubicBezTo>
                      <a:pt x="101" y="1"/>
                      <a:pt x="28" y="60"/>
                      <a:pt x="1" y="143"/>
                    </a:cubicBezTo>
                    <a:lnTo>
                      <a:pt x="1" y="776"/>
                    </a:lnTo>
                    <a:cubicBezTo>
                      <a:pt x="1" y="843"/>
                      <a:pt x="34" y="876"/>
                      <a:pt x="67" y="910"/>
                    </a:cubicBezTo>
                    <a:lnTo>
                      <a:pt x="401" y="1077"/>
                    </a:lnTo>
                    <a:cubicBezTo>
                      <a:pt x="429" y="1095"/>
                      <a:pt x="457" y="1103"/>
                      <a:pt x="482" y="1103"/>
                    </a:cubicBezTo>
                    <a:cubicBezTo>
                      <a:pt x="549" y="1103"/>
                      <a:pt x="601" y="1049"/>
                      <a:pt x="601" y="977"/>
                    </a:cubicBezTo>
                    <a:lnTo>
                      <a:pt x="601" y="309"/>
                    </a:lnTo>
                    <a:cubicBezTo>
                      <a:pt x="601" y="243"/>
                      <a:pt x="568" y="209"/>
                      <a:pt x="534" y="176"/>
                    </a:cubicBezTo>
                    <a:lnTo>
                      <a:pt x="201" y="9"/>
                    </a:lnTo>
                    <a:cubicBezTo>
                      <a:pt x="189" y="3"/>
                      <a:pt x="176" y="1"/>
                      <a:pt x="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0"/>
              <p:cNvSpPr/>
              <p:nvPr/>
            </p:nvSpPr>
            <p:spPr>
              <a:xfrm>
                <a:off x="5851987" y="1965526"/>
                <a:ext cx="24306" cy="47243"/>
              </a:xfrm>
              <a:custGeom>
                <a:avLst/>
                <a:gdLst/>
                <a:ahLst/>
                <a:cxnLst/>
                <a:rect l="l" t="t" r="r" b="b"/>
                <a:pathLst>
                  <a:path w="568" h="1104" extrusionOk="0">
                    <a:moveTo>
                      <a:pt x="106" y="1"/>
                    </a:moveTo>
                    <a:cubicBezTo>
                      <a:pt x="52" y="1"/>
                      <a:pt x="0" y="56"/>
                      <a:pt x="0" y="128"/>
                    </a:cubicBezTo>
                    <a:lnTo>
                      <a:pt x="0" y="795"/>
                    </a:lnTo>
                    <a:cubicBezTo>
                      <a:pt x="0" y="828"/>
                      <a:pt x="0" y="862"/>
                      <a:pt x="67" y="895"/>
                    </a:cubicBezTo>
                    <a:lnTo>
                      <a:pt x="367" y="1095"/>
                    </a:lnTo>
                    <a:cubicBezTo>
                      <a:pt x="385" y="1101"/>
                      <a:pt x="402" y="1104"/>
                      <a:pt x="420" y="1104"/>
                    </a:cubicBezTo>
                    <a:cubicBezTo>
                      <a:pt x="499" y="1104"/>
                      <a:pt x="567" y="1044"/>
                      <a:pt x="567" y="962"/>
                    </a:cubicBezTo>
                    <a:lnTo>
                      <a:pt x="567" y="295"/>
                    </a:lnTo>
                    <a:cubicBezTo>
                      <a:pt x="567" y="261"/>
                      <a:pt x="534" y="195"/>
                      <a:pt x="500" y="195"/>
                    </a:cubicBezTo>
                    <a:lnTo>
                      <a:pt x="167" y="28"/>
                    </a:lnTo>
                    <a:cubicBezTo>
                      <a:pt x="148" y="9"/>
                      <a:pt x="127" y="1"/>
                      <a:pt x="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0"/>
              <p:cNvSpPr/>
              <p:nvPr/>
            </p:nvSpPr>
            <p:spPr>
              <a:xfrm>
                <a:off x="5880529" y="1979177"/>
                <a:ext cx="24306" cy="46473"/>
              </a:xfrm>
              <a:custGeom>
                <a:avLst/>
                <a:gdLst/>
                <a:ahLst/>
                <a:cxnLst/>
                <a:rect l="l" t="t" r="r" b="b"/>
                <a:pathLst>
                  <a:path w="568" h="1086" extrusionOk="0">
                    <a:moveTo>
                      <a:pt x="148" y="0"/>
                    </a:moveTo>
                    <a:cubicBezTo>
                      <a:pt x="68" y="0"/>
                      <a:pt x="0" y="60"/>
                      <a:pt x="0" y="142"/>
                    </a:cubicBezTo>
                    <a:lnTo>
                      <a:pt x="0" y="776"/>
                    </a:lnTo>
                    <a:cubicBezTo>
                      <a:pt x="0" y="843"/>
                      <a:pt x="0" y="876"/>
                      <a:pt x="67" y="910"/>
                    </a:cubicBezTo>
                    <a:lnTo>
                      <a:pt x="367" y="1076"/>
                    </a:lnTo>
                    <a:cubicBezTo>
                      <a:pt x="385" y="1082"/>
                      <a:pt x="403" y="1085"/>
                      <a:pt x="420" y="1085"/>
                    </a:cubicBezTo>
                    <a:cubicBezTo>
                      <a:pt x="499" y="1085"/>
                      <a:pt x="567" y="1025"/>
                      <a:pt x="567" y="943"/>
                    </a:cubicBezTo>
                    <a:lnTo>
                      <a:pt x="567" y="309"/>
                    </a:lnTo>
                    <a:cubicBezTo>
                      <a:pt x="567" y="242"/>
                      <a:pt x="534" y="209"/>
                      <a:pt x="501" y="176"/>
                    </a:cubicBezTo>
                    <a:lnTo>
                      <a:pt x="200" y="9"/>
                    </a:lnTo>
                    <a:cubicBezTo>
                      <a:pt x="183" y="3"/>
                      <a:pt x="165" y="0"/>
                      <a:pt x="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0"/>
              <p:cNvSpPr/>
              <p:nvPr/>
            </p:nvSpPr>
            <p:spPr>
              <a:xfrm>
                <a:off x="5909070" y="1992656"/>
                <a:ext cx="24306" cy="46601"/>
              </a:xfrm>
              <a:custGeom>
                <a:avLst/>
                <a:gdLst/>
                <a:ahLst/>
                <a:cxnLst/>
                <a:rect l="l" t="t" r="r" b="b"/>
                <a:pathLst>
                  <a:path w="568" h="1089" extrusionOk="0">
                    <a:moveTo>
                      <a:pt x="119" y="1"/>
                    </a:moveTo>
                    <a:cubicBezTo>
                      <a:pt x="52" y="1"/>
                      <a:pt x="0" y="56"/>
                      <a:pt x="0" y="128"/>
                    </a:cubicBezTo>
                    <a:lnTo>
                      <a:pt x="0" y="795"/>
                    </a:lnTo>
                    <a:cubicBezTo>
                      <a:pt x="0" y="828"/>
                      <a:pt x="34" y="862"/>
                      <a:pt x="67" y="895"/>
                    </a:cubicBezTo>
                    <a:lnTo>
                      <a:pt x="367" y="1062"/>
                    </a:lnTo>
                    <a:cubicBezTo>
                      <a:pt x="395" y="1080"/>
                      <a:pt x="423" y="1088"/>
                      <a:pt x="449" y="1088"/>
                    </a:cubicBezTo>
                    <a:cubicBezTo>
                      <a:pt x="515" y="1088"/>
                      <a:pt x="567" y="1034"/>
                      <a:pt x="567" y="962"/>
                    </a:cubicBezTo>
                    <a:lnTo>
                      <a:pt x="567" y="294"/>
                    </a:lnTo>
                    <a:cubicBezTo>
                      <a:pt x="567" y="261"/>
                      <a:pt x="534" y="194"/>
                      <a:pt x="501" y="194"/>
                    </a:cubicBezTo>
                    <a:lnTo>
                      <a:pt x="200" y="28"/>
                    </a:lnTo>
                    <a:cubicBezTo>
                      <a:pt x="173" y="9"/>
                      <a:pt x="145"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0"/>
              <p:cNvSpPr/>
              <p:nvPr/>
            </p:nvSpPr>
            <p:spPr>
              <a:xfrm>
                <a:off x="5937612" y="2005493"/>
                <a:ext cx="24306" cy="47243"/>
              </a:xfrm>
              <a:custGeom>
                <a:avLst/>
                <a:gdLst/>
                <a:ahLst/>
                <a:cxnLst/>
                <a:rect l="l" t="t" r="r" b="b"/>
                <a:pathLst>
                  <a:path w="568" h="1104" extrusionOk="0">
                    <a:moveTo>
                      <a:pt x="119" y="1"/>
                    </a:moveTo>
                    <a:cubicBezTo>
                      <a:pt x="52" y="1"/>
                      <a:pt x="0" y="56"/>
                      <a:pt x="0" y="128"/>
                    </a:cubicBezTo>
                    <a:lnTo>
                      <a:pt x="0" y="795"/>
                    </a:lnTo>
                    <a:cubicBezTo>
                      <a:pt x="0" y="828"/>
                      <a:pt x="34" y="895"/>
                      <a:pt x="67" y="895"/>
                    </a:cubicBezTo>
                    <a:lnTo>
                      <a:pt x="367" y="1095"/>
                    </a:lnTo>
                    <a:cubicBezTo>
                      <a:pt x="385" y="1101"/>
                      <a:pt x="403" y="1104"/>
                      <a:pt x="420" y="1104"/>
                    </a:cubicBezTo>
                    <a:cubicBezTo>
                      <a:pt x="500" y="1104"/>
                      <a:pt x="568" y="1044"/>
                      <a:pt x="568" y="962"/>
                    </a:cubicBezTo>
                    <a:lnTo>
                      <a:pt x="568" y="295"/>
                    </a:lnTo>
                    <a:cubicBezTo>
                      <a:pt x="568" y="261"/>
                      <a:pt x="534" y="228"/>
                      <a:pt x="501" y="195"/>
                    </a:cubicBezTo>
                    <a:lnTo>
                      <a:pt x="201" y="28"/>
                    </a:lnTo>
                    <a:cubicBezTo>
                      <a:pt x="173" y="9"/>
                      <a:pt x="145"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0"/>
              <p:cNvSpPr/>
              <p:nvPr/>
            </p:nvSpPr>
            <p:spPr>
              <a:xfrm>
                <a:off x="5966154" y="2019144"/>
                <a:ext cx="24306" cy="46601"/>
              </a:xfrm>
              <a:custGeom>
                <a:avLst/>
                <a:gdLst/>
                <a:ahLst/>
                <a:cxnLst/>
                <a:rect l="l" t="t" r="r" b="b"/>
                <a:pathLst>
                  <a:path w="568" h="1089" extrusionOk="0">
                    <a:moveTo>
                      <a:pt x="148" y="0"/>
                    </a:moveTo>
                    <a:cubicBezTo>
                      <a:pt x="68" y="0"/>
                      <a:pt x="1" y="60"/>
                      <a:pt x="1" y="142"/>
                    </a:cubicBezTo>
                    <a:lnTo>
                      <a:pt x="1" y="776"/>
                    </a:lnTo>
                    <a:cubicBezTo>
                      <a:pt x="1" y="843"/>
                      <a:pt x="34" y="876"/>
                      <a:pt x="67" y="910"/>
                    </a:cubicBezTo>
                    <a:lnTo>
                      <a:pt x="368" y="1076"/>
                    </a:lnTo>
                    <a:cubicBezTo>
                      <a:pt x="393" y="1085"/>
                      <a:pt x="418" y="1089"/>
                      <a:pt x="441" y="1089"/>
                    </a:cubicBezTo>
                    <a:cubicBezTo>
                      <a:pt x="511" y="1089"/>
                      <a:pt x="568" y="1051"/>
                      <a:pt x="568" y="976"/>
                    </a:cubicBezTo>
                    <a:lnTo>
                      <a:pt x="568" y="309"/>
                    </a:lnTo>
                    <a:cubicBezTo>
                      <a:pt x="568" y="243"/>
                      <a:pt x="534" y="209"/>
                      <a:pt x="501" y="176"/>
                    </a:cubicBezTo>
                    <a:lnTo>
                      <a:pt x="201" y="9"/>
                    </a:lnTo>
                    <a:cubicBezTo>
                      <a:pt x="183" y="3"/>
                      <a:pt x="165" y="0"/>
                      <a:pt x="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0"/>
              <p:cNvSpPr/>
              <p:nvPr/>
            </p:nvSpPr>
            <p:spPr>
              <a:xfrm>
                <a:off x="5994696" y="2032623"/>
                <a:ext cx="24306" cy="47414"/>
              </a:xfrm>
              <a:custGeom>
                <a:avLst/>
                <a:gdLst/>
                <a:ahLst/>
                <a:cxnLst/>
                <a:rect l="l" t="t" r="r" b="b"/>
                <a:pathLst>
                  <a:path w="568" h="1108" extrusionOk="0">
                    <a:moveTo>
                      <a:pt x="119" y="1"/>
                    </a:moveTo>
                    <a:cubicBezTo>
                      <a:pt x="53" y="1"/>
                      <a:pt x="1" y="56"/>
                      <a:pt x="1" y="128"/>
                    </a:cubicBezTo>
                    <a:lnTo>
                      <a:pt x="1" y="795"/>
                    </a:lnTo>
                    <a:cubicBezTo>
                      <a:pt x="1" y="828"/>
                      <a:pt x="34" y="862"/>
                      <a:pt x="67" y="895"/>
                    </a:cubicBezTo>
                    <a:lnTo>
                      <a:pt x="368" y="1095"/>
                    </a:lnTo>
                    <a:cubicBezTo>
                      <a:pt x="393" y="1103"/>
                      <a:pt x="418" y="1108"/>
                      <a:pt x="441" y="1108"/>
                    </a:cubicBezTo>
                    <a:cubicBezTo>
                      <a:pt x="512" y="1108"/>
                      <a:pt x="568" y="1070"/>
                      <a:pt x="568" y="995"/>
                    </a:cubicBezTo>
                    <a:lnTo>
                      <a:pt x="568" y="294"/>
                    </a:lnTo>
                    <a:cubicBezTo>
                      <a:pt x="568" y="261"/>
                      <a:pt x="534" y="194"/>
                      <a:pt x="501" y="194"/>
                    </a:cubicBezTo>
                    <a:lnTo>
                      <a:pt x="201" y="28"/>
                    </a:lnTo>
                    <a:cubicBezTo>
                      <a:pt x="173" y="9"/>
                      <a:pt x="145"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0"/>
              <p:cNvSpPr/>
              <p:nvPr/>
            </p:nvSpPr>
            <p:spPr>
              <a:xfrm>
                <a:off x="6024692" y="2046102"/>
                <a:ext cx="24306" cy="46601"/>
              </a:xfrm>
              <a:custGeom>
                <a:avLst/>
                <a:gdLst/>
                <a:ahLst/>
                <a:cxnLst/>
                <a:rect l="l" t="t" r="r" b="b"/>
                <a:pathLst>
                  <a:path w="568" h="1089" extrusionOk="0">
                    <a:moveTo>
                      <a:pt x="131" y="1"/>
                    </a:moveTo>
                    <a:cubicBezTo>
                      <a:pt x="59" y="1"/>
                      <a:pt x="0" y="44"/>
                      <a:pt x="0" y="146"/>
                    </a:cubicBezTo>
                    <a:lnTo>
                      <a:pt x="0" y="780"/>
                    </a:lnTo>
                    <a:cubicBezTo>
                      <a:pt x="0" y="813"/>
                      <a:pt x="0" y="880"/>
                      <a:pt x="67" y="913"/>
                    </a:cubicBezTo>
                    <a:lnTo>
                      <a:pt x="367" y="1080"/>
                    </a:lnTo>
                    <a:cubicBezTo>
                      <a:pt x="385" y="1086"/>
                      <a:pt x="403" y="1089"/>
                      <a:pt x="420" y="1089"/>
                    </a:cubicBezTo>
                    <a:cubicBezTo>
                      <a:pt x="500" y="1089"/>
                      <a:pt x="567" y="1029"/>
                      <a:pt x="567" y="947"/>
                    </a:cubicBezTo>
                    <a:lnTo>
                      <a:pt x="567" y="280"/>
                    </a:lnTo>
                    <a:cubicBezTo>
                      <a:pt x="567" y="246"/>
                      <a:pt x="534" y="213"/>
                      <a:pt x="501" y="180"/>
                    </a:cubicBezTo>
                    <a:lnTo>
                      <a:pt x="200" y="13"/>
                    </a:lnTo>
                    <a:cubicBezTo>
                      <a:pt x="177" y="5"/>
                      <a:pt x="153" y="1"/>
                      <a:pt x="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0"/>
              <p:cNvSpPr/>
              <p:nvPr/>
            </p:nvSpPr>
            <p:spPr>
              <a:xfrm>
                <a:off x="6051822" y="2059111"/>
                <a:ext cx="25718" cy="47243"/>
              </a:xfrm>
              <a:custGeom>
                <a:avLst/>
                <a:gdLst/>
                <a:ahLst/>
                <a:cxnLst/>
                <a:rect l="l" t="t" r="r" b="b"/>
                <a:pathLst>
                  <a:path w="601" h="1104" extrusionOk="0">
                    <a:moveTo>
                      <a:pt x="148" y="0"/>
                    </a:moveTo>
                    <a:cubicBezTo>
                      <a:pt x="68" y="0"/>
                      <a:pt x="0" y="60"/>
                      <a:pt x="0" y="142"/>
                    </a:cubicBezTo>
                    <a:lnTo>
                      <a:pt x="0" y="776"/>
                    </a:lnTo>
                    <a:cubicBezTo>
                      <a:pt x="0" y="843"/>
                      <a:pt x="33" y="876"/>
                      <a:pt x="67" y="910"/>
                    </a:cubicBezTo>
                    <a:lnTo>
                      <a:pt x="400" y="1076"/>
                    </a:lnTo>
                    <a:cubicBezTo>
                      <a:pt x="419" y="1095"/>
                      <a:pt x="443" y="1103"/>
                      <a:pt x="467" y="1103"/>
                    </a:cubicBezTo>
                    <a:cubicBezTo>
                      <a:pt x="531" y="1103"/>
                      <a:pt x="600" y="1048"/>
                      <a:pt x="600" y="976"/>
                    </a:cubicBezTo>
                    <a:lnTo>
                      <a:pt x="600" y="309"/>
                    </a:lnTo>
                    <a:cubicBezTo>
                      <a:pt x="567" y="243"/>
                      <a:pt x="567" y="209"/>
                      <a:pt x="500" y="176"/>
                    </a:cubicBezTo>
                    <a:lnTo>
                      <a:pt x="200" y="9"/>
                    </a:lnTo>
                    <a:cubicBezTo>
                      <a:pt x="182" y="3"/>
                      <a:pt x="165" y="0"/>
                      <a:pt x="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0"/>
              <p:cNvSpPr/>
              <p:nvPr/>
            </p:nvSpPr>
            <p:spPr>
              <a:xfrm>
                <a:off x="6080364" y="2072590"/>
                <a:ext cx="25718" cy="46601"/>
              </a:xfrm>
              <a:custGeom>
                <a:avLst/>
                <a:gdLst/>
                <a:ahLst/>
                <a:cxnLst/>
                <a:rect l="l" t="t" r="r" b="b"/>
                <a:pathLst>
                  <a:path w="601" h="1089" extrusionOk="0">
                    <a:moveTo>
                      <a:pt x="119" y="1"/>
                    </a:moveTo>
                    <a:cubicBezTo>
                      <a:pt x="52" y="1"/>
                      <a:pt x="0" y="56"/>
                      <a:pt x="0" y="128"/>
                    </a:cubicBezTo>
                    <a:lnTo>
                      <a:pt x="0" y="795"/>
                    </a:lnTo>
                    <a:cubicBezTo>
                      <a:pt x="0" y="828"/>
                      <a:pt x="34" y="862"/>
                      <a:pt x="67" y="895"/>
                    </a:cubicBezTo>
                    <a:lnTo>
                      <a:pt x="400" y="1062"/>
                    </a:lnTo>
                    <a:cubicBezTo>
                      <a:pt x="419" y="1080"/>
                      <a:pt x="443" y="1089"/>
                      <a:pt x="468" y="1089"/>
                    </a:cubicBezTo>
                    <a:cubicBezTo>
                      <a:pt x="531" y="1089"/>
                      <a:pt x="601" y="1034"/>
                      <a:pt x="601" y="962"/>
                    </a:cubicBezTo>
                    <a:lnTo>
                      <a:pt x="601" y="294"/>
                    </a:lnTo>
                    <a:cubicBezTo>
                      <a:pt x="601" y="261"/>
                      <a:pt x="567" y="194"/>
                      <a:pt x="534" y="194"/>
                    </a:cubicBezTo>
                    <a:lnTo>
                      <a:pt x="200" y="28"/>
                    </a:lnTo>
                    <a:cubicBezTo>
                      <a:pt x="172" y="9"/>
                      <a:pt x="144"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0"/>
              <p:cNvSpPr/>
              <p:nvPr/>
            </p:nvSpPr>
            <p:spPr>
              <a:xfrm>
                <a:off x="6108906" y="2086240"/>
                <a:ext cx="25718" cy="46430"/>
              </a:xfrm>
              <a:custGeom>
                <a:avLst/>
                <a:gdLst/>
                <a:ahLst/>
                <a:cxnLst/>
                <a:rect l="l" t="t" r="r" b="b"/>
                <a:pathLst>
                  <a:path w="601" h="1085" extrusionOk="0">
                    <a:moveTo>
                      <a:pt x="148" y="0"/>
                    </a:moveTo>
                    <a:cubicBezTo>
                      <a:pt x="68" y="0"/>
                      <a:pt x="0" y="60"/>
                      <a:pt x="0" y="142"/>
                    </a:cubicBezTo>
                    <a:lnTo>
                      <a:pt x="0" y="776"/>
                    </a:lnTo>
                    <a:cubicBezTo>
                      <a:pt x="0" y="809"/>
                      <a:pt x="34" y="876"/>
                      <a:pt x="67" y="909"/>
                    </a:cubicBezTo>
                    <a:lnTo>
                      <a:pt x="401" y="1076"/>
                    </a:lnTo>
                    <a:cubicBezTo>
                      <a:pt x="412" y="1082"/>
                      <a:pt x="426" y="1085"/>
                      <a:pt x="441" y="1085"/>
                    </a:cubicBezTo>
                    <a:cubicBezTo>
                      <a:pt x="510" y="1085"/>
                      <a:pt x="601" y="1025"/>
                      <a:pt x="601" y="943"/>
                    </a:cubicBezTo>
                    <a:lnTo>
                      <a:pt x="601" y="309"/>
                    </a:lnTo>
                    <a:cubicBezTo>
                      <a:pt x="601" y="242"/>
                      <a:pt x="567" y="209"/>
                      <a:pt x="534" y="176"/>
                    </a:cubicBezTo>
                    <a:lnTo>
                      <a:pt x="200" y="9"/>
                    </a:lnTo>
                    <a:cubicBezTo>
                      <a:pt x="183" y="3"/>
                      <a:pt x="165" y="0"/>
                      <a:pt x="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0"/>
              <p:cNvSpPr/>
              <p:nvPr/>
            </p:nvSpPr>
            <p:spPr>
              <a:xfrm>
                <a:off x="6137447" y="2099720"/>
                <a:ext cx="25718" cy="46601"/>
              </a:xfrm>
              <a:custGeom>
                <a:avLst/>
                <a:gdLst/>
                <a:ahLst/>
                <a:cxnLst/>
                <a:rect l="l" t="t" r="r" b="b"/>
                <a:pathLst>
                  <a:path w="601" h="1089" extrusionOk="0">
                    <a:moveTo>
                      <a:pt x="119" y="1"/>
                    </a:moveTo>
                    <a:cubicBezTo>
                      <a:pt x="52" y="1"/>
                      <a:pt x="0" y="55"/>
                      <a:pt x="0" y="127"/>
                    </a:cubicBezTo>
                    <a:lnTo>
                      <a:pt x="0" y="795"/>
                    </a:lnTo>
                    <a:cubicBezTo>
                      <a:pt x="0" y="828"/>
                      <a:pt x="34" y="861"/>
                      <a:pt x="67" y="895"/>
                    </a:cubicBezTo>
                    <a:lnTo>
                      <a:pt x="401" y="1061"/>
                    </a:lnTo>
                    <a:cubicBezTo>
                      <a:pt x="419" y="1080"/>
                      <a:pt x="443" y="1088"/>
                      <a:pt x="468" y="1088"/>
                    </a:cubicBezTo>
                    <a:cubicBezTo>
                      <a:pt x="532" y="1088"/>
                      <a:pt x="601" y="1033"/>
                      <a:pt x="601" y="961"/>
                    </a:cubicBezTo>
                    <a:lnTo>
                      <a:pt x="601" y="294"/>
                    </a:lnTo>
                    <a:cubicBezTo>
                      <a:pt x="601" y="228"/>
                      <a:pt x="568" y="194"/>
                      <a:pt x="534" y="161"/>
                    </a:cubicBezTo>
                    <a:lnTo>
                      <a:pt x="201" y="27"/>
                    </a:lnTo>
                    <a:cubicBezTo>
                      <a:pt x="173" y="9"/>
                      <a:pt x="145"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7" name="Google Shape;917;p50"/>
            <p:cNvSpPr/>
            <p:nvPr/>
          </p:nvSpPr>
          <p:spPr>
            <a:xfrm>
              <a:off x="6779787" y="2012383"/>
              <a:ext cx="281232" cy="508204"/>
            </a:xfrm>
            <a:custGeom>
              <a:avLst/>
              <a:gdLst/>
              <a:ahLst/>
              <a:cxnLst/>
              <a:rect l="l" t="t" r="r" b="b"/>
              <a:pathLst>
                <a:path w="6572" h="11876" extrusionOk="0">
                  <a:moveTo>
                    <a:pt x="4437" y="0"/>
                  </a:moveTo>
                  <a:lnTo>
                    <a:pt x="0" y="8706"/>
                  </a:lnTo>
                  <a:lnTo>
                    <a:pt x="4270" y="11875"/>
                  </a:lnTo>
                  <a:lnTo>
                    <a:pt x="6572" y="1635"/>
                  </a:lnTo>
                  <a:lnTo>
                    <a:pt x="44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0"/>
            <p:cNvSpPr/>
            <p:nvPr/>
          </p:nvSpPr>
          <p:spPr>
            <a:xfrm>
              <a:off x="5074042" y="1849048"/>
              <a:ext cx="1700103" cy="722723"/>
            </a:xfrm>
            <a:custGeom>
              <a:avLst/>
              <a:gdLst/>
              <a:ahLst/>
              <a:cxnLst/>
              <a:rect l="l" t="t" r="r" b="b"/>
              <a:pathLst>
                <a:path w="39729" h="16889" extrusionOk="0">
                  <a:moveTo>
                    <a:pt x="2887" y="1"/>
                  </a:moveTo>
                  <a:cubicBezTo>
                    <a:pt x="1947" y="1"/>
                    <a:pt x="1016" y="290"/>
                    <a:pt x="234" y="848"/>
                  </a:cubicBezTo>
                  <a:lnTo>
                    <a:pt x="0" y="848"/>
                  </a:lnTo>
                  <a:cubicBezTo>
                    <a:pt x="1168" y="2750"/>
                    <a:pt x="3670" y="4685"/>
                    <a:pt x="4737" y="5385"/>
                  </a:cubicBezTo>
                  <a:cubicBezTo>
                    <a:pt x="6138" y="6319"/>
                    <a:pt x="28387" y="15292"/>
                    <a:pt x="33558" y="16393"/>
                  </a:cubicBezTo>
                  <a:cubicBezTo>
                    <a:pt x="35206" y="16717"/>
                    <a:pt x="36877" y="16888"/>
                    <a:pt x="38552" y="16888"/>
                  </a:cubicBezTo>
                  <a:cubicBezTo>
                    <a:pt x="38944" y="16888"/>
                    <a:pt x="39336" y="16879"/>
                    <a:pt x="39729" y="16860"/>
                  </a:cubicBezTo>
                  <a:cubicBezTo>
                    <a:pt x="38761" y="16393"/>
                    <a:pt x="6572" y="982"/>
                    <a:pt x="4270" y="215"/>
                  </a:cubicBezTo>
                  <a:cubicBezTo>
                    <a:pt x="3818" y="71"/>
                    <a:pt x="3352" y="1"/>
                    <a:pt x="2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0"/>
            <p:cNvSpPr/>
            <p:nvPr/>
          </p:nvSpPr>
          <p:spPr>
            <a:xfrm>
              <a:off x="6434333" y="2239604"/>
              <a:ext cx="25761" cy="46601"/>
            </a:xfrm>
            <a:custGeom>
              <a:avLst/>
              <a:gdLst/>
              <a:ahLst/>
              <a:cxnLst/>
              <a:rect l="l" t="t" r="r" b="b"/>
              <a:pathLst>
                <a:path w="602" h="1089" extrusionOk="0">
                  <a:moveTo>
                    <a:pt x="119" y="1"/>
                  </a:moveTo>
                  <a:cubicBezTo>
                    <a:pt x="53" y="1"/>
                    <a:pt x="1" y="55"/>
                    <a:pt x="1" y="127"/>
                  </a:cubicBezTo>
                  <a:lnTo>
                    <a:pt x="1" y="795"/>
                  </a:lnTo>
                  <a:cubicBezTo>
                    <a:pt x="1" y="828"/>
                    <a:pt x="34" y="861"/>
                    <a:pt x="67" y="895"/>
                  </a:cubicBezTo>
                  <a:lnTo>
                    <a:pt x="401" y="1061"/>
                  </a:lnTo>
                  <a:cubicBezTo>
                    <a:pt x="420" y="1080"/>
                    <a:pt x="443" y="1088"/>
                    <a:pt x="468" y="1088"/>
                  </a:cubicBezTo>
                  <a:cubicBezTo>
                    <a:pt x="532" y="1088"/>
                    <a:pt x="601" y="1033"/>
                    <a:pt x="601" y="961"/>
                  </a:cubicBezTo>
                  <a:lnTo>
                    <a:pt x="601" y="294"/>
                  </a:lnTo>
                  <a:cubicBezTo>
                    <a:pt x="601" y="261"/>
                    <a:pt x="568" y="194"/>
                    <a:pt x="534" y="194"/>
                  </a:cubicBezTo>
                  <a:lnTo>
                    <a:pt x="201" y="27"/>
                  </a:lnTo>
                  <a:cubicBezTo>
                    <a:pt x="173" y="9"/>
                    <a:pt x="145" y="1"/>
                    <a:pt x="119" y="1"/>
                  </a:cubicBezTo>
                  <a:close/>
                </a:path>
              </a:pathLst>
            </a:custGeom>
            <a:solidFill>
              <a:srgbClr val="2F5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0"/>
            <p:cNvSpPr/>
            <p:nvPr/>
          </p:nvSpPr>
          <p:spPr>
            <a:xfrm>
              <a:off x="6462875" y="2253212"/>
              <a:ext cx="25761" cy="46473"/>
            </a:xfrm>
            <a:custGeom>
              <a:avLst/>
              <a:gdLst/>
              <a:ahLst/>
              <a:cxnLst/>
              <a:rect l="l" t="t" r="r" b="b"/>
              <a:pathLst>
                <a:path w="602" h="1086" extrusionOk="0">
                  <a:moveTo>
                    <a:pt x="148" y="1"/>
                  </a:moveTo>
                  <a:cubicBezTo>
                    <a:pt x="69" y="1"/>
                    <a:pt x="1" y="61"/>
                    <a:pt x="1" y="143"/>
                  </a:cubicBezTo>
                  <a:lnTo>
                    <a:pt x="1" y="777"/>
                  </a:lnTo>
                  <a:cubicBezTo>
                    <a:pt x="1" y="810"/>
                    <a:pt x="34" y="877"/>
                    <a:pt x="68" y="877"/>
                  </a:cubicBezTo>
                  <a:lnTo>
                    <a:pt x="401" y="1077"/>
                  </a:lnTo>
                  <a:cubicBezTo>
                    <a:pt x="413" y="1083"/>
                    <a:pt x="427" y="1086"/>
                    <a:pt x="442" y="1086"/>
                  </a:cubicBezTo>
                  <a:cubicBezTo>
                    <a:pt x="511" y="1086"/>
                    <a:pt x="601" y="1026"/>
                    <a:pt x="601" y="944"/>
                  </a:cubicBezTo>
                  <a:lnTo>
                    <a:pt x="601" y="276"/>
                  </a:lnTo>
                  <a:cubicBezTo>
                    <a:pt x="601" y="243"/>
                    <a:pt x="568" y="210"/>
                    <a:pt x="535" y="176"/>
                  </a:cubicBezTo>
                  <a:lnTo>
                    <a:pt x="201" y="10"/>
                  </a:lnTo>
                  <a:cubicBezTo>
                    <a:pt x="183" y="4"/>
                    <a:pt x="166" y="1"/>
                    <a:pt x="148" y="1"/>
                  </a:cubicBezTo>
                  <a:close/>
                </a:path>
              </a:pathLst>
            </a:custGeom>
            <a:solidFill>
              <a:srgbClr val="2F5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0"/>
            <p:cNvSpPr/>
            <p:nvPr/>
          </p:nvSpPr>
          <p:spPr>
            <a:xfrm>
              <a:off x="6491459" y="2266092"/>
              <a:ext cx="25718" cy="47243"/>
            </a:xfrm>
            <a:custGeom>
              <a:avLst/>
              <a:gdLst/>
              <a:ahLst/>
              <a:cxnLst/>
              <a:rect l="l" t="t" r="r" b="b"/>
              <a:pathLst>
                <a:path w="601" h="1104" extrusionOk="0">
                  <a:moveTo>
                    <a:pt x="160" y="0"/>
                  </a:moveTo>
                  <a:cubicBezTo>
                    <a:pt x="90" y="0"/>
                    <a:pt x="0" y="60"/>
                    <a:pt x="0" y="142"/>
                  </a:cubicBezTo>
                  <a:lnTo>
                    <a:pt x="0" y="776"/>
                  </a:lnTo>
                  <a:cubicBezTo>
                    <a:pt x="0" y="843"/>
                    <a:pt x="33" y="876"/>
                    <a:pt x="67" y="909"/>
                  </a:cubicBezTo>
                  <a:lnTo>
                    <a:pt x="400" y="1076"/>
                  </a:lnTo>
                  <a:cubicBezTo>
                    <a:pt x="419" y="1095"/>
                    <a:pt x="443" y="1103"/>
                    <a:pt x="467" y="1103"/>
                  </a:cubicBezTo>
                  <a:cubicBezTo>
                    <a:pt x="531" y="1103"/>
                    <a:pt x="600" y="1048"/>
                    <a:pt x="600" y="976"/>
                  </a:cubicBezTo>
                  <a:lnTo>
                    <a:pt x="600" y="309"/>
                  </a:lnTo>
                  <a:cubicBezTo>
                    <a:pt x="600" y="242"/>
                    <a:pt x="567" y="209"/>
                    <a:pt x="534" y="176"/>
                  </a:cubicBezTo>
                  <a:lnTo>
                    <a:pt x="200" y="9"/>
                  </a:lnTo>
                  <a:cubicBezTo>
                    <a:pt x="188" y="3"/>
                    <a:pt x="174" y="0"/>
                    <a:pt x="160" y="0"/>
                  </a:cubicBezTo>
                  <a:close/>
                </a:path>
              </a:pathLst>
            </a:custGeom>
            <a:solidFill>
              <a:srgbClr val="2F5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0"/>
            <p:cNvSpPr/>
            <p:nvPr/>
          </p:nvSpPr>
          <p:spPr>
            <a:xfrm>
              <a:off x="6520386" y="2279571"/>
              <a:ext cx="25333" cy="46601"/>
            </a:xfrm>
            <a:custGeom>
              <a:avLst/>
              <a:gdLst/>
              <a:ahLst/>
              <a:cxnLst/>
              <a:rect l="l" t="t" r="r" b="b"/>
              <a:pathLst>
                <a:path w="592" h="1089" extrusionOk="0">
                  <a:moveTo>
                    <a:pt x="125" y="1"/>
                  </a:moveTo>
                  <a:cubicBezTo>
                    <a:pt x="63" y="1"/>
                    <a:pt x="0" y="55"/>
                    <a:pt x="25" y="127"/>
                  </a:cubicBezTo>
                  <a:lnTo>
                    <a:pt x="25" y="795"/>
                  </a:lnTo>
                  <a:cubicBezTo>
                    <a:pt x="25" y="828"/>
                    <a:pt x="25" y="861"/>
                    <a:pt x="91" y="895"/>
                  </a:cubicBezTo>
                  <a:lnTo>
                    <a:pt x="391" y="1061"/>
                  </a:lnTo>
                  <a:cubicBezTo>
                    <a:pt x="419" y="1080"/>
                    <a:pt x="447" y="1088"/>
                    <a:pt x="473" y="1088"/>
                  </a:cubicBezTo>
                  <a:cubicBezTo>
                    <a:pt x="540" y="1088"/>
                    <a:pt x="592" y="1034"/>
                    <a:pt x="592" y="961"/>
                  </a:cubicBezTo>
                  <a:lnTo>
                    <a:pt x="592" y="294"/>
                  </a:lnTo>
                  <a:cubicBezTo>
                    <a:pt x="592" y="261"/>
                    <a:pt x="558" y="194"/>
                    <a:pt x="525" y="194"/>
                  </a:cubicBezTo>
                  <a:lnTo>
                    <a:pt x="191" y="27"/>
                  </a:lnTo>
                  <a:cubicBezTo>
                    <a:pt x="173" y="9"/>
                    <a:pt x="149" y="1"/>
                    <a:pt x="125" y="1"/>
                  </a:cubicBezTo>
                  <a:close/>
                </a:path>
              </a:pathLst>
            </a:custGeom>
            <a:solidFill>
              <a:srgbClr val="2F5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0"/>
            <p:cNvSpPr/>
            <p:nvPr/>
          </p:nvSpPr>
          <p:spPr>
            <a:xfrm>
              <a:off x="6549955" y="2293179"/>
              <a:ext cx="24306" cy="46473"/>
            </a:xfrm>
            <a:custGeom>
              <a:avLst/>
              <a:gdLst/>
              <a:ahLst/>
              <a:cxnLst/>
              <a:rect l="l" t="t" r="r" b="b"/>
              <a:pathLst>
                <a:path w="568" h="1086" extrusionOk="0">
                  <a:moveTo>
                    <a:pt x="130" y="1"/>
                  </a:moveTo>
                  <a:cubicBezTo>
                    <a:pt x="68" y="1"/>
                    <a:pt x="1" y="61"/>
                    <a:pt x="1" y="143"/>
                  </a:cubicBezTo>
                  <a:lnTo>
                    <a:pt x="1" y="777"/>
                  </a:lnTo>
                  <a:cubicBezTo>
                    <a:pt x="1" y="810"/>
                    <a:pt x="1" y="877"/>
                    <a:pt x="67" y="877"/>
                  </a:cubicBezTo>
                  <a:lnTo>
                    <a:pt x="368" y="1077"/>
                  </a:lnTo>
                  <a:cubicBezTo>
                    <a:pt x="385" y="1083"/>
                    <a:pt x="403" y="1086"/>
                    <a:pt x="420" y="1086"/>
                  </a:cubicBezTo>
                  <a:cubicBezTo>
                    <a:pt x="500" y="1086"/>
                    <a:pt x="568" y="1026"/>
                    <a:pt x="568" y="944"/>
                  </a:cubicBezTo>
                  <a:lnTo>
                    <a:pt x="568" y="310"/>
                  </a:lnTo>
                  <a:cubicBezTo>
                    <a:pt x="568" y="243"/>
                    <a:pt x="534" y="210"/>
                    <a:pt x="501" y="176"/>
                  </a:cubicBezTo>
                  <a:lnTo>
                    <a:pt x="167" y="10"/>
                  </a:lnTo>
                  <a:cubicBezTo>
                    <a:pt x="156" y="4"/>
                    <a:pt x="143" y="1"/>
                    <a:pt x="130" y="1"/>
                  </a:cubicBezTo>
                  <a:close/>
                </a:path>
              </a:pathLst>
            </a:custGeom>
            <a:solidFill>
              <a:srgbClr val="2F5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0"/>
            <p:cNvSpPr/>
            <p:nvPr/>
          </p:nvSpPr>
          <p:spPr>
            <a:xfrm>
              <a:off x="6577085" y="2306059"/>
              <a:ext cx="25718" cy="47243"/>
            </a:xfrm>
            <a:custGeom>
              <a:avLst/>
              <a:gdLst/>
              <a:ahLst/>
              <a:cxnLst/>
              <a:rect l="l" t="t" r="r" b="b"/>
              <a:pathLst>
                <a:path w="601" h="1104" extrusionOk="0">
                  <a:moveTo>
                    <a:pt x="148" y="0"/>
                  </a:moveTo>
                  <a:cubicBezTo>
                    <a:pt x="68" y="0"/>
                    <a:pt x="0" y="60"/>
                    <a:pt x="0" y="142"/>
                  </a:cubicBezTo>
                  <a:lnTo>
                    <a:pt x="0" y="776"/>
                  </a:lnTo>
                  <a:cubicBezTo>
                    <a:pt x="0" y="843"/>
                    <a:pt x="34" y="876"/>
                    <a:pt x="67" y="909"/>
                  </a:cubicBezTo>
                  <a:lnTo>
                    <a:pt x="401" y="1076"/>
                  </a:lnTo>
                  <a:cubicBezTo>
                    <a:pt x="419" y="1095"/>
                    <a:pt x="443" y="1103"/>
                    <a:pt x="468" y="1103"/>
                  </a:cubicBezTo>
                  <a:cubicBezTo>
                    <a:pt x="532" y="1103"/>
                    <a:pt x="601" y="1048"/>
                    <a:pt x="601" y="976"/>
                  </a:cubicBezTo>
                  <a:lnTo>
                    <a:pt x="601" y="309"/>
                  </a:lnTo>
                  <a:cubicBezTo>
                    <a:pt x="601" y="242"/>
                    <a:pt x="568" y="209"/>
                    <a:pt x="534" y="176"/>
                  </a:cubicBezTo>
                  <a:lnTo>
                    <a:pt x="201" y="9"/>
                  </a:lnTo>
                  <a:cubicBezTo>
                    <a:pt x="183" y="3"/>
                    <a:pt x="165" y="0"/>
                    <a:pt x="148" y="0"/>
                  </a:cubicBezTo>
                  <a:close/>
                </a:path>
              </a:pathLst>
            </a:custGeom>
            <a:solidFill>
              <a:srgbClr val="2F5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0"/>
            <p:cNvSpPr/>
            <p:nvPr/>
          </p:nvSpPr>
          <p:spPr>
            <a:xfrm>
              <a:off x="6607039" y="2319538"/>
              <a:ext cx="24349" cy="47243"/>
            </a:xfrm>
            <a:custGeom>
              <a:avLst/>
              <a:gdLst/>
              <a:ahLst/>
              <a:cxnLst/>
              <a:rect l="l" t="t" r="r" b="b"/>
              <a:pathLst>
                <a:path w="569" h="1104" extrusionOk="0">
                  <a:moveTo>
                    <a:pt x="119" y="1"/>
                  </a:moveTo>
                  <a:cubicBezTo>
                    <a:pt x="53" y="1"/>
                    <a:pt x="1" y="55"/>
                    <a:pt x="1" y="127"/>
                  </a:cubicBezTo>
                  <a:lnTo>
                    <a:pt x="1" y="795"/>
                  </a:lnTo>
                  <a:cubicBezTo>
                    <a:pt x="1" y="828"/>
                    <a:pt x="34" y="861"/>
                    <a:pt x="68" y="895"/>
                  </a:cubicBezTo>
                  <a:lnTo>
                    <a:pt x="368" y="1095"/>
                  </a:lnTo>
                  <a:cubicBezTo>
                    <a:pt x="386" y="1101"/>
                    <a:pt x="403" y="1103"/>
                    <a:pt x="421" y="1103"/>
                  </a:cubicBezTo>
                  <a:cubicBezTo>
                    <a:pt x="500" y="1103"/>
                    <a:pt x="568" y="1044"/>
                    <a:pt x="568" y="961"/>
                  </a:cubicBezTo>
                  <a:lnTo>
                    <a:pt x="568" y="294"/>
                  </a:lnTo>
                  <a:cubicBezTo>
                    <a:pt x="568" y="261"/>
                    <a:pt x="535" y="194"/>
                    <a:pt x="501" y="194"/>
                  </a:cubicBezTo>
                  <a:lnTo>
                    <a:pt x="201" y="27"/>
                  </a:lnTo>
                  <a:cubicBezTo>
                    <a:pt x="173" y="9"/>
                    <a:pt x="145" y="1"/>
                    <a:pt x="119" y="1"/>
                  </a:cubicBezTo>
                  <a:close/>
                </a:path>
              </a:pathLst>
            </a:custGeom>
            <a:solidFill>
              <a:srgbClr val="2F5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0"/>
            <p:cNvSpPr/>
            <p:nvPr/>
          </p:nvSpPr>
          <p:spPr>
            <a:xfrm>
              <a:off x="6635623" y="2333146"/>
              <a:ext cx="24306" cy="46473"/>
            </a:xfrm>
            <a:custGeom>
              <a:avLst/>
              <a:gdLst/>
              <a:ahLst/>
              <a:cxnLst/>
              <a:rect l="l" t="t" r="r" b="b"/>
              <a:pathLst>
                <a:path w="568" h="1086" extrusionOk="0">
                  <a:moveTo>
                    <a:pt x="148" y="1"/>
                  </a:moveTo>
                  <a:cubicBezTo>
                    <a:pt x="68" y="1"/>
                    <a:pt x="0" y="61"/>
                    <a:pt x="0" y="143"/>
                  </a:cubicBezTo>
                  <a:lnTo>
                    <a:pt x="0" y="777"/>
                  </a:lnTo>
                  <a:cubicBezTo>
                    <a:pt x="0" y="844"/>
                    <a:pt x="33" y="877"/>
                    <a:pt x="67" y="910"/>
                  </a:cubicBezTo>
                  <a:lnTo>
                    <a:pt x="367" y="1077"/>
                  </a:lnTo>
                  <a:cubicBezTo>
                    <a:pt x="385" y="1083"/>
                    <a:pt x="402" y="1086"/>
                    <a:pt x="420" y="1086"/>
                  </a:cubicBezTo>
                  <a:cubicBezTo>
                    <a:pt x="499" y="1086"/>
                    <a:pt x="567" y="1026"/>
                    <a:pt x="567" y="944"/>
                  </a:cubicBezTo>
                  <a:lnTo>
                    <a:pt x="567" y="310"/>
                  </a:lnTo>
                  <a:cubicBezTo>
                    <a:pt x="567" y="243"/>
                    <a:pt x="534" y="210"/>
                    <a:pt x="500" y="176"/>
                  </a:cubicBezTo>
                  <a:lnTo>
                    <a:pt x="200" y="10"/>
                  </a:lnTo>
                  <a:cubicBezTo>
                    <a:pt x="183" y="4"/>
                    <a:pt x="165" y="1"/>
                    <a:pt x="148" y="1"/>
                  </a:cubicBezTo>
                  <a:close/>
                </a:path>
              </a:pathLst>
            </a:custGeom>
            <a:solidFill>
              <a:srgbClr val="2F5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0"/>
            <p:cNvSpPr/>
            <p:nvPr/>
          </p:nvSpPr>
          <p:spPr>
            <a:xfrm>
              <a:off x="6664165" y="2346668"/>
              <a:ext cx="24306" cy="46601"/>
            </a:xfrm>
            <a:custGeom>
              <a:avLst/>
              <a:gdLst/>
              <a:ahLst/>
              <a:cxnLst/>
              <a:rect l="l" t="t" r="r" b="b"/>
              <a:pathLst>
                <a:path w="568" h="1089" extrusionOk="0">
                  <a:moveTo>
                    <a:pt x="119" y="0"/>
                  </a:moveTo>
                  <a:cubicBezTo>
                    <a:pt x="52" y="0"/>
                    <a:pt x="0" y="55"/>
                    <a:pt x="0" y="127"/>
                  </a:cubicBezTo>
                  <a:lnTo>
                    <a:pt x="0" y="794"/>
                  </a:lnTo>
                  <a:cubicBezTo>
                    <a:pt x="0" y="828"/>
                    <a:pt x="34" y="861"/>
                    <a:pt x="67" y="894"/>
                  </a:cubicBezTo>
                  <a:lnTo>
                    <a:pt x="367" y="1061"/>
                  </a:lnTo>
                  <a:cubicBezTo>
                    <a:pt x="395" y="1080"/>
                    <a:pt x="423" y="1088"/>
                    <a:pt x="449" y="1088"/>
                  </a:cubicBezTo>
                  <a:cubicBezTo>
                    <a:pt x="515" y="1088"/>
                    <a:pt x="567" y="1033"/>
                    <a:pt x="567" y="961"/>
                  </a:cubicBezTo>
                  <a:lnTo>
                    <a:pt x="567" y="294"/>
                  </a:lnTo>
                  <a:cubicBezTo>
                    <a:pt x="567" y="261"/>
                    <a:pt x="534" y="194"/>
                    <a:pt x="501" y="194"/>
                  </a:cubicBezTo>
                  <a:lnTo>
                    <a:pt x="200" y="27"/>
                  </a:lnTo>
                  <a:cubicBezTo>
                    <a:pt x="172" y="9"/>
                    <a:pt x="144" y="0"/>
                    <a:pt x="119" y="0"/>
                  </a:cubicBezTo>
                  <a:close/>
                </a:path>
              </a:pathLst>
            </a:custGeom>
            <a:solidFill>
              <a:srgbClr val="2F5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0"/>
            <p:cNvSpPr/>
            <p:nvPr/>
          </p:nvSpPr>
          <p:spPr>
            <a:xfrm>
              <a:off x="6692707" y="2359505"/>
              <a:ext cx="24306" cy="47243"/>
            </a:xfrm>
            <a:custGeom>
              <a:avLst/>
              <a:gdLst/>
              <a:ahLst/>
              <a:cxnLst/>
              <a:rect l="l" t="t" r="r" b="b"/>
              <a:pathLst>
                <a:path w="568" h="1104" extrusionOk="0">
                  <a:moveTo>
                    <a:pt x="119" y="1"/>
                  </a:moveTo>
                  <a:cubicBezTo>
                    <a:pt x="52" y="1"/>
                    <a:pt x="0" y="55"/>
                    <a:pt x="0" y="127"/>
                  </a:cubicBezTo>
                  <a:lnTo>
                    <a:pt x="0" y="795"/>
                  </a:lnTo>
                  <a:cubicBezTo>
                    <a:pt x="0" y="828"/>
                    <a:pt x="34" y="895"/>
                    <a:pt x="67" y="895"/>
                  </a:cubicBezTo>
                  <a:lnTo>
                    <a:pt x="401" y="1095"/>
                  </a:lnTo>
                  <a:cubicBezTo>
                    <a:pt x="412" y="1101"/>
                    <a:pt x="425" y="1103"/>
                    <a:pt x="439" y="1103"/>
                  </a:cubicBezTo>
                  <a:cubicBezTo>
                    <a:pt x="500" y="1103"/>
                    <a:pt x="567" y="1044"/>
                    <a:pt x="567" y="961"/>
                  </a:cubicBezTo>
                  <a:lnTo>
                    <a:pt x="567" y="294"/>
                  </a:lnTo>
                  <a:cubicBezTo>
                    <a:pt x="567" y="261"/>
                    <a:pt x="567" y="228"/>
                    <a:pt x="501" y="194"/>
                  </a:cubicBezTo>
                  <a:lnTo>
                    <a:pt x="201" y="27"/>
                  </a:lnTo>
                  <a:cubicBezTo>
                    <a:pt x="173" y="9"/>
                    <a:pt x="145" y="1"/>
                    <a:pt x="119" y="1"/>
                  </a:cubicBezTo>
                  <a:close/>
                </a:path>
              </a:pathLst>
            </a:custGeom>
            <a:solidFill>
              <a:srgbClr val="2F5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0"/>
            <p:cNvSpPr/>
            <p:nvPr/>
          </p:nvSpPr>
          <p:spPr>
            <a:xfrm>
              <a:off x="6721249" y="2373113"/>
              <a:ext cx="24306" cy="46644"/>
            </a:xfrm>
            <a:custGeom>
              <a:avLst/>
              <a:gdLst/>
              <a:ahLst/>
              <a:cxnLst/>
              <a:rect l="l" t="t" r="r" b="b"/>
              <a:pathLst>
                <a:path w="568" h="1090" extrusionOk="0">
                  <a:moveTo>
                    <a:pt x="148" y="1"/>
                  </a:moveTo>
                  <a:cubicBezTo>
                    <a:pt x="68" y="1"/>
                    <a:pt x="1" y="61"/>
                    <a:pt x="1" y="143"/>
                  </a:cubicBezTo>
                  <a:lnTo>
                    <a:pt x="1" y="777"/>
                  </a:lnTo>
                  <a:cubicBezTo>
                    <a:pt x="1" y="844"/>
                    <a:pt x="34" y="877"/>
                    <a:pt x="67" y="910"/>
                  </a:cubicBezTo>
                  <a:lnTo>
                    <a:pt x="401" y="1077"/>
                  </a:lnTo>
                  <a:cubicBezTo>
                    <a:pt x="417" y="1085"/>
                    <a:pt x="436" y="1090"/>
                    <a:pt x="455" y="1090"/>
                  </a:cubicBezTo>
                  <a:cubicBezTo>
                    <a:pt x="511" y="1090"/>
                    <a:pt x="568" y="1052"/>
                    <a:pt x="568" y="977"/>
                  </a:cubicBezTo>
                  <a:lnTo>
                    <a:pt x="568" y="310"/>
                  </a:lnTo>
                  <a:cubicBezTo>
                    <a:pt x="568" y="243"/>
                    <a:pt x="568" y="210"/>
                    <a:pt x="501" y="176"/>
                  </a:cubicBezTo>
                  <a:lnTo>
                    <a:pt x="201" y="10"/>
                  </a:lnTo>
                  <a:cubicBezTo>
                    <a:pt x="183" y="4"/>
                    <a:pt x="165" y="1"/>
                    <a:pt x="148" y="1"/>
                  </a:cubicBezTo>
                  <a:close/>
                </a:path>
              </a:pathLst>
            </a:custGeom>
            <a:solidFill>
              <a:srgbClr val="2F5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0"/>
            <p:cNvSpPr/>
            <p:nvPr/>
          </p:nvSpPr>
          <p:spPr>
            <a:xfrm>
              <a:off x="6071806" y="2205072"/>
              <a:ext cx="1985572" cy="238440"/>
            </a:xfrm>
            <a:custGeom>
              <a:avLst/>
              <a:gdLst/>
              <a:ahLst/>
              <a:cxnLst/>
              <a:rect l="l" t="t" r="r" b="b"/>
              <a:pathLst>
                <a:path w="46400" h="5572" extrusionOk="0">
                  <a:moveTo>
                    <a:pt x="2135" y="0"/>
                  </a:moveTo>
                  <a:cubicBezTo>
                    <a:pt x="1951" y="568"/>
                    <a:pt x="1418" y="709"/>
                    <a:pt x="930" y="709"/>
                  </a:cubicBezTo>
                  <a:cubicBezTo>
                    <a:pt x="442" y="709"/>
                    <a:pt x="0" y="568"/>
                    <a:pt x="0" y="568"/>
                  </a:cubicBezTo>
                  <a:lnTo>
                    <a:pt x="0" y="568"/>
                  </a:lnTo>
                  <a:cubicBezTo>
                    <a:pt x="67" y="768"/>
                    <a:pt x="167" y="934"/>
                    <a:pt x="267" y="1135"/>
                  </a:cubicBezTo>
                  <a:cubicBezTo>
                    <a:pt x="2235" y="4604"/>
                    <a:pt x="8306" y="5571"/>
                    <a:pt x="8473" y="5571"/>
                  </a:cubicBezTo>
                  <a:cubicBezTo>
                    <a:pt x="8673" y="5571"/>
                    <a:pt x="41563" y="2135"/>
                    <a:pt x="45933" y="1668"/>
                  </a:cubicBezTo>
                  <a:lnTo>
                    <a:pt x="46400" y="1602"/>
                  </a:lnTo>
                  <a:lnTo>
                    <a:pt x="44732" y="434"/>
                  </a:lnTo>
                  <a:cubicBezTo>
                    <a:pt x="41863" y="134"/>
                    <a:pt x="2135" y="0"/>
                    <a:pt x="21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0"/>
            <p:cNvSpPr/>
            <p:nvPr/>
          </p:nvSpPr>
          <p:spPr>
            <a:xfrm>
              <a:off x="6083188" y="2227922"/>
              <a:ext cx="1954205" cy="214134"/>
            </a:xfrm>
            <a:custGeom>
              <a:avLst/>
              <a:gdLst/>
              <a:ahLst/>
              <a:cxnLst/>
              <a:rect l="l" t="t" r="r" b="b"/>
              <a:pathLst>
                <a:path w="45667" h="5004" extrusionOk="0">
                  <a:moveTo>
                    <a:pt x="2069" y="0"/>
                  </a:moveTo>
                  <a:cubicBezTo>
                    <a:pt x="1902" y="558"/>
                    <a:pt x="1360" y="701"/>
                    <a:pt x="868" y="701"/>
                  </a:cubicBezTo>
                  <a:cubicBezTo>
                    <a:pt x="478" y="701"/>
                    <a:pt x="119" y="611"/>
                    <a:pt x="1" y="567"/>
                  </a:cubicBezTo>
                  <a:lnTo>
                    <a:pt x="1" y="567"/>
                  </a:lnTo>
                  <a:cubicBezTo>
                    <a:pt x="1969" y="4070"/>
                    <a:pt x="8040" y="5004"/>
                    <a:pt x="8207" y="5004"/>
                  </a:cubicBezTo>
                  <a:cubicBezTo>
                    <a:pt x="8407" y="5004"/>
                    <a:pt x="41297" y="1568"/>
                    <a:pt x="45667" y="1134"/>
                  </a:cubicBezTo>
                  <a:lnTo>
                    <a:pt x="44666" y="434"/>
                  </a:lnTo>
                  <a:cubicBezTo>
                    <a:pt x="41797" y="134"/>
                    <a:pt x="2069" y="0"/>
                    <a:pt x="2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0"/>
            <p:cNvSpPr/>
            <p:nvPr/>
          </p:nvSpPr>
          <p:spPr>
            <a:xfrm>
              <a:off x="6899688" y="2497678"/>
              <a:ext cx="528188" cy="58583"/>
            </a:xfrm>
            <a:custGeom>
              <a:avLst/>
              <a:gdLst/>
              <a:ahLst/>
              <a:cxnLst/>
              <a:rect l="l" t="t" r="r" b="b"/>
              <a:pathLst>
                <a:path w="12343" h="1369" extrusionOk="0">
                  <a:moveTo>
                    <a:pt x="0" y="1"/>
                  </a:moveTo>
                  <a:lnTo>
                    <a:pt x="334" y="301"/>
                  </a:lnTo>
                  <a:lnTo>
                    <a:pt x="1201" y="1202"/>
                  </a:lnTo>
                  <a:lnTo>
                    <a:pt x="1368" y="1368"/>
                  </a:lnTo>
                  <a:lnTo>
                    <a:pt x="1435" y="1368"/>
                  </a:lnTo>
                  <a:lnTo>
                    <a:pt x="12276" y="534"/>
                  </a:lnTo>
                  <a:lnTo>
                    <a:pt x="12342" y="501"/>
                  </a:lnTo>
                  <a:lnTo>
                    <a:pt x="110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0"/>
            <p:cNvSpPr/>
            <p:nvPr/>
          </p:nvSpPr>
          <p:spPr>
            <a:xfrm>
              <a:off x="6913938" y="2504824"/>
              <a:ext cx="511071" cy="51437"/>
            </a:xfrm>
            <a:custGeom>
              <a:avLst/>
              <a:gdLst/>
              <a:ahLst/>
              <a:cxnLst/>
              <a:rect l="l" t="t" r="r" b="b"/>
              <a:pathLst>
                <a:path w="11943" h="1202" extrusionOk="0">
                  <a:moveTo>
                    <a:pt x="10742" y="0"/>
                  </a:moveTo>
                  <a:lnTo>
                    <a:pt x="1" y="134"/>
                  </a:lnTo>
                  <a:lnTo>
                    <a:pt x="1035" y="1201"/>
                  </a:lnTo>
                  <a:lnTo>
                    <a:pt x="11943" y="367"/>
                  </a:lnTo>
                  <a:lnTo>
                    <a:pt x="107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0"/>
            <p:cNvSpPr/>
            <p:nvPr/>
          </p:nvSpPr>
          <p:spPr>
            <a:xfrm>
              <a:off x="5201089" y="2232201"/>
              <a:ext cx="777968" cy="184179"/>
            </a:xfrm>
            <a:custGeom>
              <a:avLst/>
              <a:gdLst/>
              <a:ahLst/>
              <a:cxnLst/>
              <a:rect l="l" t="t" r="r" b="b"/>
              <a:pathLst>
                <a:path w="18180" h="4304" extrusionOk="0">
                  <a:moveTo>
                    <a:pt x="10041" y="0"/>
                  </a:moveTo>
                  <a:lnTo>
                    <a:pt x="7472" y="1168"/>
                  </a:lnTo>
                  <a:lnTo>
                    <a:pt x="0" y="2836"/>
                  </a:lnTo>
                  <a:lnTo>
                    <a:pt x="1268" y="3069"/>
                  </a:lnTo>
                  <a:lnTo>
                    <a:pt x="3970" y="3636"/>
                  </a:lnTo>
                  <a:lnTo>
                    <a:pt x="13743" y="4303"/>
                  </a:lnTo>
                  <a:lnTo>
                    <a:pt x="18080" y="3203"/>
                  </a:lnTo>
                  <a:lnTo>
                    <a:pt x="18180" y="3169"/>
                  </a:lnTo>
                  <a:lnTo>
                    <a:pt x="100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0"/>
            <p:cNvSpPr/>
            <p:nvPr/>
          </p:nvSpPr>
          <p:spPr>
            <a:xfrm>
              <a:off x="5255306" y="2247906"/>
              <a:ext cx="719470" cy="168474"/>
            </a:xfrm>
            <a:custGeom>
              <a:avLst/>
              <a:gdLst/>
              <a:ahLst/>
              <a:cxnLst/>
              <a:rect l="l" t="t" r="r" b="b"/>
              <a:pathLst>
                <a:path w="16813" h="3937" extrusionOk="0">
                  <a:moveTo>
                    <a:pt x="9541" y="0"/>
                  </a:moveTo>
                  <a:lnTo>
                    <a:pt x="6972" y="1168"/>
                  </a:lnTo>
                  <a:lnTo>
                    <a:pt x="1" y="2702"/>
                  </a:lnTo>
                  <a:lnTo>
                    <a:pt x="2703" y="3269"/>
                  </a:lnTo>
                  <a:lnTo>
                    <a:pt x="12476" y="3936"/>
                  </a:lnTo>
                  <a:lnTo>
                    <a:pt x="16813" y="2836"/>
                  </a:lnTo>
                  <a:lnTo>
                    <a:pt x="95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0"/>
            <p:cNvSpPr/>
            <p:nvPr/>
          </p:nvSpPr>
          <p:spPr>
            <a:xfrm>
              <a:off x="6481446" y="2186500"/>
              <a:ext cx="334081" cy="242120"/>
            </a:xfrm>
            <a:custGeom>
              <a:avLst/>
              <a:gdLst/>
              <a:ahLst/>
              <a:cxnLst/>
              <a:rect l="l" t="t" r="r" b="b"/>
              <a:pathLst>
                <a:path w="7807" h="5658" extrusionOk="0">
                  <a:moveTo>
                    <a:pt x="1468" y="1"/>
                  </a:moveTo>
                  <a:lnTo>
                    <a:pt x="1" y="1869"/>
                  </a:lnTo>
                  <a:cubicBezTo>
                    <a:pt x="1" y="1869"/>
                    <a:pt x="3169" y="4337"/>
                    <a:pt x="4671" y="5405"/>
                  </a:cubicBezTo>
                  <a:cubicBezTo>
                    <a:pt x="4971" y="5538"/>
                    <a:pt x="5304" y="5605"/>
                    <a:pt x="5638" y="5638"/>
                  </a:cubicBezTo>
                  <a:cubicBezTo>
                    <a:pt x="5719" y="5651"/>
                    <a:pt x="5801" y="5657"/>
                    <a:pt x="5883" y="5657"/>
                  </a:cubicBezTo>
                  <a:cubicBezTo>
                    <a:pt x="6439" y="5657"/>
                    <a:pt x="6990" y="5369"/>
                    <a:pt x="7339" y="4904"/>
                  </a:cubicBezTo>
                  <a:cubicBezTo>
                    <a:pt x="7406" y="4804"/>
                    <a:pt x="7439" y="4704"/>
                    <a:pt x="7506" y="4604"/>
                  </a:cubicBezTo>
                  <a:cubicBezTo>
                    <a:pt x="7506" y="4604"/>
                    <a:pt x="7806" y="3570"/>
                    <a:pt x="6505" y="2669"/>
                  </a:cubicBezTo>
                  <a:lnTo>
                    <a:pt x="14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0"/>
            <p:cNvSpPr/>
            <p:nvPr/>
          </p:nvSpPr>
          <p:spPr>
            <a:xfrm>
              <a:off x="6520001" y="2246451"/>
              <a:ext cx="275541" cy="180798"/>
            </a:xfrm>
            <a:custGeom>
              <a:avLst/>
              <a:gdLst/>
              <a:ahLst/>
              <a:cxnLst/>
              <a:rect l="l" t="t" r="r" b="b"/>
              <a:pathLst>
                <a:path w="6439" h="4225" extrusionOk="0">
                  <a:moveTo>
                    <a:pt x="334" y="1"/>
                  </a:moveTo>
                  <a:lnTo>
                    <a:pt x="0" y="835"/>
                  </a:lnTo>
                  <a:cubicBezTo>
                    <a:pt x="1535" y="2036"/>
                    <a:pt x="3102" y="3170"/>
                    <a:pt x="4737" y="4204"/>
                  </a:cubicBezTo>
                  <a:cubicBezTo>
                    <a:pt x="4830" y="4218"/>
                    <a:pt x="4922" y="4225"/>
                    <a:pt x="5013" y="4225"/>
                  </a:cubicBezTo>
                  <a:cubicBezTo>
                    <a:pt x="5576" y="4225"/>
                    <a:pt x="6093" y="3963"/>
                    <a:pt x="6438" y="3503"/>
                  </a:cubicBezTo>
                  <a:lnTo>
                    <a:pt x="3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0"/>
            <p:cNvSpPr/>
            <p:nvPr/>
          </p:nvSpPr>
          <p:spPr>
            <a:xfrm>
              <a:off x="6468609" y="2180809"/>
              <a:ext cx="101375" cy="101375"/>
            </a:xfrm>
            <a:custGeom>
              <a:avLst/>
              <a:gdLst/>
              <a:ahLst/>
              <a:cxnLst/>
              <a:rect l="l" t="t" r="r" b="b"/>
              <a:pathLst>
                <a:path w="2369" h="2369" extrusionOk="0">
                  <a:moveTo>
                    <a:pt x="1201" y="0"/>
                  </a:moveTo>
                  <a:cubicBezTo>
                    <a:pt x="534" y="0"/>
                    <a:pt x="0" y="534"/>
                    <a:pt x="0" y="1168"/>
                  </a:cubicBezTo>
                  <a:cubicBezTo>
                    <a:pt x="0" y="1835"/>
                    <a:pt x="534" y="2369"/>
                    <a:pt x="1201" y="2369"/>
                  </a:cubicBezTo>
                  <a:cubicBezTo>
                    <a:pt x="1835" y="2369"/>
                    <a:pt x="2369" y="1835"/>
                    <a:pt x="2369" y="1168"/>
                  </a:cubicBezTo>
                  <a:cubicBezTo>
                    <a:pt x="2369" y="534"/>
                    <a:pt x="1835" y="0"/>
                    <a:pt x="12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0"/>
            <p:cNvSpPr/>
            <p:nvPr/>
          </p:nvSpPr>
          <p:spPr>
            <a:xfrm>
              <a:off x="7148049" y="2169384"/>
              <a:ext cx="242719" cy="182382"/>
            </a:xfrm>
            <a:custGeom>
              <a:avLst/>
              <a:gdLst/>
              <a:ahLst/>
              <a:cxnLst/>
              <a:rect l="l" t="t" r="r" b="b"/>
              <a:pathLst>
                <a:path w="5672" h="4262" extrusionOk="0">
                  <a:moveTo>
                    <a:pt x="1101" y="1"/>
                  </a:moveTo>
                  <a:lnTo>
                    <a:pt x="0" y="1402"/>
                  </a:lnTo>
                  <a:cubicBezTo>
                    <a:pt x="0" y="1402"/>
                    <a:pt x="2402" y="3270"/>
                    <a:pt x="3536" y="4103"/>
                  </a:cubicBezTo>
                  <a:cubicBezTo>
                    <a:pt x="3703" y="4170"/>
                    <a:pt x="3870" y="4204"/>
                    <a:pt x="4037" y="4237"/>
                  </a:cubicBezTo>
                  <a:cubicBezTo>
                    <a:pt x="4120" y="4254"/>
                    <a:pt x="4203" y="4262"/>
                    <a:pt x="4287" y="4262"/>
                  </a:cubicBezTo>
                  <a:cubicBezTo>
                    <a:pt x="4370" y="4262"/>
                    <a:pt x="4454" y="4254"/>
                    <a:pt x="4537" y="4237"/>
                  </a:cubicBezTo>
                  <a:cubicBezTo>
                    <a:pt x="4837" y="4170"/>
                    <a:pt x="5104" y="3970"/>
                    <a:pt x="5271" y="3703"/>
                  </a:cubicBezTo>
                  <a:cubicBezTo>
                    <a:pt x="5671" y="3169"/>
                    <a:pt x="5538" y="2402"/>
                    <a:pt x="4971" y="2035"/>
                  </a:cubicBezTo>
                  <a:lnTo>
                    <a:pt x="4937" y="2035"/>
                  </a:lnTo>
                  <a:lnTo>
                    <a:pt x="1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0"/>
            <p:cNvSpPr/>
            <p:nvPr/>
          </p:nvSpPr>
          <p:spPr>
            <a:xfrm>
              <a:off x="7180869" y="2210763"/>
              <a:ext cx="192737" cy="139931"/>
            </a:xfrm>
            <a:custGeom>
              <a:avLst/>
              <a:gdLst/>
              <a:ahLst/>
              <a:cxnLst/>
              <a:rect l="l" t="t" r="r" b="b"/>
              <a:pathLst>
                <a:path w="4504" h="3270" extrusionOk="0">
                  <a:moveTo>
                    <a:pt x="234" y="1"/>
                  </a:moveTo>
                  <a:lnTo>
                    <a:pt x="1" y="501"/>
                  </a:lnTo>
                  <a:cubicBezTo>
                    <a:pt x="1201" y="1502"/>
                    <a:pt x="2469" y="2436"/>
                    <a:pt x="3770" y="3270"/>
                  </a:cubicBezTo>
                  <a:cubicBezTo>
                    <a:pt x="4070" y="3203"/>
                    <a:pt x="4337" y="3003"/>
                    <a:pt x="4504" y="2736"/>
                  </a:cubicBez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0"/>
            <p:cNvSpPr/>
            <p:nvPr/>
          </p:nvSpPr>
          <p:spPr>
            <a:xfrm>
              <a:off x="7138035" y="2165105"/>
              <a:ext cx="77155" cy="77112"/>
            </a:xfrm>
            <a:custGeom>
              <a:avLst/>
              <a:gdLst/>
              <a:ahLst/>
              <a:cxnLst/>
              <a:rect l="l" t="t" r="r" b="b"/>
              <a:pathLst>
                <a:path w="1803" h="1802" extrusionOk="0">
                  <a:moveTo>
                    <a:pt x="901" y="0"/>
                  </a:moveTo>
                  <a:cubicBezTo>
                    <a:pt x="401" y="0"/>
                    <a:pt x="1" y="401"/>
                    <a:pt x="1" y="901"/>
                  </a:cubicBezTo>
                  <a:cubicBezTo>
                    <a:pt x="1" y="1401"/>
                    <a:pt x="401" y="1802"/>
                    <a:pt x="901" y="1802"/>
                  </a:cubicBezTo>
                  <a:cubicBezTo>
                    <a:pt x="1402" y="1802"/>
                    <a:pt x="1802" y="1401"/>
                    <a:pt x="1802" y="901"/>
                  </a:cubicBezTo>
                  <a:cubicBezTo>
                    <a:pt x="1802" y="401"/>
                    <a:pt x="1402" y="0"/>
                    <a:pt x="901" y="0"/>
                  </a:cubicBezTo>
                  <a:close/>
                </a:path>
              </a:pathLst>
            </a:custGeom>
            <a:solidFill>
              <a:srgbClr val="FBE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0"/>
            <p:cNvSpPr/>
            <p:nvPr/>
          </p:nvSpPr>
          <p:spPr>
            <a:xfrm>
              <a:off x="7140902" y="2167972"/>
              <a:ext cx="67141" cy="65686"/>
            </a:xfrm>
            <a:custGeom>
              <a:avLst/>
              <a:gdLst/>
              <a:ahLst/>
              <a:cxnLst/>
              <a:rect l="l" t="t" r="r" b="b"/>
              <a:pathLst>
                <a:path w="1569" h="1535" extrusionOk="0">
                  <a:moveTo>
                    <a:pt x="768" y="0"/>
                  </a:moveTo>
                  <a:cubicBezTo>
                    <a:pt x="334" y="0"/>
                    <a:pt x="1" y="334"/>
                    <a:pt x="1" y="767"/>
                  </a:cubicBezTo>
                  <a:cubicBezTo>
                    <a:pt x="1" y="1201"/>
                    <a:pt x="334" y="1535"/>
                    <a:pt x="768" y="1535"/>
                  </a:cubicBezTo>
                  <a:cubicBezTo>
                    <a:pt x="1201" y="1535"/>
                    <a:pt x="1568" y="1201"/>
                    <a:pt x="1568" y="767"/>
                  </a:cubicBezTo>
                  <a:cubicBezTo>
                    <a:pt x="1568" y="334"/>
                    <a:pt x="1201" y="0"/>
                    <a:pt x="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0"/>
            <p:cNvSpPr/>
            <p:nvPr/>
          </p:nvSpPr>
          <p:spPr>
            <a:xfrm>
              <a:off x="5045500" y="1755421"/>
              <a:ext cx="75700" cy="89993"/>
            </a:xfrm>
            <a:custGeom>
              <a:avLst/>
              <a:gdLst/>
              <a:ahLst/>
              <a:cxnLst/>
              <a:rect l="l" t="t" r="r" b="b"/>
              <a:pathLst>
                <a:path w="1769" h="2103" extrusionOk="0">
                  <a:moveTo>
                    <a:pt x="1368" y="1"/>
                  </a:moveTo>
                  <a:cubicBezTo>
                    <a:pt x="0" y="334"/>
                    <a:pt x="34" y="1168"/>
                    <a:pt x="34" y="1168"/>
                  </a:cubicBezTo>
                  <a:cubicBezTo>
                    <a:pt x="34" y="1469"/>
                    <a:pt x="67" y="1769"/>
                    <a:pt x="200" y="2069"/>
                  </a:cubicBezTo>
                  <a:cubicBezTo>
                    <a:pt x="300" y="2069"/>
                    <a:pt x="401" y="2102"/>
                    <a:pt x="501" y="2102"/>
                  </a:cubicBezTo>
                  <a:cubicBezTo>
                    <a:pt x="1201" y="2102"/>
                    <a:pt x="1735" y="1535"/>
                    <a:pt x="1768" y="868"/>
                  </a:cubicBezTo>
                  <a:cubicBezTo>
                    <a:pt x="1768" y="535"/>
                    <a:pt x="1601" y="201"/>
                    <a:pt x="1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0"/>
            <p:cNvSpPr/>
            <p:nvPr/>
          </p:nvSpPr>
          <p:spPr>
            <a:xfrm>
              <a:off x="5176826" y="2323561"/>
              <a:ext cx="205575" cy="121360"/>
            </a:xfrm>
            <a:custGeom>
              <a:avLst/>
              <a:gdLst/>
              <a:ahLst/>
              <a:cxnLst/>
              <a:rect l="l" t="t" r="r" b="b"/>
              <a:pathLst>
                <a:path w="4804" h="2836" extrusionOk="0">
                  <a:moveTo>
                    <a:pt x="567" y="0"/>
                  </a:moveTo>
                  <a:lnTo>
                    <a:pt x="0" y="1401"/>
                  </a:lnTo>
                  <a:cubicBezTo>
                    <a:pt x="0" y="1401"/>
                    <a:pt x="2569" y="2469"/>
                    <a:pt x="3703" y="2802"/>
                  </a:cubicBezTo>
                  <a:cubicBezTo>
                    <a:pt x="3781" y="2824"/>
                    <a:pt x="3862" y="2835"/>
                    <a:pt x="3944" y="2835"/>
                  </a:cubicBezTo>
                  <a:cubicBezTo>
                    <a:pt x="4107" y="2835"/>
                    <a:pt x="4270" y="2791"/>
                    <a:pt x="4403" y="2702"/>
                  </a:cubicBezTo>
                  <a:cubicBezTo>
                    <a:pt x="4470" y="2635"/>
                    <a:pt x="4537" y="2569"/>
                    <a:pt x="4570" y="2469"/>
                  </a:cubicBezTo>
                  <a:cubicBezTo>
                    <a:pt x="4737" y="2168"/>
                    <a:pt x="4804" y="1835"/>
                    <a:pt x="4770" y="1501"/>
                  </a:cubicBezTo>
                  <a:lnTo>
                    <a:pt x="5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0"/>
            <p:cNvSpPr/>
            <p:nvPr/>
          </p:nvSpPr>
          <p:spPr>
            <a:xfrm>
              <a:off x="5186797" y="2379232"/>
              <a:ext cx="178488" cy="64274"/>
            </a:xfrm>
            <a:custGeom>
              <a:avLst/>
              <a:gdLst/>
              <a:ahLst/>
              <a:cxnLst/>
              <a:rect l="l" t="t" r="r" b="b"/>
              <a:pathLst>
                <a:path w="4171" h="1502" extrusionOk="0">
                  <a:moveTo>
                    <a:pt x="101" y="0"/>
                  </a:moveTo>
                  <a:lnTo>
                    <a:pt x="1" y="100"/>
                  </a:lnTo>
                  <a:lnTo>
                    <a:pt x="3937" y="1501"/>
                  </a:lnTo>
                  <a:cubicBezTo>
                    <a:pt x="4003" y="1468"/>
                    <a:pt x="4104" y="1434"/>
                    <a:pt x="4170" y="1401"/>
                  </a:cubicBezTo>
                  <a:lnTo>
                    <a:pt x="101" y="0"/>
                  </a:lnTo>
                  <a:close/>
                </a:path>
              </a:pathLst>
            </a:custGeom>
            <a:solidFill>
              <a:srgbClr val="FFCB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0"/>
            <p:cNvSpPr/>
            <p:nvPr/>
          </p:nvSpPr>
          <p:spPr>
            <a:xfrm>
              <a:off x="5151708" y="2321207"/>
              <a:ext cx="66542" cy="56315"/>
            </a:xfrm>
            <a:custGeom>
              <a:avLst/>
              <a:gdLst/>
              <a:ahLst/>
              <a:cxnLst/>
              <a:rect l="l" t="t" r="r" b="b"/>
              <a:pathLst>
                <a:path w="1555" h="1316" extrusionOk="0">
                  <a:moveTo>
                    <a:pt x="863" y="1"/>
                  </a:moveTo>
                  <a:cubicBezTo>
                    <a:pt x="546" y="1"/>
                    <a:pt x="244" y="246"/>
                    <a:pt x="187" y="589"/>
                  </a:cubicBezTo>
                  <a:cubicBezTo>
                    <a:pt x="0" y="1004"/>
                    <a:pt x="497" y="1315"/>
                    <a:pt x="924" y="1315"/>
                  </a:cubicBezTo>
                  <a:cubicBezTo>
                    <a:pt x="1183" y="1315"/>
                    <a:pt x="1417" y="1200"/>
                    <a:pt x="1454" y="922"/>
                  </a:cubicBezTo>
                  <a:cubicBezTo>
                    <a:pt x="1554" y="555"/>
                    <a:pt x="1388" y="155"/>
                    <a:pt x="1021" y="22"/>
                  </a:cubicBezTo>
                  <a:cubicBezTo>
                    <a:pt x="968" y="7"/>
                    <a:pt x="915" y="1"/>
                    <a:pt x="863" y="1"/>
                  </a:cubicBezTo>
                  <a:close/>
                </a:path>
              </a:pathLst>
            </a:custGeom>
            <a:solidFill>
              <a:srgbClr val="FBE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0"/>
            <p:cNvSpPr/>
            <p:nvPr/>
          </p:nvSpPr>
          <p:spPr>
            <a:xfrm>
              <a:off x="5147343" y="2322149"/>
              <a:ext cx="66628" cy="56187"/>
            </a:xfrm>
            <a:custGeom>
              <a:avLst/>
              <a:gdLst/>
              <a:ahLst/>
              <a:cxnLst/>
              <a:rect l="l" t="t" r="r" b="b"/>
              <a:pathLst>
                <a:path w="1557" h="1313" extrusionOk="0">
                  <a:moveTo>
                    <a:pt x="786" y="1"/>
                  </a:moveTo>
                  <a:cubicBezTo>
                    <a:pt x="354" y="1"/>
                    <a:pt x="0" y="490"/>
                    <a:pt x="222" y="934"/>
                  </a:cubicBezTo>
                  <a:cubicBezTo>
                    <a:pt x="344" y="1192"/>
                    <a:pt x="577" y="1312"/>
                    <a:pt x="807" y="1312"/>
                  </a:cubicBezTo>
                  <a:cubicBezTo>
                    <a:pt x="1081" y="1312"/>
                    <a:pt x="1350" y="1142"/>
                    <a:pt x="1423" y="834"/>
                  </a:cubicBezTo>
                  <a:cubicBezTo>
                    <a:pt x="1556" y="500"/>
                    <a:pt x="1390" y="167"/>
                    <a:pt x="1056" y="66"/>
                  </a:cubicBezTo>
                  <a:cubicBezTo>
                    <a:pt x="966" y="21"/>
                    <a:pt x="874" y="1"/>
                    <a:pt x="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0"/>
            <p:cNvSpPr/>
            <p:nvPr/>
          </p:nvSpPr>
          <p:spPr>
            <a:xfrm>
              <a:off x="5315256" y="2256464"/>
              <a:ext cx="276996" cy="184179"/>
            </a:xfrm>
            <a:custGeom>
              <a:avLst/>
              <a:gdLst/>
              <a:ahLst/>
              <a:cxnLst/>
              <a:rect l="l" t="t" r="r" b="b"/>
              <a:pathLst>
                <a:path w="6473" h="4304" extrusionOk="0">
                  <a:moveTo>
                    <a:pt x="835" y="0"/>
                  </a:moveTo>
                  <a:lnTo>
                    <a:pt x="1" y="2002"/>
                  </a:lnTo>
                  <a:cubicBezTo>
                    <a:pt x="1" y="2002"/>
                    <a:pt x="2069" y="2936"/>
                    <a:pt x="2236" y="3002"/>
                  </a:cubicBezTo>
                  <a:lnTo>
                    <a:pt x="3970" y="3803"/>
                  </a:lnTo>
                  <a:cubicBezTo>
                    <a:pt x="4371" y="4037"/>
                    <a:pt x="4804" y="4203"/>
                    <a:pt x="5271" y="4303"/>
                  </a:cubicBezTo>
                  <a:cubicBezTo>
                    <a:pt x="5505" y="4303"/>
                    <a:pt x="5738" y="4270"/>
                    <a:pt x="5938" y="4137"/>
                  </a:cubicBezTo>
                  <a:cubicBezTo>
                    <a:pt x="6305" y="3836"/>
                    <a:pt x="6472" y="3369"/>
                    <a:pt x="6372" y="2902"/>
                  </a:cubicBezTo>
                  <a:cubicBezTo>
                    <a:pt x="6339" y="2836"/>
                    <a:pt x="6305" y="2769"/>
                    <a:pt x="6305" y="2702"/>
                  </a:cubicBezTo>
                  <a:cubicBezTo>
                    <a:pt x="6272" y="2636"/>
                    <a:pt x="6272" y="2602"/>
                    <a:pt x="6239" y="2569"/>
                  </a:cubicBezTo>
                  <a:lnTo>
                    <a:pt x="6239" y="2535"/>
                  </a:lnTo>
                  <a:cubicBezTo>
                    <a:pt x="6105" y="2269"/>
                    <a:pt x="5905" y="2068"/>
                    <a:pt x="5671" y="1935"/>
                  </a:cubicBezTo>
                  <a:lnTo>
                    <a:pt x="8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0"/>
            <p:cNvSpPr/>
            <p:nvPr/>
          </p:nvSpPr>
          <p:spPr>
            <a:xfrm>
              <a:off x="5326681" y="2307856"/>
              <a:ext cx="265570" cy="132785"/>
            </a:xfrm>
            <a:custGeom>
              <a:avLst/>
              <a:gdLst/>
              <a:ahLst/>
              <a:cxnLst/>
              <a:rect l="l" t="t" r="r" b="b"/>
              <a:pathLst>
                <a:path w="6206" h="3103" extrusionOk="0">
                  <a:moveTo>
                    <a:pt x="5966" y="1250"/>
                  </a:moveTo>
                  <a:cubicBezTo>
                    <a:pt x="5966" y="1250"/>
                    <a:pt x="5969" y="1259"/>
                    <a:pt x="5979" y="1280"/>
                  </a:cubicBezTo>
                  <a:lnTo>
                    <a:pt x="5979" y="1280"/>
                  </a:lnTo>
                  <a:cubicBezTo>
                    <a:pt x="5972" y="1260"/>
                    <a:pt x="5967" y="1250"/>
                    <a:pt x="5966" y="1250"/>
                  </a:cubicBezTo>
                  <a:close/>
                  <a:moveTo>
                    <a:pt x="5979" y="1280"/>
                  </a:moveTo>
                  <a:cubicBezTo>
                    <a:pt x="5986" y="1300"/>
                    <a:pt x="5995" y="1330"/>
                    <a:pt x="6005" y="1368"/>
                  </a:cubicBezTo>
                  <a:lnTo>
                    <a:pt x="6052" y="1524"/>
                  </a:lnTo>
                  <a:lnTo>
                    <a:pt x="6052" y="1524"/>
                  </a:lnTo>
                  <a:cubicBezTo>
                    <a:pt x="6041" y="1460"/>
                    <a:pt x="6025" y="1396"/>
                    <a:pt x="6005" y="1334"/>
                  </a:cubicBezTo>
                  <a:cubicBezTo>
                    <a:pt x="5993" y="1311"/>
                    <a:pt x="5985" y="1293"/>
                    <a:pt x="5979" y="1280"/>
                  </a:cubicBezTo>
                  <a:close/>
                  <a:moveTo>
                    <a:pt x="601" y="0"/>
                  </a:moveTo>
                  <a:lnTo>
                    <a:pt x="1" y="367"/>
                  </a:lnTo>
                  <a:lnTo>
                    <a:pt x="5404" y="2936"/>
                  </a:lnTo>
                  <a:cubicBezTo>
                    <a:pt x="5338" y="3002"/>
                    <a:pt x="5104" y="3036"/>
                    <a:pt x="5004" y="3102"/>
                  </a:cubicBezTo>
                  <a:cubicBezTo>
                    <a:pt x="5238" y="3102"/>
                    <a:pt x="5471" y="3069"/>
                    <a:pt x="5671" y="2936"/>
                  </a:cubicBezTo>
                  <a:cubicBezTo>
                    <a:pt x="6038" y="2635"/>
                    <a:pt x="6205" y="2168"/>
                    <a:pt x="6105" y="1701"/>
                  </a:cubicBezTo>
                  <a:lnTo>
                    <a:pt x="6052" y="1524"/>
                  </a:lnTo>
                  <a:lnTo>
                    <a:pt x="6052" y="1524"/>
                  </a:lnTo>
                  <a:cubicBezTo>
                    <a:pt x="6131" y="1988"/>
                    <a:pt x="5989" y="2502"/>
                    <a:pt x="5871" y="2502"/>
                  </a:cubicBezTo>
                  <a:cubicBezTo>
                    <a:pt x="5870" y="2502"/>
                    <a:pt x="5869" y="2502"/>
                    <a:pt x="5868" y="2502"/>
                  </a:cubicBezTo>
                  <a:cubicBezTo>
                    <a:pt x="5638" y="2502"/>
                    <a:pt x="601" y="0"/>
                    <a:pt x="6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0"/>
            <p:cNvSpPr/>
            <p:nvPr/>
          </p:nvSpPr>
          <p:spPr>
            <a:xfrm>
              <a:off x="5288126" y="2252099"/>
              <a:ext cx="89993" cy="94400"/>
            </a:xfrm>
            <a:custGeom>
              <a:avLst/>
              <a:gdLst/>
              <a:ahLst/>
              <a:cxnLst/>
              <a:rect l="l" t="t" r="r" b="b"/>
              <a:pathLst>
                <a:path w="2103" h="2206" extrusionOk="0">
                  <a:moveTo>
                    <a:pt x="1103" y="0"/>
                  </a:moveTo>
                  <a:cubicBezTo>
                    <a:pt x="566" y="0"/>
                    <a:pt x="133" y="391"/>
                    <a:pt x="101" y="936"/>
                  </a:cubicBezTo>
                  <a:cubicBezTo>
                    <a:pt x="1" y="1537"/>
                    <a:pt x="368" y="2070"/>
                    <a:pt x="935" y="2204"/>
                  </a:cubicBezTo>
                  <a:cubicBezTo>
                    <a:pt x="957" y="2205"/>
                    <a:pt x="979" y="2206"/>
                    <a:pt x="1001" y="2206"/>
                  </a:cubicBezTo>
                  <a:cubicBezTo>
                    <a:pt x="1538" y="2206"/>
                    <a:pt x="1970" y="1815"/>
                    <a:pt x="2002" y="1270"/>
                  </a:cubicBezTo>
                  <a:cubicBezTo>
                    <a:pt x="2102" y="669"/>
                    <a:pt x="1736" y="136"/>
                    <a:pt x="1168" y="2"/>
                  </a:cubicBezTo>
                  <a:cubicBezTo>
                    <a:pt x="1146" y="1"/>
                    <a:pt x="1124" y="0"/>
                    <a:pt x="1103" y="0"/>
                  </a:cubicBezTo>
                  <a:close/>
                </a:path>
              </a:pathLst>
            </a:custGeom>
            <a:solidFill>
              <a:srgbClr val="FBE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0"/>
            <p:cNvSpPr/>
            <p:nvPr/>
          </p:nvSpPr>
          <p:spPr>
            <a:xfrm>
              <a:off x="5292448" y="2257791"/>
              <a:ext cx="77112" cy="81605"/>
            </a:xfrm>
            <a:custGeom>
              <a:avLst/>
              <a:gdLst/>
              <a:ahLst/>
              <a:cxnLst/>
              <a:rect l="l" t="t" r="r" b="b"/>
              <a:pathLst>
                <a:path w="1802" h="1907" extrusionOk="0">
                  <a:moveTo>
                    <a:pt x="938" y="1"/>
                  </a:moveTo>
                  <a:cubicBezTo>
                    <a:pt x="467" y="1"/>
                    <a:pt x="99" y="357"/>
                    <a:pt x="67" y="837"/>
                  </a:cubicBezTo>
                  <a:cubicBezTo>
                    <a:pt x="0" y="1337"/>
                    <a:pt x="300" y="1804"/>
                    <a:pt x="801" y="1904"/>
                  </a:cubicBezTo>
                  <a:cubicBezTo>
                    <a:pt x="822" y="1905"/>
                    <a:pt x="843" y="1906"/>
                    <a:pt x="864" y="1906"/>
                  </a:cubicBezTo>
                  <a:cubicBezTo>
                    <a:pt x="1337" y="1906"/>
                    <a:pt x="1735" y="1549"/>
                    <a:pt x="1735" y="1070"/>
                  </a:cubicBezTo>
                  <a:cubicBezTo>
                    <a:pt x="1801" y="570"/>
                    <a:pt x="1501" y="103"/>
                    <a:pt x="1001" y="3"/>
                  </a:cubicBezTo>
                  <a:cubicBezTo>
                    <a:pt x="980" y="1"/>
                    <a:pt x="959" y="1"/>
                    <a:pt x="9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2"/>
          <p:cNvSpPr txBox="1">
            <a:spLocks noGrp="1"/>
          </p:cNvSpPr>
          <p:nvPr>
            <p:ph type="title"/>
          </p:nvPr>
        </p:nvSpPr>
        <p:spPr>
          <a:xfrm>
            <a:off x="1998050" y="2057896"/>
            <a:ext cx="5148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a:t>
            </a:r>
            <a:endParaRPr dirty="0"/>
          </a:p>
        </p:txBody>
      </p:sp>
      <p:sp>
        <p:nvSpPr>
          <p:cNvPr id="373" name="Google Shape;373;p32"/>
          <p:cNvSpPr txBox="1">
            <a:spLocks noGrp="1"/>
          </p:cNvSpPr>
          <p:nvPr>
            <p:ph type="title" idx="2"/>
          </p:nvPr>
        </p:nvSpPr>
        <p:spPr>
          <a:xfrm>
            <a:off x="3836400" y="1246180"/>
            <a:ext cx="1471200" cy="8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375" name="Google Shape;375;p32"/>
          <p:cNvGrpSpPr/>
          <p:nvPr/>
        </p:nvGrpSpPr>
        <p:grpSpPr>
          <a:xfrm flipH="1">
            <a:off x="-314903" y="359292"/>
            <a:ext cx="4050575" cy="834246"/>
            <a:chOff x="4417385" y="1021267"/>
            <a:chExt cx="4050575" cy="834246"/>
          </a:xfrm>
        </p:grpSpPr>
        <p:sp>
          <p:nvSpPr>
            <p:cNvPr id="376" name="Google Shape;376;p32"/>
            <p:cNvSpPr/>
            <p:nvPr/>
          </p:nvSpPr>
          <p:spPr>
            <a:xfrm>
              <a:off x="5093910" y="1476992"/>
              <a:ext cx="318663" cy="239251"/>
            </a:xfrm>
            <a:custGeom>
              <a:avLst/>
              <a:gdLst/>
              <a:ahLst/>
              <a:cxnLst/>
              <a:rect l="l" t="t" r="r" b="b"/>
              <a:pathLst>
                <a:path w="3455" h="2594" extrusionOk="0">
                  <a:moveTo>
                    <a:pt x="1189" y="0"/>
                  </a:moveTo>
                  <a:cubicBezTo>
                    <a:pt x="781" y="0"/>
                    <a:pt x="368" y="53"/>
                    <a:pt x="1" y="170"/>
                  </a:cubicBezTo>
                  <a:lnTo>
                    <a:pt x="651" y="2594"/>
                  </a:lnTo>
                  <a:cubicBezTo>
                    <a:pt x="651" y="2594"/>
                    <a:pt x="3455" y="2103"/>
                    <a:pt x="3360" y="930"/>
                  </a:cubicBezTo>
                  <a:cubicBezTo>
                    <a:pt x="3325" y="377"/>
                    <a:pt x="2277" y="0"/>
                    <a:pt x="1189" y="0"/>
                  </a:cubicBezTo>
                  <a:close/>
                </a:path>
              </a:pathLst>
            </a:custGeom>
            <a:solidFill>
              <a:srgbClr val="FCFE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5117337" y="1513054"/>
              <a:ext cx="295236" cy="203188"/>
            </a:xfrm>
            <a:custGeom>
              <a:avLst/>
              <a:gdLst/>
              <a:ahLst/>
              <a:cxnLst/>
              <a:rect l="l" t="t" r="r" b="b"/>
              <a:pathLst>
                <a:path w="3201" h="2203" extrusionOk="0">
                  <a:moveTo>
                    <a:pt x="2694" y="1"/>
                  </a:moveTo>
                  <a:cubicBezTo>
                    <a:pt x="1981" y="471"/>
                    <a:pt x="1141" y="723"/>
                    <a:pt x="288" y="723"/>
                  </a:cubicBezTo>
                  <a:cubicBezTo>
                    <a:pt x="192" y="723"/>
                    <a:pt x="96" y="720"/>
                    <a:pt x="0" y="714"/>
                  </a:cubicBezTo>
                  <a:lnTo>
                    <a:pt x="0" y="714"/>
                  </a:lnTo>
                  <a:lnTo>
                    <a:pt x="397" y="2203"/>
                  </a:lnTo>
                  <a:cubicBezTo>
                    <a:pt x="397" y="2203"/>
                    <a:pt x="3201" y="1712"/>
                    <a:pt x="3106" y="539"/>
                  </a:cubicBezTo>
                  <a:cubicBezTo>
                    <a:pt x="3074" y="302"/>
                    <a:pt x="2915" y="96"/>
                    <a:pt x="2694" y="1"/>
                  </a:cubicBezTo>
                  <a:close/>
                </a:path>
              </a:pathLst>
            </a:custGeom>
            <a:solidFill>
              <a:srgbClr val="95B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5019478" y="1487506"/>
              <a:ext cx="213426" cy="233902"/>
            </a:xfrm>
            <a:custGeom>
              <a:avLst/>
              <a:gdLst/>
              <a:ahLst/>
              <a:cxnLst/>
              <a:rect l="l" t="t" r="r" b="b"/>
              <a:pathLst>
                <a:path w="2314" h="2536" extrusionOk="0">
                  <a:moveTo>
                    <a:pt x="1135" y="1"/>
                  </a:moveTo>
                  <a:cubicBezTo>
                    <a:pt x="1095" y="1"/>
                    <a:pt x="1055" y="3"/>
                    <a:pt x="1014" y="8"/>
                  </a:cubicBezTo>
                  <a:cubicBezTo>
                    <a:pt x="428" y="88"/>
                    <a:pt x="0" y="706"/>
                    <a:pt x="79" y="1403"/>
                  </a:cubicBezTo>
                  <a:cubicBezTo>
                    <a:pt x="153" y="2038"/>
                    <a:pt x="640" y="2535"/>
                    <a:pt x="1181" y="2535"/>
                  </a:cubicBezTo>
                  <a:cubicBezTo>
                    <a:pt x="1220" y="2535"/>
                    <a:pt x="1260" y="2533"/>
                    <a:pt x="1299" y="2527"/>
                  </a:cubicBezTo>
                  <a:cubicBezTo>
                    <a:pt x="1901" y="2448"/>
                    <a:pt x="2313" y="1830"/>
                    <a:pt x="2234" y="1149"/>
                  </a:cubicBezTo>
                  <a:cubicBezTo>
                    <a:pt x="2175" y="499"/>
                    <a:pt x="1688"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5010624" y="1478744"/>
              <a:ext cx="232426" cy="250688"/>
            </a:xfrm>
            <a:custGeom>
              <a:avLst/>
              <a:gdLst/>
              <a:ahLst/>
              <a:cxnLst/>
              <a:rect l="l" t="t" r="r" b="b"/>
              <a:pathLst>
                <a:path w="2520" h="2718" extrusionOk="0">
                  <a:moveTo>
                    <a:pt x="1221" y="199"/>
                  </a:moveTo>
                  <a:cubicBezTo>
                    <a:pt x="1728" y="199"/>
                    <a:pt x="2171" y="642"/>
                    <a:pt x="2235" y="1244"/>
                  </a:cubicBezTo>
                  <a:cubicBezTo>
                    <a:pt x="2298" y="1878"/>
                    <a:pt x="1918" y="2448"/>
                    <a:pt x="1379" y="2512"/>
                  </a:cubicBezTo>
                  <a:cubicBezTo>
                    <a:pt x="1347" y="2515"/>
                    <a:pt x="1315" y="2517"/>
                    <a:pt x="1283" y="2517"/>
                  </a:cubicBezTo>
                  <a:cubicBezTo>
                    <a:pt x="783" y="2517"/>
                    <a:pt x="345" y="2062"/>
                    <a:pt x="270" y="1466"/>
                  </a:cubicBezTo>
                  <a:cubicBezTo>
                    <a:pt x="207" y="832"/>
                    <a:pt x="587" y="262"/>
                    <a:pt x="1126" y="199"/>
                  </a:cubicBezTo>
                  <a:close/>
                  <a:moveTo>
                    <a:pt x="1218" y="1"/>
                  </a:moveTo>
                  <a:cubicBezTo>
                    <a:pt x="1177" y="1"/>
                    <a:pt x="1136" y="3"/>
                    <a:pt x="1094" y="8"/>
                  </a:cubicBezTo>
                  <a:cubicBezTo>
                    <a:pt x="445" y="72"/>
                    <a:pt x="1" y="753"/>
                    <a:pt x="80" y="1498"/>
                  </a:cubicBezTo>
                  <a:cubicBezTo>
                    <a:pt x="159" y="2195"/>
                    <a:pt x="698" y="2717"/>
                    <a:pt x="1284" y="2717"/>
                  </a:cubicBezTo>
                  <a:lnTo>
                    <a:pt x="1411" y="2717"/>
                  </a:lnTo>
                  <a:cubicBezTo>
                    <a:pt x="2060" y="2638"/>
                    <a:pt x="2520" y="1973"/>
                    <a:pt x="2425" y="1228"/>
                  </a:cubicBezTo>
                  <a:cubicBezTo>
                    <a:pt x="2351" y="531"/>
                    <a:pt x="1818" y="1"/>
                    <a:pt x="1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5310195" y="1493962"/>
              <a:ext cx="401949" cy="302707"/>
            </a:xfrm>
            <a:custGeom>
              <a:avLst/>
              <a:gdLst/>
              <a:ahLst/>
              <a:cxnLst/>
              <a:rect l="l" t="t" r="r" b="b"/>
              <a:pathLst>
                <a:path w="4358" h="3282" extrusionOk="0">
                  <a:moveTo>
                    <a:pt x="1521" y="0"/>
                  </a:moveTo>
                  <a:cubicBezTo>
                    <a:pt x="999" y="0"/>
                    <a:pt x="470" y="70"/>
                    <a:pt x="1" y="224"/>
                  </a:cubicBezTo>
                  <a:lnTo>
                    <a:pt x="824" y="3281"/>
                  </a:lnTo>
                  <a:cubicBezTo>
                    <a:pt x="824" y="3281"/>
                    <a:pt x="4357" y="2663"/>
                    <a:pt x="4246" y="1174"/>
                  </a:cubicBezTo>
                  <a:cubicBezTo>
                    <a:pt x="4189" y="475"/>
                    <a:pt x="2881" y="0"/>
                    <a:pt x="1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5339433" y="1539341"/>
              <a:ext cx="372712" cy="257329"/>
            </a:xfrm>
            <a:custGeom>
              <a:avLst/>
              <a:gdLst/>
              <a:ahLst/>
              <a:cxnLst/>
              <a:rect l="l" t="t" r="r" b="b"/>
              <a:pathLst>
                <a:path w="4041" h="2790" extrusionOk="0">
                  <a:moveTo>
                    <a:pt x="3407" y="1"/>
                  </a:moveTo>
                  <a:cubicBezTo>
                    <a:pt x="2322" y="764"/>
                    <a:pt x="1112" y="916"/>
                    <a:pt x="362" y="916"/>
                  </a:cubicBezTo>
                  <a:cubicBezTo>
                    <a:pt x="225" y="916"/>
                    <a:pt x="103" y="911"/>
                    <a:pt x="1" y="904"/>
                  </a:cubicBezTo>
                  <a:lnTo>
                    <a:pt x="1" y="904"/>
                  </a:lnTo>
                  <a:lnTo>
                    <a:pt x="507" y="2789"/>
                  </a:lnTo>
                  <a:cubicBezTo>
                    <a:pt x="507" y="2789"/>
                    <a:pt x="4040" y="2171"/>
                    <a:pt x="3929" y="682"/>
                  </a:cubicBezTo>
                  <a:cubicBezTo>
                    <a:pt x="3914" y="413"/>
                    <a:pt x="3708" y="191"/>
                    <a:pt x="34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5216672" y="1508074"/>
              <a:ext cx="268950" cy="293576"/>
            </a:xfrm>
            <a:custGeom>
              <a:avLst/>
              <a:gdLst/>
              <a:ahLst/>
              <a:cxnLst/>
              <a:rect l="l" t="t" r="r" b="b"/>
              <a:pathLst>
                <a:path w="2916" h="3183" extrusionOk="0">
                  <a:moveTo>
                    <a:pt x="1412" y="1"/>
                  </a:moveTo>
                  <a:cubicBezTo>
                    <a:pt x="1370" y="1"/>
                    <a:pt x="1327" y="3"/>
                    <a:pt x="1284" y="7"/>
                  </a:cubicBezTo>
                  <a:cubicBezTo>
                    <a:pt x="524" y="86"/>
                    <a:pt x="1" y="863"/>
                    <a:pt x="96" y="1750"/>
                  </a:cubicBezTo>
                  <a:cubicBezTo>
                    <a:pt x="185" y="2572"/>
                    <a:pt x="797" y="3182"/>
                    <a:pt x="1504" y="3182"/>
                  </a:cubicBezTo>
                  <a:cubicBezTo>
                    <a:pt x="1547" y="3182"/>
                    <a:pt x="1589" y="3180"/>
                    <a:pt x="1633" y="3176"/>
                  </a:cubicBezTo>
                  <a:cubicBezTo>
                    <a:pt x="2393" y="3081"/>
                    <a:pt x="2916" y="2304"/>
                    <a:pt x="2821" y="1433"/>
                  </a:cubicBezTo>
                  <a:cubicBezTo>
                    <a:pt x="2731" y="611"/>
                    <a:pt x="2120" y="1"/>
                    <a:pt x="1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5199147" y="1497928"/>
              <a:ext cx="292377" cy="311838"/>
            </a:xfrm>
            <a:custGeom>
              <a:avLst/>
              <a:gdLst/>
              <a:ahLst/>
              <a:cxnLst/>
              <a:rect l="l" t="t" r="r" b="b"/>
              <a:pathLst>
                <a:path w="3170" h="3381" extrusionOk="0">
                  <a:moveTo>
                    <a:pt x="1601" y="212"/>
                  </a:moveTo>
                  <a:cubicBezTo>
                    <a:pt x="2250" y="212"/>
                    <a:pt x="2821" y="783"/>
                    <a:pt x="2916" y="1559"/>
                  </a:cubicBezTo>
                  <a:cubicBezTo>
                    <a:pt x="2963" y="1939"/>
                    <a:pt x="2884" y="2335"/>
                    <a:pt x="2662" y="2652"/>
                  </a:cubicBezTo>
                  <a:cubicBezTo>
                    <a:pt x="2447" y="3010"/>
                    <a:pt x="2071" y="3196"/>
                    <a:pt x="1693" y="3196"/>
                  </a:cubicBezTo>
                  <a:cubicBezTo>
                    <a:pt x="1401" y="3196"/>
                    <a:pt x="1108" y="3086"/>
                    <a:pt x="888" y="2858"/>
                  </a:cubicBezTo>
                  <a:cubicBezTo>
                    <a:pt x="317" y="2288"/>
                    <a:pt x="222" y="1416"/>
                    <a:pt x="650" y="751"/>
                  </a:cubicBezTo>
                  <a:cubicBezTo>
                    <a:pt x="840" y="450"/>
                    <a:pt x="1141" y="260"/>
                    <a:pt x="1490" y="212"/>
                  </a:cubicBezTo>
                  <a:close/>
                  <a:moveTo>
                    <a:pt x="1586" y="0"/>
                  </a:moveTo>
                  <a:cubicBezTo>
                    <a:pt x="1544" y="0"/>
                    <a:pt x="1501" y="2"/>
                    <a:pt x="1458" y="6"/>
                  </a:cubicBezTo>
                  <a:cubicBezTo>
                    <a:pt x="1062" y="70"/>
                    <a:pt x="698" y="292"/>
                    <a:pt x="476" y="624"/>
                  </a:cubicBezTo>
                  <a:cubicBezTo>
                    <a:pt x="1" y="1385"/>
                    <a:pt x="112" y="2367"/>
                    <a:pt x="745" y="2985"/>
                  </a:cubicBezTo>
                  <a:cubicBezTo>
                    <a:pt x="999" y="3238"/>
                    <a:pt x="1347" y="3381"/>
                    <a:pt x="1696" y="3381"/>
                  </a:cubicBezTo>
                  <a:cubicBezTo>
                    <a:pt x="1743" y="3381"/>
                    <a:pt x="1807" y="3381"/>
                    <a:pt x="1838" y="3365"/>
                  </a:cubicBezTo>
                  <a:cubicBezTo>
                    <a:pt x="2250" y="3317"/>
                    <a:pt x="2599" y="3096"/>
                    <a:pt x="2821" y="2763"/>
                  </a:cubicBezTo>
                  <a:cubicBezTo>
                    <a:pt x="3058" y="2399"/>
                    <a:pt x="3169" y="1955"/>
                    <a:pt x="3106" y="1527"/>
                  </a:cubicBezTo>
                  <a:cubicBezTo>
                    <a:pt x="3016" y="657"/>
                    <a:pt x="2343" y="0"/>
                    <a:pt x="1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4417385" y="1437055"/>
              <a:ext cx="1280095" cy="103854"/>
            </a:xfrm>
            <a:custGeom>
              <a:avLst/>
              <a:gdLst/>
              <a:ahLst/>
              <a:cxnLst/>
              <a:rect l="l" t="t" r="r" b="b"/>
              <a:pathLst>
                <a:path w="13879" h="1126" extrusionOk="0">
                  <a:moveTo>
                    <a:pt x="1" y="1"/>
                  </a:moveTo>
                  <a:lnTo>
                    <a:pt x="1015" y="286"/>
                  </a:lnTo>
                  <a:lnTo>
                    <a:pt x="13641" y="1126"/>
                  </a:lnTo>
                  <a:lnTo>
                    <a:pt x="13879" y="144"/>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4417385" y="1423958"/>
              <a:ext cx="1280095" cy="71665"/>
            </a:xfrm>
            <a:custGeom>
              <a:avLst/>
              <a:gdLst/>
              <a:ahLst/>
              <a:cxnLst/>
              <a:rect l="l" t="t" r="r" b="b"/>
              <a:pathLst>
                <a:path w="13879" h="777" extrusionOk="0">
                  <a:moveTo>
                    <a:pt x="951" y="0"/>
                  </a:moveTo>
                  <a:lnTo>
                    <a:pt x="1" y="143"/>
                  </a:lnTo>
                  <a:lnTo>
                    <a:pt x="13673" y="777"/>
                  </a:lnTo>
                  <a:lnTo>
                    <a:pt x="13879" y="286"/>
                  </a:lnTo>
                  <a:lnTo>
                    <a:pt x="9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6765532" y="1331910"/>
              <a:ext cx="96567" cy="58475"/>
            </a:xfrm>
            <a:custGeom>
              <a:avLst/>
              <a:gdLst/>
              <a:ahLst/>
              <a:cxnLst/>
              <a:rect l="l" t="t" r="r" b="b"/>
              <a:pathLst>
                <a:path w="1047" h="634" extrusionOk="0">
                  <a:moveTo>
                    <a:pt x="1046" y="0"/>
                  </a:moveTo>
                  <a:lnTo>
                    <a:pt x="1" y="80"/>
                  </a:lnTo>
                  <a:lnTo>
                    <a:pt x="96" y="634"/>
                  </a:lnTo>
                  <a:cubicBezTo>
                    <a:pt x="967" y="333"/>
                    <a:pt x="1046" y="0"/>
                    <a:pt x="1046" y="0"/>
                  </a:cubicBezTo>
                  <a:close/>
                </a:path>
              </a:pathLst>
            </a:custGeom>
            <a:solidFill>
              <a:srgbClr val="E8E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6767008" y="1343623"/>
              <a:ext cx="11806" cy="29238"/>
            </a:xfrm>
            <a:custGeom>
              <a:avLst/>
              <a:gdLst/>
              <a:ahLst/>
              <a:cxnLst/>
              <a:rect l="l" t="t" r="r" b="b"/>
              <a:pathLst>
                <a:path w="128" h="317" extrusionOk="0">
                  <a:moveTo>
                    <a:pt x="127" y="317"/>
                  </a:moveTo>
                  <a:lnTo>
                    <a:pt x="1" y="0"/>
                  </a:lnTo>
                </a:path>
              </a:pathLst>
            </a:custGeom>
            <a:solidFill>
              <a:srgbClr val="282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5646291" y="1315861"/>
              <a:ext cx="1133999" cy="413478"/>
            </a:xfrm>
            <a:custGeom>
              <a:avLst/>
              <a:gdLst/>
              <a:ahLst/>
              <a:cxnLst/>
              <a:rect l="l" t="t" r="r" b="b"/>
              <a:pathLst>
                <a:path w="12295" h="4483" extrusionOk="0">
                  <a:moveTo>
                    <a:pt x="3343" y="0"/>
                  </a:moveTo>
                  <a:cubicBezTo>
                    <a:pt x="3343" y="0"/>
                    <a:pt x="935" y="491"/>
                    <a:pt x="111" y="1933"/>
                  </a:cubicBezTo>
                  <a:cubicBezTo>
                    <a:pt x="64" y="2091"/>
                    <a:pt x="32" y="2250"/>
                    <a:pt x="0" y="2408"/>
                  </a:cubicBezTo>
                  <a:cubicBezTo>
                    <a:pt x="0" y="2408"/>
                    <a:pt x="539" y="1600"/>
                    <a:pt x="903" y="1505"/>
                  </a:cubicBezTo>
                  <a:lnTo>
                    <a:pt x="903" y="1505"/>
                  </a:lnTo>
                  <a:cubicBezTo>
                    <a:pt x="903" y="1505"/>
                    <a:pt x="507" y="4341"/>
                    <a:pt x="3518" y="4468"/>
                  </a:cubicBezTo>
                  <a:cubicBezTo>
                    <a:pt x="3724" y="4477"/>
                    <a:pt x="3919" y="4482"/>
                    <a:pt x="4104" y="4482"/>
                  </a:cubicBezTo>
                  <a:cubicBezTo>
                    <a:pt x="6624" y="4482"/>
                    <a:pt x="7250" y="3609"/>
                    <a:pt x="7161" y="2709"/>
                  </a:cubicBezTo>
                  <a:lnTo>
                    <a:pt x="11676" y="2060"/>
                  </a:lnTo>
                  <a:cubicBezTo>
                    <a:pt x="11962" y="1616"/>
                    <a:pt x="12168" y="1125"/>
                    <a:pt x="12278" y="618"/>
                  </a:cubicBezTo>
                  <a:cubicBezTo>
                    <a:pt x="12294" y="475"/>
                    <a:pt x="12247" y="349"/>
                    <a:pt x="12152" y="254"/>
                  </a:cubicBezTo>
                  <a:lnTo>
                    <a:pt x="33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5630150" y="1456055"/>
              <a:ext cx="1093140" cy="399459"/>
            </a:xfrm>
            <a:custGeom>
              <a:avLst/>
              <a:gdLst/>
              <a:ahLst/>
              <a:cxnLst/>
              <a:rect l="l" t="t" r="r" b="b"/>
              <a:pathLst>
                <a:path w="11852" h="4331" extrusionOk="0">
                  <a:moveTo>
                    <a:pt x="1094" y="1"/>
                  </a:moveTo>
                  <a:lnTo>
                    <a:pt x="1094" y="1"/>
                  </a:lnTo>
                  <a:cubicBezTo>
                    <a:pt x="714" y="80"/>
                    <a:pt x="175" y="888"/>
                    <a:pt x="175" y="888"/>
                  </a:cubicBezTo>
                  <a:cubicBezTo>
                    <a:pt x="5" y="1926"/>
                    <a:pt x="0" y="4330"/>
                    <a:pt x="3771" y="4330"/>
                  </a:cubicBezTo>
                  <a:cubicBezTo>
                    <a:pt x="4201" y="4330"/>
                    <a:pt x="4680" y="4299"/>
                    <a:pt x="5213" y="4231"/>
                  </a:cubicBezTo>
                  <a:cubicBezTo>
                    <a:pt x="9222" y="3708"/>
                    <a:pt x="11043" y="1886"/>
                    <a:pt x="11851" y="555"/>
                  </a:cubicBezTo>
                  <a:lnTo>
                    <a:pt x="11851" y="555"/>
                  </a:lnTo>
                  <a:lnTo>
                    <a:pt x="7336" y="1205"/>
                  </a:lnTo>
                  <a:cubicBezTo>
                    <a:pt x="7425" y="2105"/>
                    <a:pt x="6799" y="2978"/>
                    <a:pt x="4279" y="2978"/>
                  </a:cubicBezTo>
                  <a:cubicBezTo>
                    <a:pt x="4094" y="2978"/>
                    <a:pt x="3899" y="2973"/>
                    <a:pt x="3693" y="2963"/>
                  </a:cubicBezTo>
                  <a:cubicBezTo>
                    <a:pt x="698" y="2821"/>
                    <a:pt x="1094" y="1"/>
                    <a:pt x="10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6648673" y="1021271"/>
              <a:ext cx="150616" cy="318018"/>
            </a:xfrm>
            <a:custGeom>
              <a:avLst/>
              <a:gdLst/>
              <a:ahLst/>
              <a:cxnLst/>
              <a:rect l="l" t="t" r="r" b="b"/>
              <a:pathLst>
                <a:path w="1633" h="3448" extrusionOk="0">
                  <a:moveTo>
                    <a:pt x="1135" y="1"/>
                  </a:moveTo>
                  <a:cubicBezTo>
                    <a:pt x="1004" y="1"/>
                    <a:pt x="967" y="168"/>
                    <a:pt x="967" y="168"/>
                  </a:cubicBezTo>
                  <a:lnTo>
                    <a:pt x="0" y="3416"/>
                  </a:lnTo>
                  <a:lnTo>
                    <a:pt x="1268" y="3448"/>
                  </a:lnTo>
                  <a:lnTo>
                    <a:pt x="1521" y="944"/>
                  </a:lnTo>
                  <a:cubicBezTo>
                    <a:pt x="1632" y="406"/>
                    <a:pt x="1601" y="358"/>
                    <a:pt x="1490" y="231"/>
                  </a:cubicBezTo>
                  <a:cubicBezTo>
                    <a:pt x="1442" y="184"/>
                    <a:pt x="1284" y="57"/>
                    <a:pt x="1284" y="57"/>
                  </a:cubicBezTo>
                  <a:cubicBezTo>
                    <a:pt x="1224" y="16"/>
                    <a:pt x="1175"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 name="Google Shape;391;p32"/>
            <p:cNvGrpSpPr/>
            <p:nvPr/>
          </p:nvGrpSpPr>
          <p:grpSpPr>
            <a:xfrm>
              <a:off x="6137244" y="1410492"/>
              <a:ext cx="539283" cy="60320"/>
              <a:chOff x="6137244" y="1410492"/>
              <a:chExt cx="539283" cy="60320"/>
            </a:xfrm>
          </p:grpSpPr>
          <p:sp>
            <p:nvSpPr>
              <p:cNvPr id="392" name="Google Shape;392;p32"/>
              <p:cNvSpPr/>
              <p:nvPr/>
            </p:nvSpPr>
            <p:spPr>
              <a:xfrm>
                <a:off x="6137244" y="1410492"/>
                <a:ext cx="19092" cy="53034"/>
              </a:xfrm>
              <a:custGeom>
                <a:avLst/>
                <a:gdLst/>
                <a:ahLst/>
                <a:cxnLst/>
                <a:rect l="l" t="t" r="r" b="b"/>
                <a:pathLst>
                  <a:path w="207" h="575" extrusionOk="0">
                    <a:moveTo>
                      <a:pt x="77" y="1"/>
                    </a:moveTo>
                    <a:cubicBezTo>
                      <a:pt x="36" y="1"/>
                      <a:pt x="1" y="44"/>
                      <a:pt x="1" y="99"/>
                    </a:cubicBezTo>
                    <a:lnTo>
                      <a:pt x="1" y="479"/>
                    </a:lnTo>
                    <a:cubicBezTo>
                      <a:pt x="1" y="527"/>
                      <a:pt x="48" y="574"/>
                      <a:pt x="96" y="574"/>
                    </a:cubicBezTo>
                    <a:cubicBezTo>
                      <a:pt x="159" y="574"/>
                      <a:pt x="207" y="527"/>
                      <a:pt x="207" y="479"/>
                    </a:cubicBezTo>
                    <a:lnTo>
                      <a:pt x="207" y="99"/>
                    </a:lnTo>
                    <a:cubicBezTo>
                      <a:pt x="207" y="44"/>
                      <a:pt x="171" y="1"/>
                      <a:pt x="120" y="1"/>
                    </a:cubicBezTo>
                    <a:cubicBezTo>
                      <a:pt x="112" y="1"/>
                      <a:pt x="104" y="2"/>
                      <a:pt x="96" y="4"/>
                    </a:cubicBezTo>
                    <a:cubicBezTo>
                      <a:pt x="89" y="2"/>
                      <a:pt x="83" y="1"/>
                      <a:pt x="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169433" y="1410769"/>
                <a:ext cx="19092" cy="54140"/>
              </a:xfrm>
              <a:custGeom>
                <a:avLst/>
                <a:gdLst/>
                <a:ahLst/>
                <a:cxnLst/>
                <a:rect l="l" t="t" r="r" b="b"/>
                <a:pathLst>
                  <a:path w="207" h="587" extrusionOk="0">
                    <a:moveTo>
                      <a:pt x="111" y="1"/>
                    </a:moveTo>
                    <a:cubicBezTo>
                      <a:pt x="48" y="1"/>
                      <a:pt x="0" y="48"/>
                      <a:pt x="0" y="112"/>
                    </a:cubicBezTo>
                    <a:lnTo>
                      <a:pt x="0" y="492"/>
                    </a:lnTo>
                    <a:cubicBezTo>
                      <a:pt x="0" y="539"/>
                      <a:pt x="48" y="587"/>
                      <a:pt x="111" y="587"/>
                    </a:cubicBezTo>
                    <a:cubicBezTo>
                      <a:pt x="159" y="587"/>
                      <a:pt x="206" y="539"/>
                      <a:pt x="206" y="492"/>
                    </a:cubicBezTo>
                    <a:lnTo>
                      <a:pt x="206" y="112"/>
                    </a:lnTo>
                    <a:cubicBezTo>
                      <a:pt x="206" y="48"/>
                      <a:pt x="159"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201530" y="1410769"/>
                <a:ext cx="19092" cy="54140"/>
              </a:xfrm>
              <a:custGeom>
                <a:avLst/>
                <a:gdLst/>
                <a:ahLst/>
                <a:cxnLst/>
                <a:rect l="l" t="t" r="r" b="b"/>
                <a:pathLst>
                  <a:path w="207" h="587" extrusionOk="0">
                    <a:moveTo>
                      <a:pt x="112" y="1"/>
                    </a:moveTo>
                    <a:cubicBezTo>
                      <a:pt x="48" y="1"/>
                      <a:pt x="1" y="48"/>
                      <a:pt x="16" y="112"/>
                    </a:cubicBezTo>
                    <a:lnTo>
                      <a:pt x="16" y="492"/>
                    </a:lnTo>
                    <a:cubicBezTo>
                      <a:pt x="1" y="539"/>
                      <a:pt x="48" y="587"/>
                      <a:pt x="112" y="587"/>
                    </a:cubicBezTo>
                    <a:cubicBezTo>
                      <a:pt x="159" y="587"/>
                      <a:pt x="207" y="539"/>
                      <a:pt x="207" y="492"/>
                    </a:cubicBezTo>
                    <a:lnTo>
                      <a:pt x="207" y="112"/>
                    </a:lnTo>
                    <a:cubicBezTo>
                      <a:pt x="207" y="48"/>
                      <a:pt x="159" y="1"/>
                      <a:pt x="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235195" y="1410769"/>
                <a:ext cx="19000" cy="54140"/>
              </a:xfrm>
              <a:custGeom>
                <a:avLst/>
                <a:gdLst/>
                <a:ahLst/>
                <a:cxnLst/>
                <a:rect l="l" t="t" r="r" b="b"/>
                <a:pathLst>
                  <a:path w="206" h="587" extrusionOk="0">
                    <a:moveTo>
                      <a:pt x="95" y="1"/>
                    </a:moveTo>
                    <a:cubicBezTo>
                      <a:pt x="32" y="1"/>
                      <a:pt x="0" y="48"/>
                      <a:pt x="0" y="112"/>
                    </a:cubicBezTo>
                    <a:lnTo>
                      <a:pt x="0" y="492"/>
                    </a:lnTo>
                    <a:cubicBezTo>
                      <a:pt x="0" y="539"/>
                      <a:pt x="48" y="587"/>
                      <a:pt x="95" y="587"/>
                    </a:cubicBezTo>
                    <a:cubicBezTo>
                      <a:pt x="158" y="587"/>
                      <a:pt x="190" y="539"/>
                      <a:pt x="190" y="492"/>
                    </a:cubicBezTo>
                    <a:lnTo>
                      <a:pt x="206" y="112"/>
                    </a:lnTo>
                    <a:cubicBezTo>
                      <a:pt x="190" y="48"/>
                      <a:pt x="143" y="1"/>
                      <a:pt x="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267292" y="1410769"/>
                <a:ext cx="19092" cy="54140"/>
              </a:xfrm>
              <a:custGeom>
                <a:avLst/>
                <a:gdLst/>
                <a:ahLst/>
                <a:cxnLst/>
                <a:rect l="l" t="t" r="r" b="b"/>
                <a:pathLst>
                  <a:path w="207" h="587" extrusionOk="0">
                    <a:moveTo>
                      <a:pt x="96" y="1"/>
                    </a:moveTo>
                    <a:cubicBezTo>
                      <a:pt x="48" y="1"/>
                      <a:pt x="1" y="48"/>
                      <a:pt x="1" y="112"/>
                    </a:cubicBezTo>
                    <a:lnTo>
                      <a:pt x="1" y="492"/>
                    </a:lnTo>
                    <a:cubicBezTo>
                      <a:pt x="1" y="539"/>
                      <a:pt x="48" y="587"/>
                      <a:pt x="96" y="587"/>
                    </a:cubicBezTo>
                    <a:cubicBezTo>
                      <a:pt x="159" y="587"/>
                      <a:pt x="207" y="539"/>
                      <a:pt x="207" y="492"/>
                    </a:cubicBezTo>
                    <a:lnTo>
                      <a:pt x="207" y="112"/>
                    </a:lnTo>
                    <a:cubicBezTo>
                      <a:pt x="207" y="48"/>
                      <a:pt x="159" y="1"/>
                      <a:pt x="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299481" y="1412244"/>
                <a:ext cx="19092" cy="53034"/>
              </a:xfrm>
              <a:custGeom>
                <a:avLst/>
                <a:gdLst/>
                <a:ahLst/>
                <a:cxnLst/>
                <a:rect l="l" t="t" r="r" b="b"/>
                <a:pathLst>
                  <a:path w="207" h="575" extrusionOk="0">
                    <a:moveTo>
                      <a:pt x="111" y="1"/>
                    </a:moveTo>
                    <a:cubicBezTo>
                      <a:pt x="48" y="1"/>
                      <a:pt x="0" y="48"/>
                      <a:pt x="0" y="96"/>
                    </a:cubicBezTo>
                    <a:lnTo>
                      <a:pt x="0" y="476"/>
                    </a:lnTo>
                    <a:cubicBezTo>
                      <a:pt x="0" y="531"/>
                      <a:pt x="36" y="574"/>
                      <a:pt x="87" y="574"/>
                    </a:cubicBezTo>
                    <a:cubicBezTo>
                      <a:pt x="95" y="574"/>
                      <a:pt x="103" y="573"/>
                      <a:pt x="111" y="571"/>
                    </a:cubicBezTo>
                    <a:cubicBezTo>
                      <a:pt x="117" y="573"/>
                      <a:pt x="123" y="574"/>
                      <a:pt x="130" y="574"/>
                    </a:cubicBezTo>
                    <a:cubicBezTo>
                      <a:pt x="170" y="574"/>
                      <a:pt x="206" y="531"/>
                      <a:pt x="206" y="476"/>
                    </a:cubicBezTo>
                    <a:lnTo>
                      <a:pt x="206" y="96"/>
                    </a:lnTo>
                    <a:cubicBezTo>
                      <a:pt x="206" y="48"/>
                      <a:pt x="159"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33054" y="1412244"/>
                <a:ext cx="19092" cy="54140"/>
              </a:xfrm>
              <a:custGeom>
                <a:avLst/>
                <a:gdLst/>
                <a:ahLst/>
                <a:cxnLst/>
                <a:rect l="l" t="t" r="r" b="b"/>
                <a:pathLst>
                  <a:path w="207" h="587" extrusionOk="0">
                    <a:moveTo>
                      <a:pt x="96" y="1"/>
                    </a:moveTo>
                    <a:cubicBezTo>
                      <a:pt x="48" y="1"/>
                      <a:pt x="0" y="48"/>
                      <a:pt x="0" y="112"/>
                    </a:cubicBezTo>
                    <a:lnTo>
                      <a:pt x="0" y="492"/>
                    </a:lnTo>
                    <a:cubicBezTo>
                      <a:pt x="0" y="539"/>
                      <a:pt x="48" y="587"/>
                      <a:pt x="96" y="587"/>
                    </a:cubicBezTo>
                    <a:cubicBezTo>
                      <a:pt x="159" y="587"/>
                      <a:pt x="206" y="539"/>
                      <a:pt x="206" y="476"/>
                    </a:cubicBezTo>
                    <a:lnTo>
                      <a:pt x="206" y="112"/>
                    </a:lnTo>
                    <a:cubicBezTo>
                      <a:pt x="191" y="48"/>
                      <a:pt x="159" y="1"/>
                      <a:pt x="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6365243" y="1413443"/>
                <a:ext cx="19000" cy="52941"/>
              </a:xfrm>
              <a:custGeom>
                <a:avLst/>
                <a:gdLst/>
                <a:ahLst/>
                <a:cxnLst/>
                <a:rect l="l" t="t" r="r" b="b"/>
                <a:pathLst>
                  <a:path w="206" h="574" extrusionOk="0">
                    <a:moveTo>
                      <a:pt x="118" y="0"/>
                    </a:moveTo>
                    <a:cubicBezTo>
                      <a:pt x="111" y="0"/>
                      <a:pt x="103" y="1"/>
                      <a:pt x="95" y="3"/>
                    </a:cubicBezTo>
                    <a:cubicBezTo>
                      <a:pt x="48" y="3"/>
                      <a:pt x="0" y="51"/>
                      <a:pt x="0" y="99"/>
                    </a:cubicBezTo>
                    <a:lnTo>
                      <a:pt x="0" y="479"/>
                    </a:lnTo>
                    <a:cubicBezTo>
                      <a:pt x="0" y="526"/>
                      <a:pt x="48" y="574"/>
                      <a:pt x="95" y="574"/>
                    </a:cubicBezTo>
                    <a:cubicBezTo>
                      <a:pt x="158" y="574"/>
                      <a:pt x="206" y="526"/>
                      <a:pt x="206" y="479"/>
                    </a:cubicBezTo>
                    <a:lnTo>
                      <a:pt x="206" y="99"/>
                    </a:lnTo>
                    <a:cubicBezTo>
                      <a:pt x="192" y="43"/>
                      <a:pt x="166" y="0"/>
                      <a:pt x="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6397340" y="1413720"/>
                <a:ext cx="19092" cy="52665"/>
              </a:xfrm>
              <a:custGeom>
                <a:avLst/>
                <a:gdLst/>
                <a:ahLst/>
                <a:cxnLst/>
                <a:rect l="l" t="t" r="r" b="b"/>
                <a:pathLst>
                  <a:path w="207" h="571" extrusionOk="0">
                    <a:moveTo>
                      <a:pt x="96" y="0"/>
                    </a:moveTo>
                    <a:cubicBezTo>
                      <a:pt x="48" y="0"/>
                      <a:pt x="1" y="48"/>
                      <a:pt x="1" y="96"/>
                    </a:cubicBezTo>
                    <a:lnTo>
                      <a:pt x="1" y="476"/>
                    </a:lnTo>
                    <a:cubicBezTo>
                      <a:pt x="1" y="539"/>
                      <a:pt x="48" y="571"/>
                      <a:pt x="111" y="571"/>
                    </a:cubicBezTo>
                    <a:cubicBezTo>
                      <a:pt x="159" y="571"/>
                      <a:pt x="206" y="539"/>
                      <a:pt x="206" y="476"/>
                    </a:cubicBezTo>
                    <a:lnTo>
                      <a:pt x="206" y="96"/>
                    </a:lnTo>
                    <a:cubicBezTo>
                      <a:pt x="206" y="48"/>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6429529" y="1413720"/>
                <a:ext cx="19092" cy="54140"/>
              </a:xfrm>
              <a:custGeom>
                <a:avLst/>
                <a:gdLst/>
                <a:ahLst/>
                <a:cxnLst/>
                <a:rect l="l" t="t" r="r" b="b"/>
                <a:pathLst>
                  <a:path w="207" h="587" extrusionOk="0">
                    <a:moveTo>
                      <a:pt x="111" y="0"/>
                    </a:moveTo>
                    <a:cubicBezTo>
                      <a:pt x="48" y="0"/>
                      <a:pt x="0" y="48"/>
                      <a:pt x="0" y="111"/>
                    </a:cubicBezTo>
                    <a:lnTo>
                      <a:pt x="0" y="492"/>
                    </a:lnTo>
                    <a:cubicBezTo>
                      <a:pt x="0" y="539"/>
                      <a:pt x="48" y="587"/>
                      <a:pt x="111" y="587"/>
                    </a:cubicBezTo>
                    <a:cubicBezTo>
                      <a:pt x="159" y="587"/>
                      <a:pt x="206" y="539"/>
                      <a:pt x="206" y="476"/>
                    </a:cubicBezTo>
                    <a:lnTo>
                      <a:pt x="206" y="96"/>
                    </a:lnTo>
                    <a:cubicBezTo>
                      <a:pt x="206" y="48"/>
                      <a:pt x="159" y="0"/>
                      <a:pt x="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6461626" y="1413720"/>
                <a:ext cx="19092" cy="54140"/>
              </a:xfrm>
              <a:custGeom>
                <a:avLst/>
                <a:gdLst/>
                <a:ahLst/>
                <a:cxnLst/>
                <a:rect l="l" t="t" r="r" b="b"/>
                <a:pathLst>
                  <a:path w="207" h="587" extrusionOk="0">
                    <a:moveTo>
                      <a:pt x="112" y="0"/>
                    </a:moveTo>
                    <a:cubicBezTo>
                      <a:pt x="48" y="0"/>
                      <a:pt x="1" y="48"/>
                      <a:pt x="16" y="111"/>
                    </a:cubicBezTo>
                    <a:lnTo>
                      <a:pt x="16" y="492"/>
                    </a:lnTo>
                    <a:cubicBezTo>
                      <a:pt x="16" y="539"/>
                      <a:pt x="48" y="587"/>
                      <a:pt x="112" y="587"/>
                    </a:cubicBezTo>
                    <a:cubicBezTo>
                      <a:pt x="175" y="587"/>
                      <a:pt x="207" y="539"/>
                      <a:pt x="207" y="492"/>
                    </a:cubicBezTo>
                    <a:lnTo>
                      <a:pt x="207" y="111"/>
                    </a:lnTo>
                    <a:cubicBezTo>
                      <a:pt x="207" y="48"/>
                      <a:pt x="159" y="0"/>
                      <a:pt x="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6495198" y="1415196"/>
                <a:ext cx="19092" cy="52665"/>
              </a:xfrm>
              <a:custGeom>
                <a:avLst/>
                <a:gdLst/>
                <a:ahLst/>
                <a:cxnLst/>
                <a:rect l="l" t="t" r="r" b="b"/>
                <a:pathLst>
                  <a:path w="207" h="571" extrusionOk="0">
                    <a:moveTo>
                      <a:pt x="96" y="0"/>
                    </a:moveTo>
                    <a:cubicBezTo>
                      <a:pt x="33" y="0"/>
                      <a:pt x="1" y="48"/>
                      <a:pt x="1" y="95"/>
                    </a:cubicBezTo>
                    <a:lnTo>
                      <a:pt x="1" y="476"/>
                    </a:lnTo>
                    <a:cubicBezTo>
                      <a:pt x="1" y="539"/>
                      <a:pt x="49" y="571"/>
                      <a:pt x="96" y="571"/>
                    </a:cubicBezTo>
                    <a:cubicBezTo>
                      <a:pt x="159" y="571"/>
                      <a:pt x="207" y="523"/>
                      <a:pt x="207" y="476"/>
                    </a:cubicBezTo>
                    <a:lnTo>
                      <a:pt x="191" y="95"/>
                    </a:lnTo>
                    <a:cubicBezTo>
                      <a:pt x="191" y="32"/>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6527388" y="1415196"/>
                <a:ext cx="19092" cy="54140"/>
              </a:xfrm>
              <a:custGeom>
                <a:avLst/>
                <a:gdLst/>
                <a:ahLst/>
                <a:cxnLst/>
                <a:rect l="l" t="t" r="r" b="b"/>
                <a:pathLst>
                  <a:path w="207" h="587" extrusionOk="0">
                    <a:moveTo>
                      <a:pt x="96" y="0"/>
                    </a:moveTo>
                    <a:cubicBezTo>
                      <a:pt x="48" y="0"/>
                      <a:pt x="1" y="48"/>
                      <a:pt x="1" y="111"/>
                    </a:cubicBezTo>
                    <a:lnTo>
                      <a:pt x="1" y="476"/>
                    </a:lnTo>
                    <a:cubicBezTo>
                      <a:pt x="1" y="539"/>
                      <a:pt x="48" y="586"/>
                      <a:pt x="111" y="586"/>
                    </a:cubicBezTo>
                    <a:cubicBezTo>
                      <a:pt x="159" y="571"/>
                      <a:pt x="206" y="539"/>
                      <a:pt x="206" y="476"/>
                    </a:cubicBezTo>
                    <a:lnTo>
                      <a:pt x="206" y="95"/>
                    </a:lnTo>
                    <a:cubicBezTo>
                      <a:pt x="206" y="48"/>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6559577" y="1415196"/>
                <a:ext cx="19092" cy="54140"/>
              </a:xfrm>
              <a:custGeom>
                <a:avLst/>
                <a:gdLst/>
                <a:ahLst/>
                <a:cxnLst/>
                <a:rect l="l" t="t" r="r" b="b"/>
                <a:pathLst>
                  <a:path w="207" h="587" extrusionOk="0">
                    <a:moveTo>
                      <a:pt x="111" y="0"/>
                    </a:moveTo>
                    <a:cubicBezTo>
                      <a:pt x="48" y="0"/>
                      <a:pt x="0" y="48"/>
                      <a:pt x="0" y="111"/>
                    </a:cubicBezTo>
                    <a:lnTo>
                      <a:pt x="0" y="491"/>
                    </a:lnTo>
                    <a:cubicBezTo>
                      <a:pt x="0" y="539"/>
                      <a:pt x="48" y="586"/>
                      <a:pt x="111" y="586"/>
                    </a:cubicBezTo>
                    <a:cubicBezTo>
                      <a:pt x="158" y="586"/>
                      <a:pt x="206" y="539"/>
                      <a:pt x="206" y="491"/>
                    </a:cubicBezTo>
                    <a:lnTo>
                      <a:pt x="206" y="111"/>
                    </a:lnTo>
                    <a:cubicBezTo>
                      <a:pt x="206" y="48"/>
                      <a:pt x="158" y="0"/>
                      <a:pt x="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6591674" y="1416671"/>
                <a:ext cx="19092" cy="52665"/>
              </a:xfrm>
              <a:custGeom>
                <a:avLst/>
                <a:gdLst/>
                <a:ahLst/>
                <a:cxnLst/>
                <a:rect l="l" t="t" r="r" b="b"/>
                <a:pathLst>
                  <a:path w="207" h="571" extrusionOk="0">
                    <a:moveTo>
                      <a:pt x="111" y="0"/>
                    </a:moveTo>
                    <a:cubicBezTo>
                      <a:pt x="48" y="0"/>
                      <a:pt x="1" y="32"/>
                      <a:pt x="16" y="95"/>
                    </a:cubicBezTo>
                    <a:lnTo>
                      <a:pt x="16" y="475"/>
                    </a:lnTo>
                    <a:cubicBezTo>
                      <a:pt x="16" y="523"/>
                      <a:pt x="64" y="570"/>
                      <a:pt x="111" y="570"/>
                    </a:cubicBezTo>
                    <a:cubicBezTo>
                      <a:pt x="159" y="570"/>
                      <a:pt x="207" y="523"/>
                      <a:pt x="207" y="475"/>
                    </a:cubicBezTo>
                    <a:lnTo>
                      <a:pt x="207" y="95"/>
                    </a:lnTo>
                    <a:cubicBezTo>
                      <a:pt x="207" y="32"/>
                      <a:pt x="159" y="0"/>
                      <a:pt x="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6625246" y="1416671"/>
                <a:ext cx="19092" cy="52941"/>
              </a:xfrm>
              <a:custGeom>
                <a:avLst/>
                <a:gdLst/>
                <a:ahLst/>
                <a:cxnLst/>
                <a:rect l="l" t="t" r="r" b="b"/>
                <a:pathLst>
                  <a:path w="207" h="574" extrusionOk="0">
                    <a:moveTo>
                      <a:pt x="96" y="0"/>
                    </a:moveTo>
                    <a:cubicBezTo>
                      <a:pt x="33" y="0"/>
                      <a:pt x="1" y="48"/>
                      <a:pt x="1" y="95"/>
                    </a:cubicBezTo>
                    <a:lnTo>
                      <a:pt x="1" y="475"/>
                    </a:lnTo>
                    <a:cubicBezTo>
                      <a:pt x="1" y="530"/>
                      <a:pt x="37" y="574"/>
                      <a:pt x="77" y="574"/>
                    </a:cubicBezTo>
                    <a:cubicBezTo>
                      <a:pt x="84" y="574"/>
                      <a:pt x="90" y="573"/>
                      <a:pt x="96" y="570"/>
                    </a:cubicBezTo>
                    <a:cubicBezTo>
                      <a:pt x="159" y="570"/>
                      <a:pt x="207" y="523"/>
                      <a:pt x="207" y="475"/>
                    </a:cubicBezTo>
                    <a:lnTo>
                      <a:pt x="191" y="95"/>
                    </a:lnTo>
                    <a:cubicBezTo>
                      <a:pt x="191" y="48"/>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6657435" y="1416671"/>
                <a:ext cx="19092" cy="54140"/>
              </a:xfrm>
              <a:custGeom>
                <a:avLst/>
                <a:gdLst/>
                <a:ahLst/>
                <a:cxnLst/>
                <a:rect l="l" t="t" r="r" b="b"/>
                <a:pathLst>
                  <a:path w="207" h="587" extrusionOk="0">
                    <a:moveTo>
                      <a:pt x="96" y="0"/>
                    </a:moveTo>
                    <a:cubicBezTo>
                      <a:pt x="48" y="0"/>
                      <a:pt x="1" y="48"/>
                      <a:pt x="1" y="111"/>
                    </a:cubicBezTo>
                    <a:lnTo>
                      <a:pt x="1" y="475"/>
                    </a:lnTo>
                    <a:cubicBezTo>
                      <a:pt x="1" y="539"/>
                      <a:pt x="48" y="586"/>
                      <a:pt x="111" y="586"/>
                    </a:cubicBezTo>
                    <a:cubicBezTo>
                      <a:pt x="159" y="586"/>
                      <a:pt x="206" y="539"/>
                      <a:pt x="206" y="475"/>
                    </a:cubicBezTo>
                    <a:lnTo>
                      <a:pt x="206" y="111"/>
                    </a:lnTo>
                    <a:cubicBezTo>
                      <a:pt x="206" y="48"/>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32"/>
            <p:cNvGrpSpPr/>
            <p:nvPr/>
          </p:nvGrpSpPr>
          <p:grpSpPr>
            <a:xfrm>
              <a:off x="5687242" y="1373691"/>
              <a:ext cx="410619" cy="190645"/>
              <a:chOff x="5687242" y="1373691"/>
              <a:chExt cx="410619" cy="190645"/>
            </a:xfrm>
          </p:grpSpPr>
          <p:sp>
            <p:nvSpPr>
              <p:cNvPr id="410" name="Google Shape;410;p32"/>
              <p:cNvSpPr/>
              <p:nvPr/>
            </p:nvSpPr>
            <p:spPr>
              <a:xfrm>
                <a:off x="6042245" y="1410676"/>
                <a:ext cx="55616" cy="153659"/>
              </a:xfrm>
              <a:custGeom>
                <a:avLst/>
                <a:gdLst/>
                <a:ahLst/>
                <a:cxnLst/>
                <a:rect l="l" t="t" r="r" b="b"/>
                <a:pathLst>
                  <a:path w="603" h="1666" extrusionOk="0">
                    <a:moveTo>
                      <a:pt x="310" y="1"/>
                    </a:moveTo>
                    <a:cubicBezTo>
                      <a:pt x="302" y="1"/>
                      <a:pt x="294" y="1"/>
                      <a:pt x="286" y="2"/>
                    </a:cubicBezTo>
                    <a:cubicBezTo>
                      <a:pt x="128" y="2"/>
                      <a:pt x="1" y="129"/>
                      <a:pt x="1" y="287"/>
                    </a:cubicBezTo>
                    <a:lnTo>
                      <a:pt x="17" y="1380"/>
                    </a:lnTo>
                    <a:cubicBezTo>
                      <a:pt x="17" y="1539"/>
                      <a:pt x="159" y="1665"/>
                      <a:pt x="318" y="1665"/>
                    </a:cubicBezTo>
                    <a:cubicBezTo>
                      <a:pt x="476" y="1665"/>
                      <a:pt x="603" y="1523"/>
                      <a:pt x="603" y="1364"/>
                    </a:cubicBezTo>
                    <a:lnTo>
                      <a:pt x="587" y="287"/>
                    </a:lnTo>
                    <a:cubicBezTo>
                      <a:pt x="587" y="137"/>
                      <a:pt x="459"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5687242" y="1373691"/>
                <a:ext cx="255761" cy="101456"/>
              </a:xfrm>
              <a:custGeom>
                <a:avLst/>
                <a:gdLst/>
                <a:ahLst/>
                <a:cxnLst/>
                <a:rect l="l" t="t" r="r" b="b"/>
                <a:pathLst>
                  <a:path w="2773" h="1100" extrusionOk="0">
                    <a:moveTo>
                      <a:pt x="1288" y="1"/>
                    </a:moveTo>
                    <a:cubicBezTo>
                      <a:pt x="1244" y="1"/>
                      <a:pt x="1200" y="3"/>
                      <a:pt x="1157" y="7"/>
                    </a:cubicBezTo>
                    <a:cubicBezTo>
                      <a:pt x="729" y="229"/>
                      <a:pt x="333" y="514"/>
                      <a:pt x="0" y="862"/>
                    </a:cubicBezTo>
                    <a:cubicBezTo>
                      <a:pt x="313" y="763"/>
                      <a:pt x="636" y="725"/>
                      <a:pt x="946" y="725"/>
                    </a:cubicBezTo>
                    <a:cubicBezTo>
                      <a:pt x="1923" y="725"/>
                      <a:pt x="2773" y="1100"/>
                      <a:pt x="2773" y="1100"/>
                    </a:cubicBezTo>
                    <a:cubicBezTo>
                      <a:pt x="2322" y="257"/>
                      <a:pt x="1778" y="1"/>
                      <a:pt x="1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32"/>
            <p:cNvSpPr/>
            <p:nvPr/>
          </p:nvSpPr>
          <p:spPr>
            <a:xfrm>
              <a:off x="6740721" y="1520249"/>
              <a:ext cx="401949" cy="302707"/>
            </a:xfrm>
            <a:custGeom>
              <a:avLst/>
              <a:gdLst/>
              <a:ahLst/>
              <a:cxnLst/>
              <a:rect l="l" t="t" r="r" b="b"/>
              <a:pathLst>
                <a:path w="4358" h="3282" extrusionOk="0">
                  <a:moveTo>
                    <a:pt x="1520" y="0"/>
                  </a:moveTo>
                  <a:cubicBezTo>
                    <a:pt x="999" y="0"/>
                    <a:pt x="470" y="70"/>
                    <a:pt x="1" y="224"/>
                  </a:cubicBezTo>
                  <a:lnTo>
                    <a:pt x="824" y="3281"/>
                  </a:lnTo>
                  <a:cubicBezTo>
                    <a:pt x="824" y="3281"/>
                    <a:pt x="4357" y="2664"/>
                    <a:pt x="4246" y="1174"/>
                  </a:cubicBezTo>
                  <a:cubicBezTo>
                    <a:pt x="4189" y="476"/>
                    <a:pt x="2881" y="0"/>
                    <a:pt x="15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769959" y="1565719"/>
              <a:ext cx="372712" cy="257236"/>
            </a:xfrm>
            <a:custGeom>
              <a:avLst/>
              <a:gdLst/>
              <a:ahLst/>
              <a:cxnLst/>
              <a:rect l="l" t="t" r="r" b="b"/>
              <a:pathLst>
                <a:path w="4041" h="2789" extrusionOk="0">
                  <a:moveTo>
                    <a:pt x="3407" y="0"/>
                  </a:moveTo>
                  <a:cubicBezTo>
                    <a:pt x="2322" y="764"/>
                    <a:pt x="1112" y="916"/>
                    <a:pt x="362" y="916"/>
                  </a:cubicBezTo>
                  <a:cubicBezTo>
                    <a:pt x="225" y="916"/>
                    <a:pt x="103" y="910"/>
                    <a:pt x="0" y="903"/>
                  </a:cubicBezTo>
                  <a:lnTo>
                    <a:pt x="0" y="903"/>
                  </a:lnTo>
                  <a:lnTo>
                    <a:pt x="507" y="2788"/>
                  </a:lnTo>
                  <a:cubicBezTo>
                    <a:pt x="507" y="2788"/>
                    <a:pt x="4040" y="2171"/>
                    <a:pt x="3929" y="681"/>
                  </a:cubicBezTo>
                  <a:cubicBezTo>
                    <a:pt x="3914" y="412"/>
                    <a:pt x="3708" y="190"/>
                    <a:pt x="3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6647198" y="1534360"/>
              <a:ext cx="268950" cy="293576"/>
            </a:xfrm>
            <a:custGeom>
              <a:avLst/>
              <a:gdLst/>
              <a:ahLst/>
              <a:cxnLst/>
              <a:rect l="l" t="t" r="r" b="b"/>
              <a:pathLst>
                <a:path w="2916" h="3183" extrusionOk="0">
                  <a:moveTo>
                    <a:pt x="1412" y="1"/>
                  </a:moveTo>
                  <a:cubicBezTo>
                    <a:pt x="1370" y="1"/>
                    <a:pt x="1327" y="3"/>
                    <a:pt x="1284" y="7"/>
                  </a:cubicBezTo>
                  <a:cubicBezTo>
                    <a:pt x="523" y="87"/>
                    <a:pt x="1" y="863"/>
                    <a:pt x="96" y="1750"/>
                  </a:cubicBezTo>
                  <a:cubicBezTo>
                    <a:pt x="200" y="2572"/>
                    <a:pt x="812" y="3183"/>
                    <a:pt x="1507" y="3183"/>
                  </a:cubicBezTo>
                  <a:cubicBezTo>
                    <a:pt x="1548" y="3183"/>
                    <a:pt x="1590" y="3180"/>
                    <a:pt x="1632" y="3176"/>
                  </a:cubicBezTo>
                  <a:cubicBezTo>
                    <a:pt x="2393" y="3081"/>
                    <a:pt x="2916" y="2305"/>
                    <a:pt x="2821" y="1433"/>
                  </a:cubicBezTo>
                  <a:cubicBezTo>
                    <a:pt x="2731" y="611"/>
                    <a:pt x="2120" y="1"/>
                    <a:pt x="1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629673" y="1525414"/>
              <a:ext cx="303998" cy="310639"/>
            </a:xfrm>
            <a:custGeom>
              <a:avLst/>
              <a:gdLst/>
              <a:ahLst/>
              <a:cxnLst/>
              <a:rect l="l" t="t" r="r" b="b"/>
              <a:pathLst>
                <a:path w="3296" h="3368" extrusionOk="0">
                  <a:moveTo>
                    <a:pt x="1601" y="199"/>
                  </a:moveTo>
                  <a:cubicBezTo>
                    <a:pt x="1902" y="199"/>
                    <a:pt x="2203" y="326"/>
                    <a:pt x="2424" y="532"/>
                  </a:cubicBezTo>
                  <a:cubicBezTo>
                    <a:pt x="2694" y="801"/>
                    <a:pt x="2868" y="1166"/>
                    <a:pt x="2916" y="1546"/>
                  </a:cubicBezTo>
                  <a:cubicBezTo>
                    <a:pt x="2963" y="1926"/>
                    <a:pt x="2868" y="2322"/>
                    <a:pt x="2662" y="2639"/>
                  </a:cubicBezTo>
                  <a:cubicBezTo>
                    <a:pt x="2438" y="2989"/>
                    <a:pt x="2061" y="3172"/>
                    <a:pt x="1684" y="3172"/>
                  </a:cubicBezTo>
                  <a:cubicBezTo>
                    <a:pt x="1396" y="3172"/>
                    <a:pt x="1107" y="3065"/>
                    <a:pt x="888" y="2845"/>
                  </a:cubicBezTo>
                  <a:cubicBezTo>
                    <a:pt x="317" y="2275"/>
                    <a:pt x="206" y="1404"/>
                    <a:pt x="650" y="738"/>
                  </a:cubicBezTo>
                  <a:cubicBezTo>
                    <a:pt x="824" y="437"/>
                    <a:pt x="1141" y="247"/>
                    <a:pt x="1474" y="199"/>
                  </a:cubicBezTo>
                  <a:close/>
                  <a:moveTo>
                    <a:pt x="1612" y="1"/>
                  </a:moveTo>
                  <a:cubicBezTo>
                    <a:pt x="1172" y="1"/>
                    <a:pt x="735" y="215"/>
                    <a:pt x="476" y="627"/>
                  </a:cubicBezTo>
                  <a:cubicBezTo>
                    <a:pt x="1" y="1372"/>
                    <a:pt x="111" y="2354"/>
                    <a:pt x="745" y="2972"/>
                  </a:cubicBezTo>
                  <a:cubicBezTo>
                    <a:pt x="999" y="3225"/>
                    <a:pt x="1331" y="3368"/>
                    <a:pt x="1696" y="3368"/>
                  </a:cubicBezTo>
                  <a:lnTo>
                    <a:pt x="1822" y="3368"/>
                  </a:lnTo>
                  <a:cubicBezTo>
                    <a:pt x="2234" y="3320"/>
                    <a:pt x="2599" y="3099"/>
                    <a:pt x="2820" y="2750"/>
                  </a:cubicBezTo>
                  <a:cubicBezTo>
                    <a:pt x="3296" y="2006"/>
                    <a:pt x="3185" y="1023"/>
                    <a:pt x="2551" y="390"/>
                  </a:cubicBezTo>
                  <a:cubicBezTo>
                    <a:pt x="2289" y="128"/>
                    <a:pt x="1950" y="1"/>
                    <a:pt x="1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7062152" y="1501802"/>
              <a:ext cx="318663" cy="239343"/>
            </a:xfrm>
            <a:custGeom>
              <a:avLst/>
              <a:gdLst/>
              <a:ahLst/>
              <a:cxnLst/>
              <a:rect l="l" t="t" r="r" b="b"/>
              <a:pathLst>
                <a:path w="3455" h="2595" extrusionOk="0">
                  <a:moveTo>
                    <a:pt x="1189" y="1"/>
                  </a:moveTo>
                  <a:cubicBezTo>
                    <a:pt x="781" y="1"/>
                    <a:pt x="368" y="54"/>
                    <a:pt x="1" y="170"/>
                  </a:cubicBezTo>
                  <a:lnTo>
                    <a:pt x="666" y="2594"/>
                  </a:lnTo>
                  <a:cubicBezTo>
                    <a:pt x="666" y="2594"/>
                    <a:pt x="3455" y="2103"/>
                    <a:pt x="3375" y="931"/>
                  </a:cubicBezTo>
                  <a:cubicBezTo>
                    <a:pt x="3329" y="378"/>
                    <a:pt x="2278" y="1"/>
                    <a:pt x="1189" y="1"/>
                  </a:cubicBezTo>
                  <a:close/>
                </a:path>
              </a:pathLst>
            </a:custGeom>
            <a:solidFill>
              <a:srgbClr val="FCFE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7087054" y="1537957"/>
              <a:ext cx="293761" cy="203188"/>
            </a:xfrm>
            <a:custGeom>
              <a:avLst/>
              <a:gdLst/>
              <a:ahLst/>
              <a:cxnLst/>
              <a:rect l="l" t="t" r="r" b="b"/>
              <a:pathLst>
                <a:path w="3185" h="2203" extrusionOk="0">
                  <a:moveTo>
                    <a:pt x="2693" y="0"/>
                  </a:moveTo>
                  <a:cubicBezTo>
                    <a:pt x="1985" y="482"/>
                    <a:pt x="1149" y="723"/>
                    <a:pt x="300" y="723"/>
                  </a:cubicBezTo>
                  <a:cubicBezTo>
                    <a:pt x="200" y="723"/>
                    <a:pt x="100" y="720"/>
                    <a:pt x="0" y="713"/>
                  </a:cubicBezTo>
                  <a:lnTo>
                    <a:pt x="0" y="713"/>
                  </a:lnTo>
                  <a:lnTo>
                    <a:pt x="396" y="2202"/>
                  </a:lnTo>
                  <a:cubicBezTo>
                    <a:pt x="396" y="2202"/>
                    <a:pt x="3185" y="1711"/>
                    <a:pt x="3121" y="539"/>
                  </a:cubicBezTo>
                  <a:cubicBezTo>
                    <a:pt x="3074" y="301"/>
                    <a:pt x="2915" y="95"/>
                    <a:pt x="2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989103" y="1512317"/>
              <a:ext cx="213426" cy="233717"/>
            </a:xfrm>
            <a:custGeom>
              <a:avLst/>
              <a:gdLst/>
              <a:ahLst/>
              <a:cxnLst/>
              <a:rect l="l" t="t" r="r" b="b"/>
              <a:pathLst>
                <a:path w="2314" h="2534" extrusionOk="0">
                  <a:moveTo>
                    <a:pt x="1133" y="1"/>
                  </a:moveTo>
                  <a:cubicBezTo>
                    <a:pt x="1094" y="1"/>
                    <a:pt x="1054" y="3"/>
                    <a:pt x="1015" y="9"/>
                  </a:cubicBezTo>
                  <a:cubicBezTo>
                    <a:pt x="413" y="88"/>
                    <a:pt x="1" y="690"/>
                    <a:pt x="64" y="1387"/>
                  </a:cubicBezTo>
                  <a:cubicBezTo>
                    <a:pt x="139" y="2045"/>
                    <a:pt x="637" y="2533"/>
                    <a:pt x="1198" y="2533"/>
                  </a:cubicBezTo>
                  <a:cubicBezTo>
                    <a:pt x="1232" y="2533"/>
                    <a:pt x="1266" y="2531"/>
                    <a:pt x="1300" y="2528"/>
                  </a:cubicBezTo>
                  <a:cubicBezTo>
                    <a:pt x="1886" y="2449"/>
                    <a:pt x="2314" y="1831"/>
                    <a:pt x="2235" y="1149"/>
                  </a:cubicBezTo>
                  <a:cubicBezTo>
                    <a:pt x="2161" y="499"/>
                    <a:pt x="1673" y="1"/>
                    <a:pt x="1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6983293" y="1503647"/>
              <a:ext cx="225140" cy="250596"/>
            </a:xfrm>
            <a:custGeom>
              <a:avLst/>
              <a:gdLst/>
              <a:ahLst/>
              <a:cxnLst/>
              <a:rect l="l" t="t" r="r" b="b"/>
              <a:pathLst>
                <a:path w="2441" h="2717" extrusionOk="0">
                  <a:moveTo>
                    <a:pt x="1173" y="198"/>
                  </a:moveTo>
                  <a:cubicBezTo>
                    <a:pt x="1680" y="198"/>
                    <a:pt x="2123" y="657"/>
                    <a:pt x="2187" y="1243"/>
                  </a:cubicBezTo>
                  <a:cubicBezTo>
                    <a:pt x="2234" y="1544"/>
                    <a:pt x="2155" y="1845"/>
                    <a:pt x="1997" y="2099"/>
                  </a:cubicBezTo>
                  <a:cubicBezTo>
                    <a:pt x="1854" y="2321"/>
                    <a:pt x="1616" y="2479"/>
                    <a:pt x="1347" y="2511"/>
                  </a:cubicBezTo>
                  <a:cubicBezTo>
                    <a:pt x="1315" y="2515"/>
                    <a:pt x="1282" y="2517"/>
                    <a:pt x="1250" y="2517"/>
                  </a:cubicBezTo>
                  <a:cubicBezTo>
                    <a:pt x="749" y="2517"/>
                    <a:pt x="298" y="2061"/>
                    <a:pt x="238" y="1465"/>
                  </a:cubicBezTo>
                  <a:cubicBezTo>
                    <a:pt x="191" y="1164"/>
                    <a:pt x="270" y="863"/>
                    <a:pt x="428" y="610"/>
                  </a:cubicBezTo>
                  <a:cubicBezTo>
                    <a:pt x="571" y="388"/>
                    <a:pt x="808" y="230"/>
                    <a:pt x="1078" y="198"/>
                  </a:cubicBezTo>
                  <a:close/>
                  <a:moveTo>
                    <a:pt x="1186" y="0"/>
                  </a:moveTo>
                  <a:cubicBezTo>
                    <a:pt x="1145" y="0"/>
                    <a:pt x="1103" y="3"/>
                    <a:pt x="1062" y="8"/>
                  </a:cubicBezTo>
                  <a:cubicBezTo>
                    <a:pt x="729" y="55"/>
                    <a:pt x="444" y="230"/>
                    <a:pt x="270" y="499"/>
                  </a:cubicBezTo>
                  <a:cubicBezTo>
                    <a:pt x="80" y="800"/>
                    <a:pt x="0" y="1148"/>
                    <a:pt x="32" y="1497"/>
                  </a:cubicBezTo>
                  <a:cubicBezTo>
                    <a:pt x="111" y="2194"/>
                    <a:pt x="650" y="2717"/>
                    <a:pt x="1252" y="2717"/>
                  </a:cubicBezTo>
                  <a:lnTo>
                    <a:pt x="1363" y="2717"/>
                  </a:lnTo>
                  <a:cubicBezTo>
                    <a:pt x="1696" y="2669"/>
                    <a:pt x="1981" y="2495"/>
                    <a:pt x="2155" y="2226"/>
                  </a:cubicBezTo>
                  <a:cubicBezTo>
                    <a:pt x="2345" y="1925"/>
                    <a:pt x="2440" y="1576"/>
                    <a:pt x="2393" y="1228"/>
                  </a:cubicBezTo>
                  <a:cubicBezTo>
                    <a:pt x="2318" y="531"/>
                    <a:pt x="1786" y="0"/>
                    <a:pt x="1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6178195" y="1480958"/>
              <a:ext cx="2289764" cy="86237"/>
            </a:xfrm>
            <a:custGeom>
              <a:avLst/>
              <a:gdLst/>
              <a:ahLst/>
              <a:cxnLst/>
              <a:rect l="l" t="t" r="r" b="b"/>
              <a:pathLst>
                <a:path w="24826" h="935" extrusionOk="0">
                  <a:moveTo>
                    <a:pt x="0" y="0"/>
                  </a:moveTo>
                  <a:lnTo>
                    <a:pt x="23764" y="935"/>
                  </a:lnTo>
                  <a:lnTo>
                    <a:pt x="24825" y="539"/>
                  </a:lnTo>
                  <a:lnTo>
                    <a:pt x="24651" y="64"/>
                  </a:lnTo>
                  <a:lnTo>
                    <a:pt x="5672" y="6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6178195" y="1480958"/>
              <a:ext cx="1300570" cy="86237"/>
            </a:xfrm>
            <a:custGeom>
              <a:avLst/>
              <a:gdLst/>
              <a:ahLst/>
              <a:cxnLst/>
              <a:rect l="l" t="t" r="r" b="b"/>
              <a:pathLst>
                <a:path w="14101" h="935" extrusionOk="0">
                  <a:moveTo>
                    <a:pt x="0" y="0"/>
                  </a:moveTo>
                  <a:lnTo>
                    <a:pt x="1394" y="935"/>
                  </a:lnTo>
                  <a:lnTo>
                    <a:pt x="14100" y="55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7333961" y="1537957"/>
              <a:ext cx="1568" cy="92"/>
            </a:xfrm>
            <a:custGeom>
              <a:avLst/>
              <a:gdLst/>
              <a:ahLst/>
              <a:cxnLst/>
              <a:rect l="l" t="t" r="r" b="b"/>
              <a:pathLst>
                <a:path w="17" h="1" extrusionOk="0">
                  <a:moveTo>
                    <a:pt x="16" y="0"/>
                  </a:moveTo>
                  <a:lnTo>
                    <a:pt x="1" y="0"/>
                  </a:lnTo>
                  <a:lnTo>
                    <a:pt x="1" y="0"/>
                  </a:lnTo>
                  <a:close/>
                </a:path>
              </a:pathLst>
            </a:custGeom>
            <a:solidFill>
              <a:srgbClr val="EC4E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4417385" y="1021267"/>
              <a:ext cx="4049099" cy="546478"/>
            </a:xfrm>
            <a:custGeom>
              <a:avLst/>
              <a:gdLst/>
              <a:ahLst/>
              <a:cxnLst/>
              <a:rect l="l" t="t" r="r" b="b"/>
              <a:pathLst>
                <a:path w="43901" h="5925" extrusionOk="0">
                  <a:moveTo>
                    <a:pt x="25308" y="0"/>
                  </a:moveTo>
                  <a:cubicBezTo>
                    <a:pt x="25179" y="0"/>
                    <a:pt x="25143" y="174"/>
                    <a:pt x="25143" y="174"/>
                  </a:cubicBezTo>
                  <a:lnTo>
                    <a:pt x="24176" y="3422"/>
                  </a:lnTo>
                  <a:lnTo>
                    <a:pt x="16651" y="3200"/>
                  </a:lnTo>
                  <a:cubicBezTo>
                    <a:pt x="16049" y="3327"/>
                    <a:pt x="15463" y="3549"/>
                    <a:pt x="14909" y="3834"/>
                  </a:cubicBezTo>
                  <a:cubicBezTo>
                    <a:pt x="14814" y="3881"/>
                    <a:pt x="14718" y="3945"/>
                    <a:pt x="14608" y="4008"/>
                  </a:cubicBezTo>
                  <a:cubicBezTo>
                    <a:pt x="14307" y="4182"/>
                    <a:pt x="14037" y="4404"/>
                    <a:pt x="13784" y="4658"/>
                  </a:cubicBezTo>
                  <a:lnTo>
                    <a:pt x="935" y="4372"/>
                  </a:lnTo>
                  <a:lnTo>
                    <a:pt x="1" y="4515"/>
                  </a:lnTo>
                  <a:lnTo>
                    <a:pt x="1015" y="4800"/>
                  </a:lnTo>
                  <a:lnTo>
                    <a:pt x="6987" y="5196"/>
                  </a:lnTo>
                  <a:lnTo>
                    <a:pt x="31622" y="5608"/>
                  </a:lnTo>
                  <a:lnTo>
                    <a:pt x="31575" y="5592"/>
                  </a:lnTo>
                  <a:lnTo>
                    <a:pt x="33159" y="5545"/>
                  </a:lnTo>
                  <a:lnTo>
                    <a:pt x="31321" y="5466"/>
                  </a:lnTo>
                  <a:lnTo>
                    <a:pt x="31321" y="5466"/>
                  </a:lnTo>
                  <a:lnTo>
                    <a:pt x="42839" y="5925"/>
                  </a:lnTo>
                  <a:lnTo>
                    <a:pt x="43900" y="5529"/>
                  </a:lnTo>
                  <a:lnTo>
                    <a:pt x="43726" y="5054"/>
                  </a:lnTo>
                  <a:lnTo>
                    <a:pt x="25111" y="5054"/>
                  </a:lnTo>
                  <a:cubicBezTo>
                    <a:pt x="25301" y="4721"/>
                    <a:pt x="25444" y="4372"/>
                    <a:pt x="25555" y="4008"/>
                  </a:cubicBezTo>
                  <a:cubicBezTo>
                    <a:pt x="26426" y="3707"/>
                    <a:pt x="26489" y="3374"/>
                    <a:pt x="26489" y="3374"/>
                  </a:cubicBezTo>
                  <a:lnTo>
                    <a:pt x="26489" y="3374"/>
                  </a:lnTo>
                  <a:lnTo>
                    <a:pt x="25460" y="3454"/>
                  </a:lnTo>
                  <a:lnTo>
                    <a:pt x="25713" y="950"/>
                  </a:lnTo>
                  <a:cubicBezTo>
                    <a:pt x="25808" y="412"/>
                    <a:pt x="25792" y="364"/>
                    <a:pt x="25666" y="237"/>
                  </a:cubicBezTo>
                  <a:cubicBezTo>
                    <a:pt x="25618" y="190"/>
                    <a:pt x="25460" y="63"/>
                    <a:pt x="25460" y="63"/>
                  </a:cubicBezTo>
                  <a:cubicBezTo>
                    <a:pt x="25399" y="18"/>
                    <a:pt x="25349" y="0"/>
                    <a:pt x="25308" y="0"/>
                  </a:cubicBezTo>
                  <a:close/>
                </a:path>
              </a:pathLst>
            </a:custGeom>
            <a:solidFill>
              <a:srgbClr val="0173BC">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5013363" y="1499744"/>
              <a:ext cx="2365764" cy="353343"/>
            </a:xfrm>
            <a:custGeom>
              <a:avLst/>
              <a:gdLst/>
              <a:ahLst/>
              <a:cxnLst/>
              <a:rect l="l" t="t" r="r" b="b"/>
              <a:pathLst>
                <a:path w="25650" h="3831" extrusionOk="0">
                  <a:moveTo>
                    <a:pt x="539" y="1"/>
                  </a:moveTo>
                  <a:cubicBezTo>
                    <a:pt x="175" y="302"/>
                    <a:pt x="1" y="761"/>
                    <a:pt x="48" y="1237"/>
                  </a:cubicBezTo>
                  <a:cubicBezTo>
                    <a:pt x="127" y="1934"/>
                    <a:pt x="666" y="2456"/>
                    <a:pt x="1268" y="2456"/>
                  </a:cubicBezTo>
                  <a:lnTo>
                    <a:pt x="1379" y="2456"/>
                  </a:lnTo>
                  <a:cubicBezTo>
                    <a:pt x="1569" y="2441"/>
                    <a:pt x="1743" y="2361"/>
                    <a:pt x="1902" y="2251"/>
                  </a:cubicBezTo>
                  <a:cubicBezTo>
                    <a:pt x="2013" y="2219"/>
                    <a:pt x="2139" y="2187"/>
                    <a:pt x="2282" y="2140"/>
                  </a:cubicBezTo>
                  <a:cubicBezTo>
                    <a:pt x="2361" y="2456"/>
                    <a:pt x="2535" y="2726"/>
                    <a:pt x="2773" y="2948"/>
                  </a:cubicBezTo>
                  <a:cubicBezTo>
                    <a:pt x="3011" y="3201"/>
                    <a:pt x="3359" y="3344"/>
                    <a:pt x="3708" y="3344"/>
                  </a:cubicBezTo>
                  <a:lnTo>
                    <a:pt x="3850" y="3344"/>
                  </a:lnTo>
                  <a:cubicBezTo>
                    <a:pt x="4072" y="3328"/>
                    <a:pt x="4278" y="3249"/>
                    <a:pt x="4452" y="3122"/>
                  </a:cubicBezTo>
                  <a:cubicBezTo>
                    <a:pt x="5070" y="2979"/>
                    <a:pt x="6290" y="2631"/>
                    <a:pt x="6971" y="2060"/>
                  </a:cubicBezTo>
                  <a:cubicBezTo>
                    <a:pt x="7289" y="2973"/>
                    <a:pt x="8181" y="3831"/>
                    <a:pt x="10412" y="3831"/>
                  </a:cubicBezTo>
                  <a:cubicBezTo>
                    <a:pt x="10853" y="3831"/>
                    <a:pt x="11347" y="3797"/>
                    <a:pt x="11898" y="3724"/>
                  </a:cubicBezTo>
                  <a:cubicBezTo>
                    <a:pt x="15400" y="3280"/>
                    <a:pt x="17237" y="1839"/>
                    <a:pt x="18172" y="587"/>
                  </a:cubicBezTo>
                  <a:lnTo>
                    <a:pt x="18267" y="587"/>
                  </a:lnTo>
                  <a:cubicBezTo>
                    <a:pt x="18172" y="682"/>
                    <a:pt x="18077" y="777"/>
                    <a:pt x="17998" y="888"/>
                  </a:cubicBezTo>
                  <a:cubicBezTo>
                    <a:pt x="17538" y="1633"/>
                    <a:pt x="17649" y="2615"/>
                    <a:pt x="18267" y="3233"/>
                  </a:cubicBezTo>
                  <a:cubicBezTo>
                    <a:pt x="18521" y="3470"/>
                    <a:pt x="18853" y="3613"/>
                    <a:pt x="19218" y="3629"/>
                  </a:cubicBezTo>
                  <a:lnTo>
                    <a:pt x="19360" y="3629"/>
                  </a:lnTo>
                  <a:cubicBezTo>
                    <a:pt x="19566" y="3597"/>
                    <a:pt x="19772" y="3518"/>
                    <a:pt x="19946" y="3407"/>
                  </a:cubicBezTo>
                  <a:cubicBezTo>
                    <a:pt x="20691" y="3233"/>
                    <a:pt x="21420" y="2963"/>
                    <a:pt x="22085" y="2615"/>
                  </a:cubicBezTo>
                  <a:cubicBezTo>
                    <a:pt x="22244" y="2694"/>
                    <a:pt x="22418" y="2742"/>
                    <a:pt x="22592" y="2742"/>
                  </a:cubicBezTo>
                  <a:lnTo>
                    <a:pt x="22719" y="2742"/>
                  </a:lnTo>
                  <a:cubicBezTo>
                    <a:pt x="22909" y="2710"/>
                    <a:pt x="23083" y="2647"/>
                    <a:pt x="23242" y="2520"/>
                  </a:cubicBezTo>
                  <a:cubicBezTo>
                    <a:pt x="24002" y="2346"/>
                    <a:pt x="25650" y="1839"/>
                    <a:pt x="25586" y="936"/>
                  </a:cubicBezTo>
                  <a:cubicBezTo>
                    <a:pt x="25571" y="904"/>
                    <a:pt x="25571" y="856"/>
                    <a:pt x="25555" y="809"/>
                  </a:cubicBezTo>
                  <a:cubicBezTo>
                    <a:pt x="25555" y="809"/>
                    <a:pt x="25555" y="809"/>
                    <a:pt x="25555" y="793"/>
                  </a:cubicBezTo>
                  <a:cubicBezTo>
                    <a:pt x="25539" y="761"/>
                    <a:pt x="25507" y="730"/>
                    <a:pt x="25491" y="682"/>
                  </a:cubicBezTo>
                  <a:lnTo>
                    <a:pt x="25475" y="666"/>
                  </a:lnTo>
                  <a:cubicBezTo>
                    <a:pt x="25444" y="635"/>
                    <a:pt x="25412" y="603"/>
                    <a:pt x="25380" y="571"/>
                  </a:cubicBezTo>
                  <a:lnTo>
                    <a:pt x="25349" y="540"/>
                  </a:lnTo>
                  <a:cubicBezTo>
                    <a:pt x="25317" y="508"/>
                    <a:pt x="25285" y="476"/>
                    <a:pt x="25238" y="460"/>
                  </a:cubicBezTo>
                  <a:lnTo>
                    <a:pt x="25206" y="429"/>
                  </a:lnTo>
                  <a:lnTo>
                    <a:pt x="25174" y="413"/>
                  </a:lnTo>
                  <a:lnTo>
                    <a:pt x="539" y="1"/>
                  </a:lnTo>
                  <a:close/>
                </a:path>
              </a:pathLst>
            </a:custGeom>
            <a:solidFill>
              <a:srgbClr val="FBB442">
                <a:alpha val="31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3"/>
          <p:cNvSpPr txBox="1">
            <a:spLocks noGrp="1"/>
          </p:cNvSpPr>
          <p:nvPr>
            <p:ph type="title"/>
          </p:nvPr>
        </p:nvSpPr>
        <p:spPr>
          <a:xfrm>
            <a:off x="720000" y="1426725"/>
            <a:ext cx="4418700" cy="72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a:t>
            </a:r>
            <a:endParaRPr dirty="0"/>
          </a:p>
        </p:txBody>
      </p:sp>
      <p:sp>
        <p:nvSpPr>
          <p:cNvPr id="430" name="Google Shape;430;p33"/>
          <p:cNvSpPr txBox="1">
            <a:spLocks noGrp="1"/>
          </p:cNvSpPr>
          <p:nvPr>
            <p:ph type="subTitle" idx="1"/>
          </p:nvPr>
        </p:nvSpPr>
        <p:spPr>
          <a:xfrm>
            <a:off x="720000" y="2289264"/>
            <a:ext cx="4904100" cy="1725381"/>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D" sz="1400" dirty="0"/>
              <a:t>An airline company called </a:t>
            </a:r>
            <a:r>
              <a:rPr lang="en-ID" sz="1400" dirty="0" err="1"/>
              <a:t>Invistico</a:t>
            </a:r>
            <a:r>
              <a:rPr lang="en-ID" sz="1400" dirty="0"/>
              <a:t> Airline is experiencing a decline in customer trust and company revenue. </a:t>
            </a:r>
          </a:p>
          <a:p>
            <a:pPr marL="0" lvl="0" indent="0" algn="just" rtl="0">
              <a:spcBef>
                <a:spcPts val="0"/>
              </a:spcBef>
              <a:spcAft>
                <a:spcPts val="0"/>
              </a:spcAft>
              <a:buNone/>
            </a:pPr>
            <a:endParaRPr lang="en-ID" sz="1400" dirty="0"/>
          </a:p>
          <a:p>
            <a:pPr marL="0" lvl="0" indent="0" algn="just" rtl="0">
              <a:spcBef>
                <a:spcPts val="0"/>
              </a:spcBef>
              <a:spcAft>
                <a:spcPts val="0"/>
              </a:spcAft>
              <a:buNone/>
            </a:pPr>
            <a:r>
              <a:rPr lang="en-ID" sz="1400" dirty="0"/>
              <a:t>The company leader ordered the Data Team to find out the characteristics of customers who were dissatisfied with </a:t>
            </a:r>
            <a:r>
              <a:rPr lang="en-ID" sz="1400" dirty="0" err="1"/>
              <a:t>Invistico</a:t>
            </a:r>
            <a:r>
              <a:rPr lang="en-ID" sz="1400" dirty="0"/>
              <a:t> Airline's services and the causes of customer dissatisfaction.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7" name="Google Shape;372;p32">
            <a:extLst>
              <a:ext uri="{FF2B5EF4-FFF2-40B4-BE49-F238E27FC236}">
                <a16:creationId xmlns:a16="http://schemas.microsoft.com/office/drawing/2014/main" id="{67B04CE1-6875-3146-A755-63FEB704BDD0}"/>
              </a:ext>
            </a:extLst>
          </p:cNvPr>
          <p:cNvSpPr txBox="1">
            <a:spLocks noGrp="1"/>
          </p:cNvSpPr>
          <p:nvPr>
            <p:ph type="title"/>
          </p:nvPr>
        </p:nvSpPr>
        <p:spPr>
          <a:xfrm>
            <a:off x="1559052" y="2332216"/>
            <a:ext cx="6025896"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About Data </a:t>
            </a:r>
            <a:endParaRPr sz="6000" dirty="0"/>
          </a:p>
        </p:txBody>
      </p:sp>
      <p:sp>
        <p:nvSpPr>
          <p:cNvPr id="8" name="Google Shape;373;p32">
            <a:extLst>
              <a:ext uri="{FF2B5EF4-FFF2-40B4-BE49-F238E27FC236}">
                <a16:creationId xmlns:a16="http://schemas.microsoft.com/office/drawing/2014/main" id="{238A1E31-5DCC-3046-8704-A5C422667F53}"/>
              </a:ext>
            </a:extLst>
          </p:cNvPr>
          <p:cNvSpPr txBox="1">
            <a:spLocks/>
          </p:cNvSpPr>
          <p:nvPr/>
        </p:nvSpPr>
        <p:spPr>
          <a:xfrm>
            <a:off x="3836400" y="1246180"/>
            <a:ext cx="1471200" cy="834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000" dirty="0">
                <a:solidFill>
                  <a:schemeClr val="dk1"/>
                </a:solidFill>
                <a:latin typeface="Work Sans ExtraBold"/>
                <a:cs typeface="Work Sans ExtraBold"/>
                <a:sym typeface="Work Sans ExtraBold"/>
              </a:rPr>
              <a:t>02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5"/>
          <p:cNvSpPr txBox="1">
            <a:spLocks noGrp="1"/>
          </p:cNvSpPr>
          <p:nvPr>
            <p:ph type="title"/>
          </p:nvPr>
        </p:nvSpPr>
        <p:spPr>
          <a:xfrm>
            <a:off x="715100" y="929750"/>
            <a:ext cx="3418200" cy="97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Information</a:t>
            </a:r>
            <a:endParaRPr dirty="0"/>
          </a:p>
        </p:txBody>
      </p:sp>
      <p:sp>
        <p:nvSpPr>
          <p:cNvPr id="441" name="Google Shape;441;p35"/>
          <p:cNvSpPr txBox="1">
            <a:spLocks noGrp="1"/>
          </p:cNvSpPr>
          <p:nvPr>
            <p:ph type="body" idx="1"/>
          </p:nvPr>
        </p:nvSpPr>
        <p:spPr>
          <a:xfrm>
            <a:off x="715100" y="1967950"/>
            <a:ext cx="3798900" cy="23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EFF8FF"/>
              </a:solidFill>
            </a:endParaRPr>
          </a:p>
          <a:p>
            <a:pPr marL="457200" lvl="0" indent="-317500" algn="l" rtl="0">
              <a:spcBef>
                <a:spcPts val="0"/>
              </a:spcBef>
              <a:spcAft>
                <a:spcPts val="0"/>
              </a:spcAft>
              <a:buSzPts val="1400"/>
              <a:buChar char="●"/>
            </a:pPr>
            <a:r>
              <a:rPr lang="en-US" dirty="0">
                <a:solidFill>
                  <a:srgbClr val="EFF8FF"/>
                </a:solidFill>
              </a:rPr>
              <a:t>Source : Kaggle (</a:t>
            </a:r>
            <a:r>
              <a:rPr lang="en-US" dirty="0">
                <a:solidFill>
                  <a:srgbClr val="EFF8FF"/>
                </a:solidFill>
                <a:hlinkClick r:id="rId3"/>
              </a:rPr>
              <a:t>https://www.kaggle.com/datasets/teejmahal20/airline-passenger-satisfaction</a:t>
            </a:r>
            <a:r>
              <a:rPr lang="en-US" dirty="0">
                <a:solidFill>
                  <a:srgbClr val="EFF8FF"/>
                </a:solidFill>
              </a:rPr>
              <a:t>)</a:t>
            </a:r>
          </a:p>
          <a:p>
            <a:pPr marL="457200" lvl="0" indent="-317500" algn="l" rtl="0">
              <a:spcBef>
                <a:spcPts val="0"/>
              </a:spcBef>
              <a:spcAft>
                <a:spcPts val="0"/>
              </a:spcAft>
              <a:buSzPts val="1400"/>
              <a:buChar char="●"/>
            </a:pPr>
            <a:r>
              <a:rPr lang="en-US" dirty="0">
                <a:solidFill>
                  <a:srgbClr val="EFF8FF"/>
                </a:solidFill>
              </a:rPr>
              <a:t>129448 rows data (after cleaned)</a:t>
            </a:r>
          </a:p>
          <a:p>
            <a:pPr marL="457200" lvl="0" indent="-317500" algn="l" rtl="0">
              <a:spcBef>
                <a:spcPts val="0"/>
              </a:spcBef>
              <a:spcAft>
                <a:spcPts val="0"/>
              </a:spcAft>
              <a:buSzPts val="1400"/>
              <a:buChar char="●"/>
            </a:pPr>
            <a:r>
              <a:rPr lang="en-US" dirty="0">
                <a:solidFill>
                  <a:srgbClr val="EFF8FF"/>
                </a:solidFill>
              </a:rPr>
              <a:t>22 columns</a:t>
            </a:r>
            <a:endParaRPr dirty="0">
              <a:solidFill>
                <a:srgbClr val="EFF8FF"/>
              </a:solidFill>
            </a:endParaRPr>
          </a:p>
        </p:txBody>
      </p:sp>
      <p:pic>
        <p:nvPicPr>
          <p:cNvPr id="442" name="Google Shape;442;p35"/>
          <p:cNvPicPr preferRelativeResize="0"/>
          <p:nvPr/>
        </p:nvPicPr>
        <p:blipFill>
          <a:blip r:embed="rId4">
            <a:alphaModFix/>
          </a:blip>
          <a:stretch>
            <a:fillRect/>
          </a:stretch>
        </p:blipFill>
        <p:spPr>
          <a:xfrm>
            <a:off x="4920150" y="953400"/>
            <a:ext cx="3236700" cy="3236700"/>
          </a:xfrm>
          <a:prstGeom prst="ellipse">
            <a:avLst/>
          </a:prstGeom>
          <a:noFill/>
          <a:ln>
            <a:noFill/>
          </a:ln>
        </p:spPr>
      </p:pic>
      <p:sp>
        <p:nvSpPr>
          <p:cNvPr id="443" name="Google Shape;443;p35"/>
          <p:cNvSpPr/>
          <p:nvPr/>
        </p:nvSpPr>
        <p:spPr>
          <a:xfrm>
            <a:off x="5302395" y="3713670"/>
            <a:ext cx="794547" cy="424552"/>
          </a:xfrm>
          <a:custGeom>
            <a:avLst/>
            <a:gdLst/>
            <a:ahLst/>
            <a:cxnLst/>
            <a:rect l="l" t="t" r="r" b="b"/>
            <a:pathLst>
              <a:path w="3423" h="1829" extrusionOk="0">
                <a:moveTo>
                  <a:pt x="2273" y="1"/>
                </a:moveTo>
                <a:cubicBezTo>
                  <a:pt x="2133" y="1"/>
                  <a:pt x="2028" y="7"/>
                  <a:pt x="1996" y="23"/>
                </a:cubicBezTo>
                <a:cubicBezTo>
                  <a:pt x="1854" y="149"/>
                  <a:pt x="1743" y="292"/>
                  <a:pt x="1664" y="466"/>
                </a:cubicBezTo>
                <a:cubicBezTo>
                  <a:pt x="1664" y="466"/>
                  <a:pt x="1515" y="346"/>
                  <a:pt x="1354" y="346"/>
                </a:cubicBezTo>
                <a:cubicBezTo>
                  <a:pt x="1304" y="346"/>
                  <a:pt x="1253" y="357"/>
                  <a:pt x="1204" y="387"/>
                </a:cubicBezTo>
                <a:cubicBezTo>
                  <a:pt x="1039" y="489"/>
                  <a:pt x="1047" y="499"/>
                  <a:pt x="1057" y="499"/>
                </a:cubicBezTo>
                <a:cubicBezTo>
                  <a:pt x="1059" y="499"/>
                  <a:pt x="1062" y="498"/>
                  <a:pt x="1062" y="498"/>
                </a:cubicBezTo>
                <a:cubicBezTo>
                  <a:pt x="1141" y="498"/>
                  <a:pt x="1236" y="530"/>
                  <a:pt x="1299" y="593"/>
                </a:cubicBezTo>
                <a:cubicBezTo>
                  <a:pt x="1299" y="593"/>
                  <a:pt x="824" y="625"/>
                  <a:pt x="745" y="704"/>
                </a:cubicBezTo>
                <a:cubicBezTo>
                  <a:pt x="475" y="1068"/>
                  <a:pt x="238" y="1449"/>
                  <a:pt x="0" y="1829"/>
                </a:cubicBezTo>
                <a:cubicBezTo>
                  <a:pt x="317" y="1734"/>
                  <a:pt x="586" y="1544"/>
                  <a:pt x="792" y="1290"/>
                </a:cubicBezTo>
                <a:cubicBezTo>
                  <a:pt x="1077" y="1274"/>
                  <a:pt x="1331" y="1163"/>
                  <a:pt x="1553" y="1005"/>
                </a:cubicBezTo>
                <a:lnTo>
                  <a:pt x="1711" y="1227"/>
                </a:lnTo>
                <a:lnTo>
                  <a:pt x="1616" y="1544"/>
                </a:lnTo>
                <a:cubicBezTo>
                  <a:pt x="1713" y="1571"/>
                  <a:pt x="1814" y="1584"/>
                  <a:pt x="1914" y="1584"/>
                </a:cubicBezTo>
                <a:cubicBezTo>
                  <a:pt x="2043" y="1584"/>
                  <a:pt x="2173" y="1563"/>
                  <a:pt x="2297" y="1528"/>
                </a:cubicBezTo>
                <a:cubicBezTo>
                  <a:pt x="2582" y="1401"/>
                  <a:pt x="2551" y="989"/>
                  <a:pt x="2551" y="989"/>
                </a:cubicBezTo>
                <a:lnTo>
                  <a:pt x="2107" y="973"/>
                </a:lnTo>
                <a:lnTo>
                  <a:pt x="1933" y="767"/>
                </a:lnTo>
                <a:cubicBezTo>
                  <a:pt x="1933" y="767"/>
                  <a:pt x="2472" y="609"/>
                  <a:pt x="2630" y="324"/>
                </a:cubicBezTo>
                <a:lnTo>
                  <a:pt x="3422" y="54"/>
                </a:lnTo>
                <a:cubicBezTo>
                  <a:pt x="3422" y="54"/>
                  <a:pt x="2691" y="1"/>
                  <a:pt x="2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flipH="1">
            <a:off x="4621005" y="381050"/>
            <a:ext cx="3434520" cy="723669"/>
          </a:xfrm>
          <a:custGeom>
            <a:avLst/>
            <a:gdLst/>
            <a:ahLst/>
            <a:cxnLst/>
            <a:rect l="l" t="t" r="r" b="b"/>
            <a:pathLst>
              <a:path w="25064" h="5281" extrusionOk="0">
                <a:moveTo>
                  <a:pt x="9628" y="1"/>
                </a:moveTo>
                <a:cubicBezTo>
                  <a:pt x="8350" y="1"/>
                  <a:pt x="7652" y="1605"/>
                  <a:pt x="7652" y="1605"/>
                </a:cubicBezTo>
                <a:cubicBezTo>
                  <a:pt x="7652" y="1605"/>
                  <a:pt x="7311" y="1130"/>
                  <a:pt x="6769" y="1130"/>
                </a:cubicBezTo>
                <a:cubicBezTo>
                  <a:pt x="6692" y="1130"/>
                  <a:pt x="6611" y="1140"/>
                  <a:pt x="6527" y="1161"/>
                </a:cubicBezTo>
                <a:cubicBezTo>
                  <a:pt x="5858" y="1317"/>
                  <a:pt x="6121" y="2542"/>
                  <a:pt x="6776" y="2631"/>
                </a:cubicBezTo>
                <a:lnTo>
                  <a:pt x="6776" y="2631"/>
                </a:lnTo>
                <a:cubicBezTo>
                  <a:pt x="6753" y="2629"/>
                  <a:pt x="6720" y="2627"/>
                  <a:pt x="6681" y="2627"/>
                </a:cubicBezTo>
                <a:cubicBezTo>
                  <a:pt x="6434" y="2627"/>
                  <a:pt x="5936" y="2700"/>
                  <a:pt x="6020" y="3300"/>
                </a:cubicBezTo>
                <a:cubicBezTo>
                  <a:pt x="6020" y="3300"/>
                  <a:pt x="5275" y="2921"/>
                  <a:pt x="4725" y="2921"/>
                </a:cubicBezTo>
                <a:cubicBezTo>
                  <a:pt x="4405" y="2921"/>
                  <a:pt x="4151" y="3050"/>
                  <a:pt x="4151" y="3458"/>
                </a:cubicBezTo>
                <a:cubicBezTo>
                  <a:pt x="4151" y="5106"/>
                  <a:pt x="1553" y="4647"/>
                  <a:pt x="539" y="4963"/>
                </a:cubicBezTo>
                <a:cubicBezTo>
                  <a:pt x="0" y="5106"/>
                  <a:pt x="444" y="5264"/>
                  <a:pt x="444" y="5264"/>
                </a:cubicBezTo>
                <a:lnTo>
                  <a:pt x="4547" y="5280"/>
                </a:lnTo>
                <a:lnTo>
                  <a:pt x="25063" y="5280"/>
                </a:lnTo>
                <a:cubicBezTo>
                  <a:pt x="25063" y="5280"/>
                  <a:pt x="24628" y="4242"/>
                  <a:pt x="23696" y="4242"/>
                </a:cubicBezTo>
                <a:cubicBezTo>
                  <a:pt x="23560" y="4242"/>
                  <a:pt x="23414" y="4264"/>
                  <a:pt x="23257" y="4314"/>
                </a:cubicBezTo>
                <a:cubicBezTo>
                  <a:pt x="23167" y="4343"/>
                  <a:pt x="23096" y="4356"/>
                  <a:pt x="23040" y="4356"/>
                </a:cubicBezTo>
                <a:cubicBezTo>
                  <a:pt x="22321" y="4356"/>
                  <a:pt x="24071" y="2175"/>
                  <a:pt x="21514" y="2175"/>
                </a:cubicBezTo>
                <a:cubicBezTo>
                  <a:pt x="20485" y="2175"/>
                  <a:pt x="20104" y="2682"/>
                  <a:pt x="20057" y="3300"/>
                </a:cubicBezTo>
                <a:cubicBezTo>
                  <a:pt x="20057" y="3300"/>
                  <a:pt x="20021" y="3292"/>
                  <a:pt x="19966" y="3292"/>
                </a:cubicBezTo>
                <a:cubicBezTo>
                  <a:pt x="19782" y="3292"/>
                  <a:pt x="19387" y="3386"/>
                  <a:pt x="19423" y="4203"/>
                </a:cubicBezTo>
                <a:cubicBezTo>
                  <a:pt x="19423" y="4203"/>
                  <a:pt x="18856" y="3636"/>
                  <a:pt x="18373" y="3636"/>
                </a:cubicBezTo>
                <a:cubicBezTo>
                  <a:pt x="18268" y="3636"/>
                  <a:pt x="18167" y="3663"/>
                  <a:pt x="18077" y="3728"/>
                </a:cubicBezTo>
                <a:cubicBezTo>
                  <a:pt x="17600" y="4070"/>
                  <a:pt x="17124" y="4943"/>
                  <a:pt x="16228" y="4943"/>
                </a:cubicBezTo>
                <a:cubicBezTo>
                  <a:pt x="16170" y="4943"/>
                  <a:pt x="16110" y="4939"/>
                  <a:pt x="16049" y="4932"/>
                </a:cubicBezTo>
                <a:cubicBezTo>
                  <a:pt x="15194" y="4838"/>
                  <a:pt x="14779" y="3867"/>
                  <a:pt x="14404" y="3867"/>
                </a:cubicBezTo>
                <a:cubicBezTo>
                  <a:pt x="14334" y="3867"/>
                  <a:pt x="14265" y="3901"/>
                  <a:pt x="14195" y="3981"/>
                </a:cubicBezTo>
                <a:cubicBezTo>
                  <a:pt x="14195" y="3981"/>
                  <a:pt x="13851" y="3680"/>
                  <a:pt x="13535" y="3680"/>
                </a:cubicBezTo>
                <a:cubicBezTo>
                  <a:pt x="13468" y="3680"/>
                  <a:pt x="13401" y="3694"/>
                  <a:pt x="13340" y="3728"/>
                </a:cubicBezTo>
                <a:cubicBezTo>
                  <a:pt x="13323" y="3738"/>
                  <a:pt x="13308" y="3743"/>
                  <a:pt x="13295" y="3743"/>
                </a:cubicBezTo>
                <a:cubicBezTo>
                  <a:pt x="13065" y="3743"/>
                  <a:pt x="13429" y="2166"/>
                  <a:pt x="12614" y="2166"/>
                </a:cubicBezTo>
                <a:cubicBezTo>
                  <a:pt x="12578" y="2166"/>
                  <a:pt x="12540" y="2169"/>
                  <a:pt x="12500" y="2175"/>
                </a:cubicBezTo>
                <a:cubicBezTo>
                  <a:pt x="11486" y="2349"/>
                  <a:pt x="11534" y="3411"/>
                  <a:pt x="11534" y="3411"/>
                </a:cubicBezTo>
                <a:cubicBezTo>
                  <a:pt x="11534" y="3411"/>
                  <a:pt x="11486" y="2460"/>
                  <a:pt x="11201" y="2397"/>
                </a:cubicBezTo>
                <a:cubicBezTo>
                  <a:pt x="10916" y="2349"/>
                  <a:pt x="11819" y="654"/>
                  <a:pt x="10187" y="100"/>
                </a:cubicBezTo>
                <a:cubicBezTo>
                  <a:pt x="9990" y="31"/>
                  <a:pt x="9803" y="1"/>
                  <a:pt x="96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7" name="Google Shape;372;p32">
            <a:extLst>
              <a:ext uri="{FF2B5EF4-FFF2-40B4-BE49-F238E27FC236}">
                <a16:creationId xmlns:a16="http://schemas.microsoft.com/office/drawing/2014/main" id="{67B04CE1-6875-3146-A755-63FEB704BDD0}"/>
              </a:ext>
            </a:extLst>
          </p:cNvPr>
          <p:cNvSpPr txBox="1">
            <a:spLocks noGrp="1"/>
          </p:cNvSpPr>
          <p:nvPr>
            <p:ph type="title"/>
          </p:nvPr>
        </p:nvSpPr>
        <p:spPr>
          <a:xfrm>
            <a:off x="1323594" y="2229217"/>
            <a:ext cx="6496812"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Data Processing</a:t>
            </a:r>
            <a:endParaRPr sz="6000" dirty="0"/>
          </a:p>
        </p:txBody>
      </p:sp>
      <p:sp>
        <p:nvSpPr>
          <p:cNvPr id="8" name="Google Shape;373;p32">
            <a:extLst>
              <a:ext uri="{FF2B5EF4-FFF2-40B4-BE49-F238E27FC236}">
                <a16:creationId xmlns:a16="http://schemas.microsoft.com/office/drawing/2014/main" id="{238A1E31-5DCC-3046-8704-A5C422667F53}"/>
              </a:ext>
            </a:extLst>
          </p:cNvPr>
          <p:cNvSpPr txBox="1">
            <a:spLocks/>
          </p:cNvSpPr>
          <p:nvPr/>
        </p:nvSpPr>
        <p:spPr>
          <a:xfrm>
            <a:off x="3836400" y="1246180"/>
            <a:ext cx="1471200" cy="834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000" dirty="0">
                <a:solidFill>
                  <a:schemeClr val="dk1"/>
                </a:solidFill>
                <a:latin typeface="Work Sans ExtraBold"/>
                <a:cs typeface="Work Sans ExtraBold"/>
                <a:sym typeface="Work Sans ExtraBold"/>
              </a:rPr>
              <a:t>03</a:t>
            </a:r>
          </a:p>
        </p:txBody>
      </p:sp>
    </p:spTree>
    <p:extLst>
      <p:ext uri="{BB962C8B-B14F-4D97-AF65-F5344CB8AC3E}">
        <p14:creationId xmlns:p14="http://schemas.microsoft.com/office/powerpoint/2010/main" val="2428196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41"/>
          <p:cNvSpPr txBox="1">
            <a:spLocks noGrp="1"/>
          </p:cNvSpPr>
          <p:nvPr>
            <p:ph type="title"/>
          </p:nvPr>
        </p:nvSpPr>
        <p:spPr>
          <a:xfrm>
            <a:off x="1379400" y="535000"/>
            <a:ext cx="63852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Flow Process</a:t>
            </a:r>
            <a:endParaRPr dirty="0"/>
          </a:p>
        </p:txBody>
      </p:sp>
      <p:sp>
        <p:nvSpPr>
          <p:cNvPr id="576" name="Google Shape;576;p41"/>
          <p:cNvSpPr/>
          <p:nvPr/>
        </p:nvSpPr>
        <p:spPr>
          <a:xfrm>
            <a:off x="879938" y="2956950"/>
            <a:ext cx="1681200" cy="11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1"/>
          <p:cNvSpPr txBox="1"/>
          <p:nvPr/>
        </p:nvSpPr>
        <p:spPr>
          <a:xfrm>
            <a:off x="867500" y="2091000"/>
            <a:ext cx="1681200" cy="53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EFF8FF"/>
                </a:solidFill>
                <a:latin typeface="Roboto"/>
                <a:ea typeface="Roboto"/>
                <a:cs typeface="Roboto"/>
                <a:sym typeface="Roboto"/>
              </a:rPr>
              <a:t>Dataset inserted to </a:t>
            </a:r>
            <a:r>
              <a:rPr lang="en" dirty="0" err="1">
                <a:solidFill>
                  <a:srgbClr val="EFF8FF"/>
                </a:solidFill>
                <a:latin typeface="Roboto"/>
                <a:ea typeface="Roboto"/>
                <a:cs typeface="Roboto"/>
                <a:sym typeface="Roboto"/>
              </a:rPr>
              <a:t>postgreSQL</a:t>
            </a:r>
            <a:endParaRPr dirty="0">
              <a:solidFill>
                <a:srgbClr val="EFF8FF"/>
              </a:solidFill>
              <a:latin typeface="Roboto"/>
              <a:ea typeface="Roboto"/>
              <a:cs typeface="Roboto"/>
              <a:sym typeface="Roboto"/>
            </a:endParaRPr>
          </a:p>
        </p:txBody>
      </p:sp>
      <p:sp>
        <p:nvSpPr>
          <p:cNvPr id="578" name="Google Shape;578;p41"/>
          <p:cNvSpPr txBox="1"/>
          <p:nvPr/>
        </p:nvSpPr>
        <p:spPr>
          <a:xfrm>
            <a:off x="715088" y="1665900"/>
            <a:ext cx="2010900" cy="42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dk2"/>
                </a:solidFill>
                <a:latin typeface="Work Sans ExtraBold"/>
                <a:ea typeface="Work Sans ExtraBold"/>
                <a:cs typeface="Work Sans ExtraBold"/>
                <a:sym typeface="Work Sans ExtraBold"/>
              </a:rPr>
              <a:t>PostgreSQL</a:t>
            </a:r>
            <a:endParaRPr sz="2300" dirty="0">
              <a:solidFill>
                <a:schemeClr val="dk2"/>
              </a:solidFill>
              <a:latin typeface="Work Sans ExtraBold"/>
              <a:ea typeface="Work Sans ExtraBold"/>
              <a:cs typeface="Work Sans ExtraBold"/>
              <a:sym typeface="Work Sans ExtraBold"/>
            </a:endParaRPr>
          </a:p>
        </p:txBody>
      </p:sp>
      <p:sp>
        <p:nvSpPr>
          <p:cNvPr id="579" name="Google Shape;579;p41"/>
          <p:cNvSpPr txBox="1"/>
          <p:nvPr/>
        </p:nvSpPr>
        <p:spPr>
          <a:xfrm>
            <a:off x="2408053" y="3916719"/>
            <a:ext cx="2010900" cy="53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D" dirty="0">
                <a:solidFill>
                  <a:srgbClr val="EFF8FF"/>
                </a:solidFill>
                <a:latin typeface="Roboto"/>
                <a:ea typeface="Roboto"/>
                <a:cs typeface="Roboto"/>
                <a:sym typeface="Roboto"/>
              </a:rPr>
              <a:t>B</a:t>
            </a:r>
            <a:r>
              <a:rPr lang="en" dirty="0">
                <a:solidFill>
                  <a:srgbClr val="EFF8FF"/>
                </a:solidFill>
                <a:latin typeface="Roboto"/>
                <a:ea typeface="Roboto"/>
                <a:cs typeface="Roboto"/>
                <a:sym typeface="Roboto"/>
              </a:rPr>
              <a:t>y Apache Airflow</a:t>
            </a:r>
            <a:endParaRPr dirty="0">
              <a:solidFill>
                <a:srgbClr val="EFF8FF"/>
              </a:solidFill>
              <a:latin typeface="Roboto"/>
              <a:ea typeface="Roboto"/>
              <a:cs typeface="Roboto"/>
              <a:sym typeface="Roboto"/>
            </a:endParaRPr>
          </a:p>
        </p:txBody>
      </p:sp>
      <p:sp>
        <p:nvSpPr>
          <p:cNvPr id="580" name="Google Shape;580;p41"/>
          <p:cNvSpPr txBox="1"/>
          <p:nvPr/>
        </p:nvSpPr>
        <p:spPr>
          <a:xfrm>
            <a:off x="2396215" y="3389655"/>
            <a:ext cx="2010900" cy="42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accent3"/>
                </a:solidFill>
                <a:latin typeface="Work Sans ExtraBold"/>
                <a:ea typeface="Work Sans ExtraBold"/>
                <a:cs typeface="Work Sans ExtraBold"/>
                <a:sym typeface="Work Sans ExtraBold"/>
              </a:rPr>
              <a:t>Fetch From  PostgreSQL</a:t>
            </a:r>
            <a:endParaRPr sz="2300" dirty="0">
              <a:solidFill>
                <a:schemeClr val="accent3"/>
              </a:solidFill>
              <a:latin typeface="Work Sans ExtraBold"/>
              <a:ea typeface="Work Sans ExtraBold"/>
              <a:cs typeface="Work Sans ExtraBold"/>
              <a:sym typeface="Work Sans ExtraBold"/>
            </a:endParaRPr>
          </a:p>
        </p:txBody>
      </p:sp>
      <p:sp>
        <p:nvSpPr>
          <p:cNvPr id="582" name="Google Shape;582;p41"/>
          <p:cNvSpPr txBox="1"/>
          <p:nvPr/>
        </p:nvSpPr>
        <p:spPr>
          <a:xfrm>
            <a:off x="3711793" y="1669792"/>
            <a:ext cx="2423160" cy="87130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dk1"/>
                </a:solidFill>
                <a:latin typeface="Work Sans ExtraBold"/>
                <a:ea typeface="Work Sans ExtraBold"/>
                <a:cs typeface="Work Sans ExtraBold"/>
                <a:sym typeface="Work Sans ExtraBold"/>
              </a:rPr>
              <a:t>Data Cleaning</a:t>
            </a:r>
          </a:p>
          <a:p>
            <a:pPr algn="ctr"/>
            <a:r>
              <a:rPr lang="en-ID" dirty="0">
                <a:solidFill>
                  <a:srgbClr val="EFF8FF"/>
                </a:solidFill>
                <a:latin typeface="Roboto"/>
                <a:ea typeface="Roboto"/>
                <a:sym typeface="Roboto"/>
              </a:rPr>
              <a:t>By Apache Airflow</a:t>
            </a:r>
            <a:endParaRPr lang="en" sz="2300" dirty="0">
              <a:solidFill>
                <a:schemeClr val="dk1"/>
              </a:solidFill>
              <a:latin typeface="Work Sans ExtraBold"/>
              <a:ea typeface="Work Sans ExtraBold"/>
              <a:cs typeface="Work Sans ExtraBold"/>
              <a:sym typeface="Work Sans ExtraBold"/>
            </a:endParaRPr>
          </a:p>
        </p:txBody>
      </p:sp>
      <p:sp>
        <p:nvSpPr>
          <p:cNvPr id="584" name="Google Shape;584;p41"/>
          <p:cNvSpPr txBox="1"/>
          <p:nvPr/>
        </p:nvSpPr>
        <p:spPr>
          <a:xfrm>
            <a:off x="5795021" y="3641387"/>
            <a:ext cx="2151124" cy="42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dk2"/>
                </a:solidFill>
                <a:latin typeface="Work Sans ExtraBold"/>
                <a:cs typeface="Work Sans ExtraBold"/>
                <a:sym typeface="Work Sans ExtraBold"/>
              </a:rPr>
              <a:t>Insert to Elasticsearch</a:t>
            </a:r>
          </a:p>
          <a:p>
            <a:pPr algn="ctr"/>
            <a:r>
              <a:rPr lang="en-ID" dirty="0">
                <a:solidFill>
                  <a:srgbClr val="EFF8FF"/>
                </a:solidFill>
                <a:latin typeface="Roboto"/>
                <a:ea typeface="Roboto"/>
                <a:sym typeface="Roboto"/>
              </a:rPr>
              <a:t>By Apache Airflow</a:t>
            </a:r>
            <a:endParaRPr lang="en" dirty="0">
              <a:solidFill>
                <a:schemeClr val="dk1"/>
              </a:solidFill>
              <a:latin typeface="Work Sans ExtraBold"/>
              <a:ea typeface="Work Sans ExtraBold"/>
              <a:cs typeface="Work Sans ExtraBold"/>
              <a:sym typeface="Work Sans ExtraBold"/>
            </a:endParaRPr>
          </a:p>
          <a:p>
            <a:pPr marL="0" lvl="0" indent="0" algn="ctr" rtl="0">
              <a:spcBef>
                <a:spcPts val="0"/>
              </a:spcBef>
              <a:spcAft>
                <a:spcPts val="0"/>
              </a:spcAft>
              <a:buNone/>
            </a:pPr>
            <a:endParaRPr sz="2300" dirty="0">
              <a:solidFill>
                <a:schemeClr val="dk2"/>
              </a:solidFill>
              <a:latin typeface="Work Sans ExtraBold"/>
              <a:cs typeface="Work Sans ExtraBold"/>
              <a:sym typeface="Work Sans ExtraBold"/>
            </a:endParaRPr>
          </a:p>
        </p:txBody>
      </p:sp>
      <p:sp>
        <p:nvSpPr>
          <p:cNvPr id="585" name="Google Shape;585;p41"/>
          <p:cNvSpPr/>
          <p:nvPr/>
        </p:nvSpPr>
        <p:spPr>
          <a:xfrm flipH="1">
            <a:off x="7612399" y="1260631"/>
            <a:ext cx="395468" cy="355851"/>
          </a:xfrm>
          <a:custGeom>
            <a:avLst/>
            <a:gdLst/>
            <a:ahLst/>
            <a:cxnLst/>
            <a:rect l="l" t="t" r="r" b="b"/>
            <a:pathLst>
              <a:path w="1427" h="1284" extrusionOk="0">
                <a:moveTo>
                  <a:pt x="0" y="1"/>
                </a:moveTo>
                <a:lnTo>
                  <a:pt x="476" y="824"/>
                </a:lnTo>
                <a:lnTo>
                  <a:pt x="95" y="1030"/>
                </a:lnTo>
                <a:cubicBezTo>
                  <a:pt x="95" y="1030"/>
                  <a:pt x="238" y="1252"/>
                  <a:pt x="396" y="1268"/>
                </a:cubicBezTo>
                <a:lnTo>
                  <a:pt x="602" y="935"/>
                </a:lnTo>
                <a:lnTo>
                  <a:pt x="1426" y="1284"/>
                </a:lnTo>
                <a:cubicBezTo>
                  <a:pt x="1315" y="1046"/>
                  <a:pt x="1125" y="872"/>
                  <a:pt x="887" y="809"/>
                </a:cubicBezTo>
                <a:lnTo>
                  <a:pt x="967" y="587"/>
                </a:lnTo>
                <a:cubicBezTo>
                  <a:pt x="967" y="587"/>
                  <a:pt x="930" y="577"/>
                  <a:pt x="883" y="577"/>
                </a:cubicBezTo>
                <a:cubicBezTo>
                  <a:pt x="829" y="577"/>
                  <a:pt x="763" y="590"/>
                  <a:pt x="729" y="650"/>
                </a:cubicBezTo>
                <a:cubicBezTo>
                  <a:pt x="729" y="650"/>
                  <a:pt x="491" y="8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a:off x="2561065" y="2956950"/>
            <a:ext cx="1681200" cy="110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1"/>
          <p:cNvSpPr/>
          <p:nvPr/>
        </p:nvSpPr>
        <p:spPr>
          <a:xfrm>
            <a:off x="4236366" y="2956950"/>
            <a:ext cx="1681200" cy="110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a:off x="5917204" y="2956950"/>
            <a:ext cx="1681200" cy="110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41"/>
          <p:cNvGrpSpPr/>
          <p:nvPr/>
        </p:nvGrpSpPr>
        <p:grpSpPr>
          <a:xfrm rot="880854">
            <a:off x="7284521" y="2621796"/>
            <a:ext cx="1813231" cy="873428"/>
            <a:chOff x="1010675" y="1528800"/>
            <a:chExt cx="2951427" cy="1421694"/>
          </a:xfrm>
        </p:grpSpPr>
        <p:grpSp>
          <p:nvGrpSpPr>
            <p:cNvPr id="590" name="Google Shape;590;p41"/>
            <p:cNvGrpSpPr/>
            <p:nvPr/>
          </p:nvGrpSpPr>
          <p:grpSpPr>
            <a:xfrm>
              <a:off x="2306439" y="1647433"/>
              <a:ext cx="786272" cy="1005500"/>
              <a:chOff x="2306439" y="1647433"/>
              <a:chExt cx="786272" cy="1005500"/>
            </a:xfrm>
          </p:grpSpPr>
          <p:sp>
            <p:nvSpPr>
              <p:cNvPr id="591" name="Google Shape;591;p41"/>
              <p:cNvSpPr/>
              <p:nvPr/>
            </p:nvSpPr>
            <p:spPr>
              <a:xfrm>
                <a:off x="2306439" y="1647433"/>
                <a:ext cx="265008" cy="138500"/>
              </a:xfrm>
              <a:custGeom>
                <a:avLst/>
                <a:gdLst/>
                <a:ahLst/>
                <a:cxnLst/>
                <a:rect l="l" t="t" r="r" b="b"/>
                <a:pathLst>
                  <a:path w="5790" h="3026" extrusionOk="0">
                    <a:moveTo>
                      <a:pt x="4250" y="1"/>
                    </a:moveTo>
                    <a:cubicBezTo>
                      <a:pt x="2760" y="1"/>
                      <a:pt x="1287" y="426"/>
                      <a:pt x="1" y="1211"/>
                    </a:cubicBezTo>
                    <a:lnTo>
                      <a:pt x="4025" y="3026"/>
                    </a:lnTo>
                    <a:lnTo>
                      <a:pt x="5635" y="2889"/>
                    </a:lnTo>
                    <a:cubicBezTo>
                      <a:pt x="5789" y="954"/>
                      <a:pt x="4659" y="12"/>
                      <a:pt x="4659" y="12"/>
                    </a:cubicBezTo>
                    <a:cubicBezTo>
                      <a:pt x="4523" y="4"/>
                      <a:pt x="4386" y="1"/>
                      <a:pt x="4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1"/>
              <p:cNvSpPr/>
              <p:nvPr/>
            </p:nvSpPr>
            <p:spPr>
              <a:xfrm>
                <a:off x="2604303" y="1773022"/>
                <a:ext cx="265008" cy="138363"/>
              </a:xfrm>
              <a:custGeom>
                <a:avLst/>
                <a:gdLst/>
                <a:ahLst/>
                <a:cxnLst/>
                <a:rect l="l" t="t" r="r" b="b"/>
                <a:pathLst>
                  <a:path w="5790" h="3023" extrusionOk="0">
                    <a:moveTo>
                      <a:pt x="4324" y="1"/>
                    </a:moveTo>
                    <a:cubicBezTo>
                      <a:pt x="2801" y="1"/>
                      <a:pt x="1305" y="413"/>
                      <a:pt x="1" y="1224"/>
                    </a:cubicBezTo>
                    <a:lnTo>
                      <a:pt x="4026" y="3022"/>
                    </a:lnTo>
                    <a:lnTo>
                      <a:pt x="5653" y="2885"/>
                    </a:lnTo>
                    <a:cubicBezTo>
                      <a:pt x="5790" y="950"/>
                      <a:pt x="4676" y="8"/>
                      <a:pt x="4676" y="8"/>
                    </a:cubicBezTo>
                    <a:cubicBezTo>
                      <a:pt x="4559" y="3"/>
                      <a:pt x="4441" y="1"/>
                      <a:pt x="43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1"/>
              <p:cNvSpPr/>
              <p:nvPr/>
            </p:nvSpPr>
            <p:spPr>
              <a:xfrm>
                <a:off x="2559633" y="2462392"/>
                <a:ext cx="351239" cy="190541"/>
              </a:xfrm>
              <a:custGeom>
                <a:avLst/>
                <a:gdLst/>
                <a:ahLst/>
                <a:cxnLst/>
                <a:rect l="l" t="t" r="r" b="b"/>
                <a:pathLst>
                  <a:path w="7674" h="4163" extrusionOk="0">
                    <a:moveTo>
                      <a:pt x="6594" y="1"/>
                    </a:moveTo>
                    <a:cubicBezTo>
                      <a:pt x="6594" y="1"/>
                      <a:pt x="5259" y="1"/>
                      <a:pt x="3135" y="634"/>
                    </a:cubicBezTo>
                    <a:lnTo>
                      <a:pt x="1" y="3769"/>
                    </a:lnTo>
                    <a:cubicBezTo>
                      <a:pt x="806" y="4026"/>
                      <a:pt x="1662" y="4163"/>
                      <a:pt x="2535" y="4163"/>
                    </a:cubicBezTo>
                    <a:cubicBezTo>
                      <a:pt x="2535" y="4163"/>
                      <a:pt x="5704" y="3837"/>
                      <a:pt x="7245" y="3032"/>
                    </a:cubicBezTo>
                    <a:cubicBezTo>
                      <a:pt x="7245" y="3032"/>
                      <a:pt x="7673" y="1045"/>
                      <a:pt x="65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1"/>
              <p:cNvSpPr/>
              <p:nvPr/>
            </p:nvSpPr>
            <p:spPr>
              <a:xfrm>
                <a:off x="2758728" y="2187276"/>
                <a:ext cx="333984" cy="181112"/>
              </a:xfrm>
              <a:custGeom>
                <a:avLst/>
                <a:gdLst/>
                <a:ahLst/>
                <a:cxnLst/>
                <a:rect l="l" t="t" r="r" b="b"/>
                <a:pathLst>
                  <a:path w="7297" h="3957" extrusionOk="0">
                    <a:moveTo>
                      <a:pt x="6286" y="0"/>
                    </a:moveTo>
                    <a:cubicBezTo>
                      <a:pt x="6286" y="0"/>
                      <a:pt x="5002" y="0"/>
                      <a:pt x="2981" y="600"/>
                    </a:cubicBezTo>
                    <a:lnTo>
                      <a:pt x="1" y="3580"/>
                    </a:lnTo>
                    <a:cubicBezTo>
                      <a:pt x="772" y="3837"/>
                      <a:pt x="1594" y="3956"/>
                      <a:pt x="2416" y="3956"/>
                    </a:cubicBezTo>
                    <a:cubicBezTo>
                      <a:pt x="2416" y="3956"/>
                      <a:pt x="5447" y="3648"/>
                      <a:pt x="6903" y="2877"/>
                    </a:cubicBezTo>
                    <a:cubicBezTo>
                      <a:pt x="6903" y="2877"/>
                      <a:pt x="7297" y="993"/>
                      <a:pt x="6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 name="Google Shape;595;p41"/>
            <p:cNvSpPr/>
            <p:nvPr/>
          </p:nvSpPr>
          <p:spPr>
            <a:xfrm>
              <a:off x="1687186" y="1528800"/>
              <a:ext cx="1108458" cy="511159"/>
            </a:xfrm>
            <a:custGeom>
              <a:avLst/>
              <a:gdLst/>
              <a:ahLst/>
              <a:cxnLst/>
              <a:rect l="l" t="t" r="r" b="b"/>
              <a:pathLst>
                <a:path w="24218" h="11168" extrusionOk="0">
                  <a:moveTo>
                    <a:pt x="3009" y="0"/>
                  </a:moveTo>
                  <a:cubicBezTo>
                    <a:pt x="3005" y="0"/>
                    <a:pt x="3001" y="0"/>
                    <a:pt x="2997" y="0"/>
                  </a:cubicBezTo>
                  <a:cubicBezTo>
                    <a:pt x="1559" y="35"/>
                    <a:pt x="0" y="685"/>
                    <a:pt x="0" y="685"/>
                  </a:cubicBezTo>
                  <a:lnTo>
                    <a:pt x="12982" y="11047"/>
                  </a:lnTo>
                  <a:cubicBezTo>
                    <a:pt x="13460" y="11130"/>
                    <a:pt x="13946" y="11168"/>
                    <a:pt x="14434" y="11168"/>
                  </a:cubicBezTo>
                  <a:cubicBezTo>
                    <a:pt x="19190" y="11168"/>
                    <a:pt x="24218" y="7605"/>
                    <a:pt x="24218" y="7605"/>
                  </a:cubicBezTo>
                  <a:cubicBezTo>
                    <a:pt x="22749" y="6614"/>
                    <a:pt x="4530" y="0"/>
                    <a:pt x="3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1"/>
            <p:cNvSpPr/>
            <p:nvPr/>
          </p:nvSpPr>
          <p:spPr>
            <a:xfrm>
              <a:off x="1058504" y="2165124"/>
              <a:ext cx="420992" cy="233839"/>
            </a:xfrm>
            <a:custGeom>
              <a:avLst/>
              <a:gdLst/>
              <a:ahLst/>
              <a:cxnLst/>
              <a:rect l="l" t="t" r="r" b="b"/>
              <a:pathLst>
                <a:path w="9198" h="5109" extrusionOk="0">
                  <a:moveTo>
                    <a:pt x="3889" y="0"/>
                  </a:moveTo>
                  <a:cubicBezTo>
                    <a:pt x="2571" y="0"/>
                    <a:pt x="1257" y="174"/>
                    <a:pt x="0" y="535"/>
                  </a:cubicBezTo>
                  <a:lnTo>
                    <a:pt x="6217" y="5108"/>
                  </a:lnTo>
                  <a:lnTo>
                    <a:pt x="9197" y="4166"/>
                  </a:lnTo>
                  <a:lnTo>
                    <a:pt x="4248" y="5"/>
                  </a:lnTo>
                  <a:cubicBezTo>
                    <a:pt x="4128" y="2"/>
                    <a:pt x="4009" y="0"/>
                    <a:pt x="38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1"/>
            <p:cNvSpPr/>
            <p:nvPr/>
          </p:nvSpPr>
          <p:spPr>
            <a:xfrm>
              <a:off x="1252884" y="1680203"/>
              <a:ext cx="2709218" cy="791684"/>
            </a:xfrm>
            <a:custGeom>
              <a:avLst/>
              <a:gdLst/>
              <a:ahLst/>
              <a:cxnLst/>
              <a:rect l="l" t="t" r="r" b="b"/>
              <a:pathLst>
                <a:path w="59192" h="17297" extrusionOk="0">
                  <a:moveTo>
                    <a:pt x="50350" y="0"/>
                  </a:moveTo>
                  <a:cubicBezTo>
                    <a:pt x="48288" y="0"/>
                    <a:pt x="45535" y="396"/>
                    <a:pt x="41979" y="1642"/>
                  </a:cubicBezTo>
                  <a:cubicBezTo>
                    <a:pt x="32200" y="5085"/>
                    <a:pt x="8958" y="11165"/>
                    <a:pt x="121" y="16063"/>
                  </a:cubicBezTo>
                  <a:cubicBezTo>
                    <a:pt x="1" y="16525"/>
                    <a:pt x="189" y="17022"/>
                    <a:pt x="583" y="17296"/>
                  </a:cubicBezTo>
                  <a:cubicBezTo>
                    <a:pt x="583" y="17296"/>
                    <a:pt x="22386" y="16731"/>
                    <a:pt x="33536" y="12449"/>
                  </a:cubicBezTo>
                  <a:cubicBezTo>
                    <a:pt x="45268" y="7962"/>
                    <a:pt x="51279" y="6420"/>
                    <a:pt x="55801" y="3937"/>
                  </a:cubicBezTo>
                  <a:cubicBezTo>
                    <a:pt x="57325" y="3098"/>
                    <a:pt x="59192" y="1437"/>
                    <a:pt x="55458" y="1214"/>
                  </a:cubicBezTo>
                  <a:cubicBezTo>
                    <a:pt x="55458" y="1214"/>
                    <a:pt x="53960" y="0"/>
                    <a:pt x="50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1"/>
            <p:cNvSpPr/>
            <p:nvPr/>
          </p:nvSpPr>
          <p:spPr>
            <a:xfrm>
              <a:off x="1010675" y="1906530"/>
              <a:ext cx="780012" cy="454038"/>
            </a:xfrm>
            <a:custGeom>
              <a:avLst/>
              <a:gdLst/>
              <a:ahLst/>
              <a:cxnLst/>
              <a:rect l="l" t="t" r="r" b="b"/>
              <a:pathLst>
                <a:path w="17042" h="9920" extrusionOk="0">
                  <a:moveTo>
                    <a:pt x="3336" y="1"/>
                  </a:moveTo>
                  <a:cubicBezTo>
                    <a:pt x="1746" y="1"/>
                    <a:pt x="0" y="910"/>
                    <a:pt x="0" y="910"/>
                  </a:cubicBezTo>
                  <a:lnTo>
                    <a:pt x="8564" y="9919"/>
                  </a:lnTo>
                  <a:cubicBezTo>
                    <a:pt x="11441" y="8960"/>
                    <a:pt x="14267" y="7864"/>
                    <a:pt x="17042" y="6631"/>
                  </a:cubicBezTo>
                  <a:cubicBezTo>
                    <a:pt x="15569" y="5980"/>
                    <a:pt x="5395" y="174"/>
                    <a:pt x="3717" y="20"/>
                  </a:cubicBezTo>
                  <a:cubicBezTo>
                    <a:pt x="3592" y="7"/>
                    <a:pt x="3465" y="1"/>
                    <a:pt x="3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a:off x="1272473" y="1743593"/>
              <a:ext cx="2599507" cy="716529"/>
            </a:xfrm>
            <a:custGeom>
              <a:avLst/>
              <a:gdLst/>
              <a:ahLst/>
              <a:cxnLst/>
              <a:rect l="l" t="t" r="r" b="b"/>
              <a:pathLst>
                <a:path w="56795" h="15655" extrusionOk="0">
                  <a:moveTo>
                    <a:pt x="52975" y="0"/>
                  </a:moveTo>
                  <a:lnTo>
                    <a:pt x="87" y="14986"/>
                  </a:lnTo>
                  <a:cubicBezTo>
                    <a:pt x="1" y="15483"/>
                    <a:pt x="326" y="15654"/>
                    <a:pt x="326" y="15654"/>
                  </a:cubicBezTo>
                  <a:cubicBezTo>
                    <a:pt x="31737" y="12811"/>
                    <a:pt x="28192" y="11235"/>
                    <a:pt x="37235" y="8478"/>
                  </a:cubicBezTo>
                  <a:cubicBezTo>
                    <a:pt x="46450" y="5669"/>
                    <a:pt x="56794" y="1970"/>
                    <a:pt x="56452" y="1148"/>
                  </a:cubicBezTo>
                  <a:cubicBezTo>
                    <a:pt x="56264" y="672"/>
                    <a:pt x="55445" y="608"/>
                    <a:pt x="55018" y="608"/>
                  </a:cubicBezTo>
                  <a:cubicBezTo>
                    <a:pt x="54860" y="608"/>
                    <a:pt x="54756" y="617"/>
                    <a:pt x="54756" y="617"/>
                  </a:cubicBezTo>
                  <a:cubicBezTo>
                    <a:pt x="54259" y="206"/>
                    <a:pt x="52975" y="0"/>
                    <a:pt x="529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a:off x="1259155" y="2390261"/>
              <a:ext cx="416324" cy="279151"/>
            </a:xfrm>
            <a:custGeom>
              <a:avLst/>
              <a:gdLst/>
              <a:ahLst/>
              <a:cxnLst/>
              <a:rect l="l" t="t" r="r" b="b"/>
              <a:pathLst>
                <a:path w="9096" h="6099" extrusionOk="0">
                  <a:moveTo>
                    <a:pt x="9095" y="1"/>
                  </a:moveTo>
                  <a:lnTo>
                    <a:pt x="9095" y="1"/>
                  </a:lnTo>
                  <a:cubicBezTo>
                    <a:pt x="6783" y="344"/>
                    <a:pt x="4505" y="806"/>
                    <a:pt x="2262" y="1405"/>
                  </a:cubicBezTo>
                  <a:cubicBezTo>
                    <a:pt x="1970" y="2125"/>
                    <a:pt x="1" y="6098"/>
                    <a:pt x="1" y="6098"/>
                  </a:cubicBezTo>
                  <a:cubicBezTo>
                    <a:pt x="1" y="6098"/>
                    <a:pt x="2638" y="5139"/>
                    <a:pt x="3529" y="4745"/>
                  </a:cubicBezTo>
                  <a:cubicBezTo>
                    <a:pt x="4437" y="4351"/>
                    <a:pt x="9095" y="1"/>
                    <a:pt x="90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a:off x="2138696" y="2064982"/>
              <a:ext cx="1063786" cy="885512"/>
            </a:xfrm>
            <a:custGeom>
              <a:avLst/>
              <a:gdLst/>
              <a:ahLst/>
              <a:cxnLst/>
              <a:rect l="l" t="t" r="r" b="b"/>
              <a:pathLst>
                <a:path w="23242" h="19347" extrusionOk="0">
                  <a:moveTo>
                    <a:pt x="22128" y="0"/>
                  </a:moveTo>
                  <a:cubicBezTo>
                    <a:pt x="16596" y="857"/>
                    <a:pt x="9746" y="4676"/>
                    <a:pt x="9746" y="4676"/>
                  </a:cubicBezTo>
                  <a:lnTo>
                    <a:pt x="0" y="19200"/>
                  </a:lnTo>
                  <a:cubicBezTo>
                    <a:pt x="0" y="19200"/>
                    <a:pt x="403" y="19346"/>
                    <a:pt x="1058" y="19346"/>
                  </a:cubicBezTo>
                  <a:cubicBezTo>
                    <a:pt x="1820" y="19346"/>
                    <a:pt x="2922" y="19148"/>
                    <a:pt x="4128" y="18292"/>
                  </a:cubicBezTo>
                  <a:cubicBezTo>
                    <a:pt x="8821" y="14849"/>
                    <a:pt x="23242" y="0"/>
                    <a:pt x="221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3682161" y="1710639"/>
              <a:ext cx="95705" cy="76116"/>
            </a:xfrm>
            <a:custGeom>
              <a:avLst/>
              <a:gdLst/>
              <a:ahLst/>
              <a:cxnLst/>
              <a:rect l="l" t="t" r="r" b="b"/>
              <a:pathLst>
                <a:path w="2091" h="1663" extrusionOk="0">
                  <a:moveTo>
                    <a:pt x="1354" y="1"/>
                  </a:moveTo>
                  <a:cubicBezTo>
                    <a:pt x="1354" y="1"/>
                    <a:pt x="1217" y="652"/>
                    <a:pt x="35" y="1131"/>
                  </a:cubicBezTo>
                  <a:lnTo>
                    <a:pt x="1" y="1662"/>
                  </a:lnTo>
                  <a:cubicBezTo>
                    <a:pt x="1" y="1662"/>
                    <a:pt x="1473" y="1371"/>
                    <a:pt x="2090" y="360"/>
                  </a:cubicBezTo>
                  <a:cubicBezTo>
                    <a:pt x="1850" y="223"/>
                    <a:pt x="1610" y="104"/>
                    <a:pt x="1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580;p41">
            <a:extLst>
              <a:ext uri="{FF2B5EF4-FFF2-40B4-BE49-F238E27FC236}">
                <a16:creationId xmlns:a16="http://schemas.microsoft.com/office/drawing/2014/main" id="{62F42223-4058-0647-9742-4DC2407B0A4E}"/>
              </a:ext>
            </a:extLst>
          </p:cNvPr>
          <p:cNvSpPr txBox="1"/>
          <p:nvPr/>
        </p:nvSpPr>
        <p:spPr>
          <a:xfrm>
            <a:off x="6870538" y="1826241"/>
            <a:ext cx="2221292" cy="58949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accent3"/>
                </a:solidFill>
                <a:latin typeface="Work Sans ExtraBold"/>
                <a:ea typeface="Work Sans ExtraBold"/>
                <a:cs typeface="Work Sans ExtraBold"/>
                <a:sym typeface="Work Sans ExtraBold"/>
              </a:rPr>
              <a:t>Kibana Visualization </a:t>
            </a:r>
            <a:endParaRPr sz="2300" dirty="0">
              <a:solidFill>
                <a:schemeClr val="accent3"/>
              </a:solidFill>
              <a:latin typeface="Work Sans ExtraBold"/>
              <a:ea typeface="Work Sans ExtraBold"/>
              <a:cs typeface="Work Sans ExtraBold"/>
              <a:sym typeface="Work Sans ExtraBold"/>
            </a:endParaRPr>
          </a:p>
        </p:txBody>
      </p:sp>
    </p:spTree>
    <p:extLst>
      <p:ext uri="{BB962C8B-B14F-4D97-AF65-F5344CB8AC3E}">
        <p14:creationId xmlns:p14="http://schemas.microsoft.com/office/powerpoint/2010/main" val="814165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7" name="Google Shape;372;p32">
            <a:extLst>
              <a:ext uri="{FF2B5EF4-FFF2-40B4-BE49-F238E27FC236}">
                <a16:creationId xmlns:a16="http://schemas.microsoft.com/office/drawing/2014/main" id="{67B04CE1-6875-3146-A755-63FEB704BDD0}"/>
              </a:ext>
            </a:extLst>
          </p:cNvPr>
          <p:cNvSpPr txBox="1">
            <a:spLocks noGrp="1"/>
          </p:cNvSpPr>
          <p:nvPr>
            <p:ph type="title"/>
          </p:nvPr>
        </p:nvSpPr>
        <p:spPr>
          <a:xfrm>
            <a:off x="1323594" y="2229217"/>
            <a:ext cx="6496812"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Visualization</a:t>
            </a:r>
            <a:endParaRPr sz="6000" dirty="0"/>
          </a:p>
        </p:txBody>
      </p:sp>
      <p:sp>
        <p:nvSpPr>
          <p:cNvPr id="8" name="Google Shape;373;p32">
            <a:extLst>
              <a:ext uri="{FF2B5EF4-FFF2-40B4-BE49-F238E27FC236}">
                <a16:creationId xmlns:a16="http://schemas.microsoft.com/office/drawing/2014/main" id="{238A1E31-5DCC-3046-8704-A5C422667F53}"/>
              </a:ext>
            </a:extLst>
          </p:cNvPr>
          <p:cNvSpPr txBox="1">
            <a:spLocks/>
          </p:cNvSpPr>
          <p:nvPr/>
        </p:nvSpPr>
        <p:spPr>
          <a:xfrm>
            <a:off x="3836400" y="1246180"/>
            <a:ext cx="1471200" cy="834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000" dirty="0">
                <a:solidFill>
                  <a:schemeClr val="dk1"/>
                </a:solidFill>
                <a:latin typeface="Work Sans ExtraBold"/>
                <a:cs typeface="Work Sans ExtraBold"/>
                <a:sym typeface="Work Sans ExtraBold"/>
              </a:rPr>
              <a:t>04</a:t>
            </a:r>
          </a:p>
        </p:txBody>
      </p:sp>
    </p:spTree>
    <p:extLst>
      <p:ext uri="{BB962C8B-B14F-4D97-AF65-F5344CB8AC3E}">
        <p14:creationId xmlns:p14="http://schemas.microsoft.com/office/powerpoint/2010/main" val="1509650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44"/>
          <p:cNvSpPr txBox="1">
            <a:spLocks noGrp="1"/>
          </p:cNvSpPr>
          <p:nvPr>
            <p:ph type="title"/>
          </p:nvPr>
        </p:nvSpPr>
        <p:spPr>
          <a:xfrm>
            <a:off x="1379400" y="535000"/>
            <a:ext cx="63852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Overall comparison</a:t>
            </a:r>
            <a:endParaRPr dirty="0"/>
          </a:p>
        </p:txBody>
      </p:sp>
      <p:sp>
        <p:nvSpPr>
          <p:cNvPr id="690" name="Google Shape;690;p44"/>
          <p:cNvSpPr txBox="1"/>
          <p:nvPr/>
        </p:nvSpPr>
        <p:spPr>
          <a:xfrm>
            <a:off x="341743" y="2571750"/>
            <a:ext cx="1904400" cy="42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a:solidFill>
                  <a:schemeClr val="dk1"/>
                </a:solidFill>
                <a:latin typeface="Work Sans ExtraBold"/>
                <a:ea typeface="Work Sans ExtraBold"/>
                <a:cs typeface="Work Sans ExtraBold"/>
                <a:sym typeface="Work Sans ExtraBold"/>
              </a:rPr>
              <a:t>SATISFIED</a:t>
            </a:r>
            <a:endParaRPr sz="2300" dirty="0">
              <a:solidFill>
                <a:schemeClr val="dk1"/>
              </a:solidFill>
              <a:latin typeface="Work Sans ExtraBold"/>
              <a:ea typeface="Work Sans ExtraBold"/>
              <a:cs typeface="Work Sans ExtraBold"/>
              <a:sym typeface="Work Sans ExtraBold"/>
            </a:endParaRPr>
          </a:p>
        </p:txBody>
      </p:sp>
      <p:sp>
        <p:nvSpPr>
          <p:cNvPr id="692" name="Google Shape;692;p44"/>
          <p:cNvSpPr txBox="1"/>
          <p:nvPr/>
        </p:nvSpPr>
        <p:spPr>
          <a:xfrm>
            <a:off x="6437014" y="3160660"/>
            <a:ext cx="2399168" cy="42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300" dirty="0">
                <a:solidFill>
                  <a:schemeClr val="dk1"/>
                </a:solidFill>
                <a:latin typeface="Work Sans ExtraBold"/>
                <a:ea typeface="Work Sans ExtraBold"/>
                <a:cs typeface="Work Sans ExtraBold"/>
                <a:sym typeface="Work Sans ExtraBold"/>
              </a:rPr>
              <a:t>DISSATISFIED</a:t>
            </a:r>
            <a:endParaRPr sz="2300" dirty="0">
              <a:solidFill>
                <a:schemeClr val="dk1"/>
              </a:solidFill>
              <a:latin typeface="Work Sans ExtraBold"/>
              <a:ea typeface="Work Sans ExtraBold"/>
              <a:cs typeface="Work Sans ExtraBold"/>
              <a:sym typeface="Work Sans ExtraBold"/>
            </a:endParaRPr>
          </a:p>
        </p:txBody>
      </p:sp>
      <p:sp>
        <p:nvSpPr>
          <p:cNvPr id="693" name="Google Shape;693;p44"/>
          <p:cNvSpPr txBox="1"/>
          <p:nvPr/>
        </p:nvSpPr>
        <p:spPr>
          <a:xfrm>
            <a:off x="341743" y="2264030"/>
            <a:ext cx="1490450" cy="42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bg2"/>
                </a:solidFill>
                <a:latin typeface="Work Sans ExtraBold"/>
                <a:ea typeface="Work Sans ExtraBold"/>
                <a:cs typeface="Work Sans ExtraBold"/>
                <a:sym typeface="Work Sans ExtraBold"/>
              </a:rPr>
              <a:t>54,74%</a:t>
            </a:r>
            <a:endParaRPr sz="2500" dirty="0">
              <a:solidFill>
                <a:schemeClr val="bg2"/>
              </a:solidFill>
              <a:latin typeface="Work Sans ExtraBold"/>
              <a:ea typeface="Work Sans ExtraBold"/>
              <a:cs typeface="Work Sans ExtraBold"/>
              <a:sym typeface="Work Sans ExtraBold"/>
            </a:endParaRPr>
          </a:p>
        </p:txBody>
      </p:sp>
      <p:sp>
        <p:nvSpPr>
          <p:cNvPr id="694" name="Google Shape;694;p44"/>
          <p:cNvSpPr txBox="1"/>
          <p:nvPr/>
        </p:nvSpPr>
        <p:spPr>
          <a:xfrm>
            <a:off x="7510299" y="2834642"/>
            <a:ext cx="1400815" cy="42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500" dirty="0">
                <a:solidFill>
                  <a:schemeClr val="accent4"/>
                </a:solidFill>
                <a:latin typeface="Work Sans ExtraBold"/>
                <a:ea typeface="Work Sans ExtraBold"/>
                <a:cs typeface="Work Sans ExtraBold"/>
                <a:sym typeface="Work Sans ExtraBold"/>
              </a:rPr>
              <a:t>45,26%</a:t>
            </a:r>
            <a:endParaRPr sz="2500" dirty="0">
              <a:solidFill>
                <a:schemeClr val="accent4"/>
              </a:solidFill>
              <a:latin typeface="Work Sans ExtraBold"/>
              <a:ea typeface="Work Sans ExtraBold"/>
              <a:cs typeface="Work Sans ExtraBold"/>
              <a:sym typeface="Work Sans ExtraBold"/>
            </a:endParaRPr>
          </a:p>
        </p:txBody>
      </p:sp>
      <p:cxnSp>
        <p:nvCxnSpPr>
          <p:cNvPr id="696" name="Google Shape;696;p44"/>
          <p:cNvCxnSpPr>
            <a:cxnSpLocks/>
          </p:cNvCxnSpPr>
          <p:nvPr/>
        </p:nvCxnSpPr>
        <p:spPr>
          <a:xfrm rot="10800000" flipH="1">
            <a:off x="1661700" y="2241790"/>
            <a:ext cx="2270100" cy="258000"/>
          </a:xfrm>
          <a:prstGeom prst="bentConnector3">
            <a:avLst>
              <a:gd name="adj1" fmla="val 50000"/>
            </a:avLst>
          </a:prstGeom>
          <a:noFill/>
          <a:ln w="28575" cap="flat" cmpd="sng">
            <a:solidFill>
              <a:schemeClr val="lt2"/>
            </a:solidFill>
            <a:prstDash val="solid"/>
            <a:round/>
            <a:headEnd type="none" w="med" len="med"/>
            <a:tailEnd type="none" w="med" len="med"/>
          </a:ln>
        </p:spPr>
      </p:cxnSp>
      <p:cxnSp>
        <p:nvCxnSpPr>
          <p:cNvPr id="698" name="Google Shape;698;p44"/>
          <p:cNvCxnSpPr/>
          <p:nvPr/>
        </p:nvCxnSpPr>
        <p:spPr>
          <a:xfrm rot="10800000" flipH="1">
            <a:off x="5036200" y="3036391"/>
            <a:ext cx="2474100" cy="210300"/>
          </a:xfrm>
          <a:prstGeom prst="bentConnector3">
            <a:avLst>
              <a:gd name="adj1" fmla="val 50000"/>
            </a:avLst>
          </a:prstGeom>
          <a:noFill/>
          <a:ln w="28575" cap="flat" cmpd="sng">
            <a:solidFill>
              <a:schemeClr val="lt2"/>
            </a:solidFill>
            <a:prstDash val="solid"/>
            <a:round/>
            <a:headEnd type="none" w="med" len="med"/>
            <a:tailEnd type="none" w="med" len="med"/>
          </a:ln>
        </p:spPr>
      </p:cxnSp>
      <p:graphicFrame>
        <p:nvGraphicFramePr>
          <p:cNvPr id="19" name="Chart 18">
            <a:extLst>
              <a:ext uri="{FF2B5EF4-FFF2-40B4-BE49-F238E27FC236}">
                <a16:creationId xmlns:a16="http://schemas.microsoft.com/office/drawing/2014/main" id="{755373FC-4B4E-9547-87B8-12069F3C00C9}"/>
              </a:ext>
            </a:extLst>
          </p:cNvPr>
          <p:cNvGraphicFramePr>
            <a:graphicFrameLocks/>
          </p:cNvGraphicFramePr>
          <p:nvPr/>
        </p:nvGraphicFramePr>
        <p:xfrm>
          <a:off x="2372050" y="110333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19794877"/>
      </p:ext>
    </p:extLst>
  </p:cSld>
  <p:clrMapOvr>
    <a:masterClrMapping/>
  </p:clrMapOvr>
</p:sld>
</file>

<file path=ppt/theme/theme1.xml><?xml version="1.0" encoding="utf-8"?>
<a:theme xmlns:a="http://schemas.openxmlformats.org/drawingml/2006/main" name="Aircraft Background Minitheme by Slidesgo">
  <a:themeElements>
    <a:clrScheme name="Simple Light">
      <a:dk1>
        <a:srgbClr val="FBB442"/>
      </a:dk1>
      <a:lt1>
        <a:srgbClr val="0173BC"/>
      </a:lt1>
      <a:dk2>
        <a:srgbClr val="FFFFFF"/>
      </a:dk2>
      <a:lt2>
        <a:srgbClr val="FFFFFF"/>
      </a:lt2>
      <a:accent1>
        <a:srgbClr val="161342"/>
      </a:accent1>
      <a:accent2>
        <a:srgbClr val="EC4E21"/>
      </a:accent2>
      <a:accent3>
        <a:srgbClr val="F0C99C"/>
      </a:accent3>
      <a:accent4>
        <a:srgbClr val="FFF1D9"/>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TotalTime>
  <Words>1696</Words>
  <Application>Microsoft Macintosh PowerPoint</Application>
  <PresentationFormat>On-screen Show (16:9)</PresentationFormat>
  <Paragraphs>142</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Roboto</vt:lpstr>
      <vt:lpstr>Inter UI</vt:lpstr>
      <vt:lpstr>Open Sans</vt:lpstr>
      <vt:lpstr>Arial</vt:lpstr>
      <vt:lpstr>Work Sans</vt:lpstr>
      <vt:lpstr>Helvetica</vt:lpstr>
      <vt:lpstr>Cambria</vt:lpstr>
      <vt:lpstr>Work Sans ExtraBold</vt:lpstr>
      <vt:lpstr>Aircraft Background Minitheme by Slidesgo</vt:lpstr>
      <vt:lpstr>Passenger Dissatisfaction on Invistico Airline</vt:lpstr>
      <vt:lpstr>Problem </vt:lpstr>
      <vt:lpstr>Problem</vt:lpstr>
      <vt:lpstr>About Data </vt:lpstr>
      <vt:lpstr>Dataset Information</vt:lpstr>
      <vt:lpstr>Data Processing</vt:lpstr>
      <vt:lpstr>Flow Process</vt:lpstr>
      <vt:lpstr>Visualization</vt:lpstr>
      <vt:lpstr>Overall comparison</vt:lpstr>
      <vt:lpstr>Comparison of loyal customers with disloyal customers who are dissatisfied with Invicto Airlines</vt:lpstr>
      <vt:lpstr>comparison of the number of dissatisfied and satisfied customers from service class types.</vt:lpstr>
      <vt:lpstr>The type of customer loyalty that is dissatisfied with its travel purpose.</vt:lpstr>
      <vt:lpstr>Comparison of the number of dissatisfied and satisfied customers from service class types.</vt:lpstr>
      <vt:lpstr>TOP 20 FLIGHT DISTANCE - DISATISFIED</vt:lpstr>
      <vt:lpstr>2.839</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Aircraft Background Minitheme</dc:title>
  <cp:lastModifiedBy>daniyal kahfi</cp:lastModifiedBy>
  <cp:revision>14</cp:revision>
  <dcterms:modified xsi:type="dcterms:W3CDTF">2024-04-30T06:39:59Z</dcterms:modified>
</cp:coreProperties>
</file>